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79" r:id="rId5"/>
    <p:sldId id="290" r:id="rId6"/>
    <p:sldId id="287" r:id="rId7"/>
    <p:sldId id="291" r:id="rId8"/>
    <p:sldId id="293" r:id="rId9"/>
    <p:sldId id="271" r:id="rId10"/>
    <p:sldId id="295" r:id="rId11"/>
    <p:sldId id="296"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280" autoAdjust="0"/>
  </p:normalViewPr>
  <p:slideViewPr>
    <p:cSldViewPr>
      <p:cViewPr varScale="1">
        <p:scale>
          <a:sx n="73" d="100"/>
          <a:sy n="73" d="100"/>
        </p:scale>
        <p:origin x="534"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11/16/2016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11/16/2016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smtClean="0"/>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smtClean="0"/>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11/16/2016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11/16/2016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11/16/2016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smtClean="0"/>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11/16/2016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11/16/2016</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11/16/2016</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11/16/2016</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smtClean="0"/>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smtClean="0"/>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11/16/2016</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Marvel Favorites</a:t>
            </a:r>
            <a:endParaRPr lang="en-US" dirty="0"/>
          </a:p>
        </p:txBody>
      </p:sp>
      <p:sp>
        <p:nvSpPr>
          <p:cNvPr id="2" name="Subtitle 1"/>
          <p:cNvSpPr>
            <a:spLocks noGrp="1"/>
          </p:cNvSpPr>
          <p:nvPr>
            <p:ph type="subTitle" idx="1"/>
          </p:nvPr>
        </p:nvSpPr>
        <p:spPr>
          <a:xfrm>
            <a:off x="1218883" y="4140200"/>
            <a:ext cx="9751060" cy="1879600"/>
          </a:xfrm>
        </p:spPr>
        <p:txBody>
          <a:bodyPr>
            <a:normAutofit lnSpcReduction="10000"/>
          </a:bodyPr>
          <a:lstStyle/>
          <a:p>
            <a:r>
              <a:rPr lang="en-US" dirty="0" smtClean="0"/>
              <a:t>UCF Coding Boot Camp</a:t>
            </a:r>
          </a:p>
          <a:p>
            <a:r>
              <a:rPr lang="en-US" dirty="0" smtClean="0"/>
              <a:t>Group Project #1</a:t>
            </a:r>
          </a:p>
          <a:p>
            <a:r>
              <a:rPr lang="en-US" dirty="0" smtClean="0"/>
              <a:t>November 17, 2016</a:t>
            </a:r>
          </a:p>
          <a:p>
            <a:endParaRPr lang="en-US" dirty="0" smtClean="0"/>
          </a:p>
          <a:p>
            <a:r>
              <a:rPr lang="en-US" dirty="0" err="1" smtClean="0"/>
              <a:t>Ritu</a:t>
            </a:r>
            <a:r>
              <a:rPr lang="en-US" dirty="0" smtClean="0"/>
              <a:t> </a:t>
            </a:r>
            <a:r>
              <a:rPr lang="en-US" dirty="0"/>
              <a:t>Dubey, </a:t>
            </a:r>
            <a:r>
              <a:rPr lang="en-US" dirty="0" err="1"/>
              <a:t>Kushal</a:t>
            </a:r>
            <a:r>
              <a:rPr lang="en-US" dirty="0"/>
              <a:t> </a:t>
            </a:r>
            <a:r>
              <a:rPr lang="en-US" dirty="0" err="1"/>
              <a:t>Guruvadoo</a:t>
            </a:r>
            <a:r>
              <a:rPr lang="en-US" dirty="0"/>
              <a:t>, Lori Dowers, Mitchel Snyder</a:t>
            </a:r>
            <a:endParaRPr lang="en-US" dirty="0" smtClean="0"/>
          </a:p>
          <a:p>
            <a:endParaRPr lang="en-US"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project: Marvel Favorites APP</a:t>
            </a:r>
            <a:endParaRPr lang="en-US" dirty="0"/>
          </a:p>
        </p:txBody>
      </p:sp>
      <p:sp>
        <p:nvSpPr>
          <p:cNvPr id="3" name="Content Placeholder 2"/>
          <p:cNvSpPr>
            <a:spLocks noGrp="1"/>
          </p:cNvSpPr>
          <p:nvPr>
            <p:ph idx="1"/>
          </p:nvPr>
        </p:nvSpPr>
        <p:spPr/>
        <p:txBody>
          <a:bodyPr/>
          <a:lstStyle/>
          <a:p>
            <a:r>
              <a:rPr lang="en-US" dirty="0" smtClean="0"/>
              <a:t>Create and store a collection of your favorite characters from the MARVEL UNIVERSE</a:t>
            </a:r>
          </a:p>
          <a:p>
            <a:r>
              <a:rPr lang="en-US" dirty="0" smtClean="0"/>
              <a:t>Choose a favorite character and display the movies and comics that character is in</a:t>
            </a:r>
          </a:p>
          <a:p>
            <a:r>
              <a:rPr lang="en-US" dirty="0" smtClean="0"/>
              <a:t>Choose a movie or comic to view details about it including the main characters</a:t>
            </a:r>
          </a:p>
          <a:p>
            <a:r>
              <a:rPr lang="en-US" dirty="0" smtClean="0"/>
              <a:t>Use links to Amazon, IMDb, and Marvel websites to access more details, view movie trailers and show times, purchase comics, and more</a:t>
            </a:r>
          </a:p>
          <a:p>
            <a:endParaRPr lang="en-US" dirty="0"/>
          </a:p>
        </p:txBody>
      </p:sp>
    </p:spTree>
    <p:extLst>
      <p:ext uri="{BB962C8B-B14F-4D97-AF65-F5344CB8AC3E}">
        <p14:creationId xmlns:p14="http://schemas.microsoft.com/office/powerpoint/2010/main" val="418553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WHAT IS THE Marvel UNIVERSE?</a:t>
            </a:r>
            <a:endParaRPr lang="en-US" dirty="0"/>
          </a:p>
        </p:txBody>
      </p:sp>
      <p:sp>
        <p:nvSpPr>
          <p:cNvPr id="14" name="Content Placeholder 13"/>
          <p:cNvSpPr>
            <a:spLocks noGrp="1"/>
          </p:cNvSpPr>
          <p:nvPr>
            <p:ph idx="1"/>
          </p:nvPr>
        </p:nvSpPr>
        <p:spPr/>
        <p:txBody>
          <a:bodyPr>
            <a:normAutofit/>
          </a:bodyPr>
          <a:lstStyle/>
          <a:p>
            <a:r>
              <a:rPr lang="en-US" dirty="0" smtClean="0"/>
              <a:t>Marvel Universe  is the fictional shared universe where stories published by Marvel Entertainment take place</a:t>
            </a:r>
          </a:p>
          <a:p>
            <a:r>
              <a:rPr lang="en-US" dirty="0" smtClean="0"/>
              <a:t>Over 8,000 characters featured in a variety of media over 70 years</a:t>
            </a:r>
          </a:p>
          <a:p>
            <a:r>
              <a:rPr lang="en-US" dirty="0"/>
              <a:t>Over 30,000 comics published since 1939, </a:t>
            </a:r>
            <a:r>
              <a:rPr lang="en-US" dirty="0" smtClean="0"/>
              <a:t>about </a:t>
            </a:r>
            <a:r>
              <a:rPr lang="en-US" dirty="0"/>
              <a:t>100 more new comics every month</a:t>
            </a:r>
          </a:p>
          <a:p>
            <a:r>
              <a:rPr lang="en-US" dirty="0" smtClean="0"/>
              <a:t>14 feature films released since 2008, 11 more in production</a:t>
            </a: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 TO CREATE APP</a:t>
            </a:r>
            <a:endParaRPr lang="en-US" dirty="0"/>
          </a:p>
        </p:txBody>
      </p:sp>
      <p:sp>
        <p:nvSpPr>
          <p:cNvPr id="3" name="Content Placeholder 2"/>
          <p:cNvSpPr>
            <a:spLocks noGrp="1"/>
          </p:cNvSpPr>
          <p:nvPr>
            <p:ph idx="1"/>
          </p:nvPr>
        </p:nvSpPr>
        <p:spPr/>
        <p:txBody>
          <a:bodyPr/>
          <a:lstStyle/>
          <a:p>
            <a:r>
              <a:rPr lang="en-US" dirty="0" smtClean="0"/>
              <a:t>Programming Languages: HTML, CSS, JavaScript</a:t>
            </a:r>
          </a:p>
          <a:p>
            <a:r>
              <a:rPr lang="en-US" dirty="0" smtClean="0"/>
              <a:t>Libraries: jQuery, Bootstrap</a:t>
            </a:r>
          </a:p>
          <a:p>
            <a:r>
              <a:rPr lang="en-US" dirty="0" smtClean="0"/>
              <a:t>APIs: Firebase, Marvel, OMDB</a:t>
            </a:r>
          </a:p>
          <a:p>
            <a:r>
              <a:rPr lang="en-US" dirty="0" smtClean="0"/>
              <a:t>New Technology: HTML Input Autocomplete, Bootstrap Carousel, Firebase User Authentication</a:t>
            </a:r>
          </a:p>
          <a:p>
            <a:r>
              <a:rPr lang="en-US" dirty="0" smtClean="0"/>
              <a:t>Deployed on </a:t>
            </a:r>
            <a:r>
              <a:rPr lang="en-US" dirty="0" err="1" smtClean="0"/>
              <a:t>Heroku</a:t>
            </a:r>
            <a:endParaRPr lang="en-US" dirty="0"/>
          </a:p>
        </p:txBody>
      </p:sp>
    </p:spTree>
    <p:extLst>
      <p:ext uri="{BB962C8B-B14F-4D97-AF65-F5344CB8AC3E}">
        <p14:creationId xmlns:p14="http://schemas.microsoft.com/office/powerpoint/2010/main" val="82373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TAKEN</a:t>
            </a:r>
            <a:endParaRPr lang="en-US" dirty="0"/>
          </a:p>
        </p:txBody>
      </p:sp>
      <p:sp>
        <p:nvSpPr>
          <p:cNvPr id="3" name="Content Placeholder 2"/>
          <p:cNvSpPr>
            <a:spLocks noGrp="1"/>
          </p:cNvSpPr>
          <p:nvPr>
            <p:ph idx="1"/>
          </p:nvPr>
        </p:nvSpPr>
        <p:spPr/>
        <p:txBody>
          <a:bodyPr/>
          <a:lstStyle/>
          <a:p>
            <a:r>
              <a:rPr lang="en-US" dirty="0" smtClean="0"/>
              <a:t>Used Firebase simple authentication using email and password to allow user to register and login to app</a:t>
            </a:r>
          </a:p>
          <a:p>
            <a:r>
              <a:rPr lang="en-US" dirty="0" smtClean="0"/>
              <a:t>Used Marvel API to display character images, comic images and comic details</a:t>
            </a:r>
          </a:p>
          <a:p>
            <a:r>
              <a:rPr lang="en-US" dirty="0" smtClean="0"/>
              <a:t>Used OMDB API to display movie posters and movie details</a:t>
            </a:r>
          </a:p>
          <a:p>
            <a:r>
              <a:rPr lang="en-US" dirty="0" smtClean="0"/>
              <a:t>Created custom list of characters in each Marvel movie</a:t>
            </a:r>
          </a:p>
          <a:p>
            <a:r>
              <a:rPr lang="en-US" dirty="0" smtClean="0"/>
              <a:t>Stored user login data, custom movie-character list, and favorite characters list by user in Firebase</a:t>
            </a:r>
            <a:endParaRPr lang="en-US" dirty="0"/>
          </a:p>
        </p:txBody>
      </p:sp>
    </p:spTree>
    <p:extLst>
      <p:ext uri="{BB962C8B-B14F-4D97-AF65-F5344CB8AC3E}">
        <p14:creationId xmlns:p14="http://schemas.microsoft.com/office/powerpoint/2010/main" val="268502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FEATURE ENHANCEMENTS</a:t>
            </a:r>
            <a:endParaRPr lang="en-US" dirty="0"/>
          </a:p>
        </p:txBody>
      </p:sp>
      <p:sp>
        <p:nvSpPr>
          <p:cNvPr id="3" name="Content Placeholder 2"/>
          <p:cNvSpPr>
            <a:spLocks noGrp="1"/>
          </p:cNvSpPr>
          <p:nvPr>
            <p:ph idx="1"/>
          </p:nvPr>
        </p:nvSpPr>
        <p:spPr/>
        <p:txBody>
          <a:bodyPr/>
          <a:lstStyle/>
          <a:p>
            <a:r>
              <a:rPr lang="en-US" dirty="0" smtClean="0"/>
              <a:t>Location Finder: Show map of local stores and movie theaters where comics and movies can be viewed or purchased</a:t>
            </a:r>
          </a:p>
          <a:p>
            <a:r>
              <a:rPr lang="en-US" dirty="0" smtClean="0"/>
              <a:t>Social Media: Link to Twitter, Facebook, Instagram, etc. to share favorite characters and connect with other fans</a:t>
            </a:r>
          </a:p>
          <a:p>
            <a:r>
              <a:rPr lang="en-US" dirty="0" smtClean="0"/>
              <a:t>Games: Collectible card, role </a:t>
            </a:r>
            <a:r>
              <a:rPr lang="en-US" dirty="0"/>
              <a:t>p</a:t>
            </a:r>
            <a:r>
              <a:rPr lang="en-US" dirty="0" smtClean="0"/>
              <a:t>laying, trivia,  and puzzle games that include favorite characters</a:t>
            </a:r>
          </a:p>
          <a:p>
            <a:r>
              <a:rPr lang="en-US" dirty="0"/>
              <a:t>O</a:t>
            </a:r>
            <a:r>
              <a:rPr lang="en-US" dirty="0" smtClean="0"/>
              <a:t>ther Media: Television, </a:t>
            </a:r>
            <a:r>
              <a:rPr lang="en-US" dirty="0" err="1" smtClean="0"/>
              <a:t>NetFlix</a:t>
            </a:r>
            <a:r>
              <a:rPr lang="en-US" dirty="0" smtClean="0"/>
              <a:t> and other streaming services,  prose novels, video games</a:t>
            </a:r>
          </a:p>
          <a:p>
            <a:r>
              <a:rPr lang="en-US" dirty="0" smtClean="0"/>
              <a:t>Events and News: Live shows, conferences, swap meets</a:t>
            </a:r>
            <a:endParaRPr lang="en-US" dirty="0"/>
          </a:p>
        </p:txBody>
      </p:sp>
    </p:spTree>
    <p:extLst>
      <p:ext uri="{BB962C8B-B14F-4D97-AF65-F5344CB8AC3E}">
        <p14:creationId xmlns:p14="http://schemas.microsoft.com/office/powerpoint/2010/main" val="251610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30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076977-ECB7-44C2-A70D-853BB6B4124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89</TotalTime>
  <Words>357</Words>
  <Application>Microsoft Office PowerPoint</Application>
  <PresentationFormat>Custom</PresentationFormat>
  <Paragraphs>36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Cambria</vt:lpstr>
      <vt:lpstr>Red Radial 16x9</vt:lpstr>
      <vt:lpstr>Marvel Favorites</vt:lpstr>
      <vt:lpstr>Group project: Marvel Favorites APP</vt:lpstr>
      <vt:lpstr>WHAT IS THE Marvel UNIVERSE?</vt:lpstr>
      <vt:lpstr>TECHNOLOGY USED TO CREATE APP</vt:lpstr>
      <vt:lpstr>STEPS TAKEN</vt:lpstr>
      <vt:lpstr>DEMO</vt:lpstr>
      <vt:lpstr>Future FEATURE ENHANCEMENTS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Marvel Favorites</dc:title>
  <dc:creator>Lori Dowers</dc:creator>
  <cp:lastModifiedBy>Lori Dowers</cp:lastModifiedBy>
  <cp:revision>11</cp:revision>
  <dcterms:created xsi:type="dcterms:W3CDTF">2016-11-16T23:06:03Z</dcterms:created>
  <dcterms:modified xsi:type="dcterms:W3CDTF">2016-11-17T00:35:58Z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