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21259-420D-4B89-BD3F-C0989523B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1A345-94C1-45C0-9279-A884BDCA4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4FC2C-47A5-4573-A1A0-8C95C0C6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89F2E-5049-48C7-9CB6-4E110E7D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D1A9-2882-4209-9EEA-94BA93A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41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6D2B9-D882-469E-9EE1-F0C5DF19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75C025-9EF6-49FA-8859-28055D61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923F0-1884-4531-98BF-DF339F9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F2148-27E6-44EB-BCA4-935D84C2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C1CD66-C270-4D91-8B9E-43FCCF1D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4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D0899B-C04E-46FF-9105-A0037C60F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2EA978-E0E7-4833-B9E4-D6508EEC0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74A21-3399-4BBC-86E5-B42454B7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B707B-A221-4875-8A3A-E38C8687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795B5-E1A0-466D-AF1A-FDF34C30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0169B-7487-4F89-ACF5-E0CEDFFB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7C881-3D47-44DA-BDB9-FC4741FA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D5A8B-F591-456D-8654-3234706E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0576A-B58D-4CB6-8F44-E2BD7870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E28A6-7E58-4DD9-B742-56CAC15B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0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5B379-74E9-4007-9D7B-A4BA06C9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3C28F-209B-4E8D-9598-DE4EFD36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F6959-6707-4149-914D-65CA04FC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869F6-361B-43E9-AAC0-7CD6AED2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D996B-7112-4C09-A026-9D5C0E9D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03979-A483-45ED-B911-D2FA1FC6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9C804-56F3-4649-A71D-BF136D66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F98993-95BE-4BA6-BDEC-9EEC171BA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36570D-78FF-49B1-A8F3-F8087DA8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EBB291-7D4F-4EFC-BEDD-91BCD912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14F6A-B451-4301-9086-2F482E72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CBF84-4DF0-4C3D-8604-A2F994A6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9182-F168-461E-9F32-AE344A55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5B788A-D8CF-4158-9BFB-FE5D0FE0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4426CA-7C12-4505-A4D2-38209B1C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3F1628-7C8E-4127-8F6D-69AD7563C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9299D9-2C0A-48FE-831D-71A5B14C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5C2A7D-1415-4D77-9653-C00F70A5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B406C6-043B-451F-9EFF-8A0879C0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0C63-462A-4A96-848B-5512061F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75793B-6205-44D3-B21A-64E2CF28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E0CF8E-B5BE-4832-9115-86D3400D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3E18E8-203C-45E3-91C2-CAAEF5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8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B3CBAC-1D27-4AA1-B982-C7F1C283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F9375F-A5E0-4DE4-AF6E-9C668EB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D33BA2-57F8-4A62-8249-7CE194B2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9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2E537-25CF-47B0-BF19-598DE9ED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3DD87-97CA-4FBE-B6F1-41BB91CB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3A1520-B513-4171-88FF-4AB09620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E81FC0-495A-4254-9F50-2B53F19B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60B9D5-B196-4B47-84DE-56A32AF7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B4D8BD-AABB-448C-90EC-A03AA205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0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E0283-D1AB-405A-91C3-491B9712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F06221-20D4-4C2A-A72C-5260F304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1687C-A0E3-40C3-B7BA-F8634BE3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7AC9B-966F-4F12-9DFD-88797FFA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DFD11-E742-4234-82D5-EBC4820B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779D8-1DC4-47F7-96D1-6BCF3A8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E2FA95-345D-4C15-B250-2A9D818E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FECB5-65BB-4842-B539-10325B5F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F8BC2-9568-417B-AE04-96CA4750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C47A-E9E8-4AC4-9A9A-F28D27444DD4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D20D5-59DC-49CE-928E-DADC67A7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A6C21-B121-47CE-8E55-74AE1C588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50E0-F797-4F63-B7BE-078B534BC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C71F62B-F384-47F4-92F0-9665D73E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580" y="2888051"/>
            <a:ext cx="9144000" cy="1655762"/>
          </a:xfrm>
        </p:spPr>
        <p:txBody>
          <a:bodyPr>
            <a:normAutofit/>
          </a:bodyPr>
          <a:lstStyle/>
          <a:p>
            <a:r>
              <a:rPr lang="pt-BR" sz="3000" dirty="0"/>
              <a:t>MONITORAMENTO E OBSERVABILIDADE</a:t>
            </a:r>
          </a:p>
        </p:txBody>
      </p:sp>
      <p:pic>
        <p:nvPicPr>
          <p:cNvPr id="1026" name="Picture 2" descr="Resultado de imagem para LOGO SPLUNK">
            <a:extLst>
              <a:ext uri="{FF2B5EF4-FFF2-40B4-BE49-F238E27FC236}">
                <a16:creationId xmlns:a16="http://schemas.microsoft.com/office/drawing/2014/main" id="{717C0D50-E9A5-4A1B-B11E-F02EF605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8" y="620018"/>
            <a:ext cx="2734323" cy="153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OGO APPDYNAMICS">
            <a:extLst>
              <a:ext uri="{FF2B5EF4-FFF2-40B4-BE49-F238E27FC236}">
                <a16:creationId xmlns:a16="http://schemas.microsoft.com/office/drawing/2014/main" id="{F78A3A29-FC0D-42BA-856B-706CA251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49" y="603871"/>
            <a:ext cx="3886731" cy="11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LOGO GRAFANA">
            <a:extLst>
              <a:ext uri="{FF2B5EF4-FFF2-40B4-BE49-F238E27FC236}">
                <a16:creationId xmlns:a16="http://schemas.microsoft.com/office/drawing/2014/main" id="{63D4F51E-A272-42D1-81F8-ED0949F7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12" y="4141641"/>
            <a:ext cx="3227719" cy="11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LOGO RIVERBED">
            <a:extLst>
              <a:ext uri="{FF2B5EF4-FFF2-40B4-BE49-F238E27FC236}">
                <a16:creationId xmlns:a16="http://schemas.microsoft.com/office/drawing/2014/main" id="{7566B2A0-B04F-40B4-BBFE-338826F9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26" y="4078009"/>
            <a:ext cx="3227719" cy="16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6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070841-EB06-4A93-82DA-0E7863D8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878" y="1548135"/>
            <a:ext cx="3481526" cy="34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observability">
            <a:extLst>
              <a:ext uri="{FF2B5EF4-FFF2-40B4-BE49-F238E27FC236}">
                <a16:creationId xmlns:a16="http://schemas.microsoft.com/office/drawing/2014/main" id="{50A60FDA-4E8B-497E-B772-C187B1761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780" y="1839156"/>
            <a:ext cx="3847941" cy="30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bservability">
            <a:extLst>
              <a:ext uri="{FF2B5EF4-FFF2-40B4-BE49-F238E27FC236}">
                <a16:creationId xmlns:a16="http://schemas.microsoft.com/office/drawing/2014/main" id="{9128877C-60C7-4466-B359-631FCBD7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6" y="2139240"/>
            <a:ext cx="4460182" cy="29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C3EF96AE-81F3-491A-81F7-87BDA0E4CAC2}"/>
              </a:ext>
            </a:extLst>
          </p:cNvPr>
          <p:cNvSpPr txBox="1">
            <a:spLocks/>
          </p:cNvSpPr>
          <p:nvPr/>
        </p:nvSpPr>
        <p:spPr>
          <a:xfrm>
            <a:off x="0" y="183394"/>
            <a:ext cx="118357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000" dirty="0"/>
              <a:t>OBSERVABILIDADE</a:t>
            </a:r>
          </a:p>
        </p:txBody>
      </p:sp>
    </p:spTree>
    <p:extLst>
      <p:ext uri="{BB962C8B-B14F-4D97-AF65-F5344CB8AC3E}">
        <p14:creationId xmlns:p14="http://schemas.microsoft.com/office/powerpoint/2010/main" val="139002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6361CC1-0CF8-4BC4-B1C7-21D2D7D1DA74}"/>
              </a:ext>
            </a:extLst>
          </p:cNvPr>
          <p:cNvSpPr/>
          <p:nvPr/>
        </p:nvSpPr>
        <p:spPr>
          <a:xfrm>
            <a:off x="721800" y="905240"/>
            <a:ext cx="108359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solidFill>
                  <a:srgbClr val="444444"/>
                </a:solidFill>
                <a:latin typeface="Open Sans"/>
              </a:rPr>
              <a:t>É uma p</a:t>
            </a:r>
            <a:r>
              <a:rPr lang="pt-BR" b="0" i="0" dirty="0">
                <a:solidFill>
                  <a:srgbClr val="444444"/>
                </a:solidFill>
                <a:effectLst/>
                <a:latin typeface="Open Sans"/>
              </a:rPr>
              <a:t>lataforma para visualizar e analisar métricas por meio de gráficos.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Para facilitar a visualização dos gráficos, é possível criar dashboards dinâmicos que podem ser compartilhados com toda a equipe.</a:t>
            </a:r>
          </a:p>
          <a:p>
            <a:pPr algn="just" fontAlgn="base"/>
            <a:endParaRPr lang="pt-BR" dirty="0"/>
          </a:p>
          <a:p>
            <a:pPr fontAlgn="base"/>
            <a:r>
              <a:rPr lang="pt-BR" dirty="0"/>
              <a:t>Suporta mais de 30 fontes de código aberto, bem como fontes de dados comerciais que incluem </a:t>
            </a:r>
            <a:r>
              <a:rPr lang="pt-BR" dirty="0" err="1"/>
              <a:t>Graphite</a:t>
            </a:r>
            <a:r>
              <a:rPr lang="pt-BR" dirty="0"/>
              <a:t>, </a:t>
            </a:r>
            <a:r>
              <a:rPr lang="pt-BR" dirty="0" err="1"/>
              <a:t>Elasticsearch</a:t>
            </a:r>
            <a:r>
              <a:rPr lang="pt-BR" dirty="0"/>
              <a:t>, </a:t>
            </a:r>
            <a:r>
              <a:rPr lang="pt-BR" dirty="0" err="1"/>
              <a:t>Influxdb</a:t>
            </a:r>
            <a:r>
              <a:rPr lang="pt-BR" dirty="0"/>
              <a:t>. No Itaú é utilizado em conjunto com o </a:t>
            </a:r>
            <a:r>
              <a:rPr lang="pt-BR" b="1" dirty="0" err="1"/>
              <a:t>Prometheus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just" fontAlgn="base"/>
            <a:endParaRPr lang="pt-BR" dirty="0"/>
          </a:p>
          <a:p>
            <a:pPr fontAlgn="base"/>
            <a:br>
              <a:rPr lang="pt-BR" dirty="0"/>
            </a:br>
            <a:endParaRPr lang="pt-BR" dirty="0"/>
          </a:p>
        </p:txBody>
      </p:sp>
      <p:pic>
        <p:nvPicPr>
          <p:cNvPr id="4106" name="Picture 10" descr="Resultado de imagem para grafana dashboards">
            <a:extLst>
              <a:ext uri="{FF2B5EF4-FFF2-40B4-BE49-F238E27FC236}">
                <a16:creationId xmlns:a16="http://schemas.microsoft.com/office/drawing/2014/main" id="{B8C0FE2C-946C-4059-A04C-A7C318C1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304714"/>
            <a:ext cx="5214033" cy="291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ultado de imagem para grafana dashboards">
            <a:extLst>
              <a:ext uri="{FF2B5EF4-FFF2-40B4-BE49-F238E27FC236}">
                <a16:creationId xmlns:a16="http://schemas.microsoft.com/office/drawing/2014/main" id="{AA6FACD2-4228-4D67-8556-836A28C47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68" y="3304713"/>
            <a:ext cx="56959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26B956DC-AE76-4FD7-920D-D2D3E3CF9A70}"/>
              </a:ext>
            </a:extLst>
          </p:cNvPr>
          <p:cNvSpPr txBox="1">
            <a:spLocks/>
          </p:cNvSpPr>
          <p:nvPr/>
        </p:nvSpPr>
        <p:spPr>
          <a:xfrm>
            <a:off x="0" y="162605"/>
            <a:ext cx="118357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000" dirty="0"/>
              <a:t>GRAFANA</a:t>
            </a:r>
          </a:p>
        </p:txBody>
      </p:sp>
    </p:spTree>
    <p:extLst>
      <p:ext uri="{BB962C8B-B14F-4D97-AF65-F5344CB8AC3E}">
        <p14:creationId xmlns:p14="http://schemas.microsoft.com/office/powerpoint/2010/main" val="26335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E400-1832-4F78-BA0E-67B13F75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RIVERBED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FC5C3-1036-4E1D-9745-C07063DF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PEGAR O PDF COM OS SLIDES DO PAULO E DO DERICK SOBRE RIVERBED.</a:t>
            </a:r>
          </a:p>
          <a:p>
            <a:endParaRPr lang="pt-BR" dirty="0"/>
          </a:p>
          <a:p>
            <a:r>
              <a:rPr lang="pt-BR" dirty="0"/>
              <a:t>MONTAR APENAS UM SLIDE SOBRE RIVERBED</a:t>
            </a:r>
          </a:p>
        </p:txBody>
      </p:sp>
    </p:spTree>
    <p:extLst>
      <p:ext uri="{BB962C8B-B14F-4D97-AF65-F5344CB8AC3E}">
        <p14:creationId xmlns:p14="http://schemas.microsoft.com/office/powerpoint/2010/main" val="160458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B40A767-0DC4-4B0A-B512-21AC2FC3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8" y="2314117"/>
            <a:ext cx="10963922" cy="200307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FC5C3-1036-4E1D-9745-C07063DF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988931"/>
            <a:ext cx="11093388" cy="1088690"/>
          </a:xfrm>
        </p:spPr>
        <p:txBody>
          <a:bodyPr>
            <a:normAutofit/>
          </a:bodyPr>
          <a:lstStyle/>
          <a:p>
            <a:r>
              <a:rPr lang="pt-BR" sz="1800" dirty="0"/>
              <a:t>Ferramenta para o monitoramento de performance de aplicações.</a:t>
            </a:r>
          </a:p>
          <a:p>
            <a:r>
              <a:rPr lang="pt-BR" sz="1800" dirty="0"/>
              <a:t>Visibilidade a nível de código, quando ocorrer problemas de desempenho no ambiente produtivo.</a:t>
            </a:r>
          </a:p>
          <a:p>
            <a:r>
              <a:rPr lang="pt-BR" sz="1800" dirty="0"/>
              <a:t>Operações de rastreamento de ponta a ponta em Aplicações Distribuídas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b="1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1058E33-5135-41C8-8EDF-B2A0E39C6107}"/>
              </a:ext>
            </a:extLst>
          </p:cNvPr>
          <p:cNvSpPr txBox="1">
            <a:spLocks/>
          </p:cNvSpPr>
          <p:nvPr/>
        </p:nvSpPr>
        <p:spPr>
          <a:xfrm>
            <a:off x="0" y="162605"/>
            <a:ext cx="118357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000" dirty="0"/>
              <a:t>APPDYNAMICS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922D415-D87D-428B-BE26-9A2B7BE7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58" y="4588980"/>
            <a:ext cx="3659455" cy="20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B4C854A-BF3C-483F-9EB3-D36FC852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670491"/>
            <a:ext cx="3512010" cy="19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D9A11B2-0E57-4646-8F34-88C83054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544" y="4552553"/>
            <a:ext cx="4121126" cy="20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7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E400-1832-4F78-BA0E-67B13F75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SPLUNK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FC5C3-1036-4E1D-9745-C07063DF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PEGAR O PPT COM A APRESENTAÇÃO DO SPLUNK E ACRESCENTAR OS ITENS IMPORTANTES AQUI.</a:t>
            </a:r>
          </a:p>
          <a:p>
            <a:endParaRPr lang="pt-BR" dirty="0"/>
          </a:p>
          <a:p>
            <a:r>
              <a:rPr lang="pt-BR" dirty="0"/>
              <a:t>NO MÁXIMO ATÉ 15 SLIDES SOBRE O SPLUNK</a:t>
            </a:r>
          </a:p>
          <a:p>
            <a:endParaRPr lang="pt-BR" dirty="0"/>
          </a:p>
          <a:p>
            <a:r>
              <a:rPr lang="pt-BR" dirty="0"/>
              <a:t>MOSTRAR A PARTE PRÁTICA DO SPLUNK, REALIZANDO A CRIAÇÃO DE UM DASHBOARD E AS MÉTRICAS A SEREM UTILIZADAS.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35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RIVERBED</vt:lpstr>
      <vt:lpstr>Apresentação do PowerPoint</vt:lpstr>
      <vt:lpstr>SPLUNK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Matos</dc:creator>
  <cp:lastModifiedBy>Leandro Matos</cp:lastModifiedBy>
  <cp:revision>12</cp:revision>
  <dcterms:created xsi:type="dcterms:W3CDTF">2020-03-07T13:44:15Z</dcterms:created>
  <dcterms:modified xsi:type="dcterms:W3CDTF">2020-03-07T15:48:18Z</dcterms:modified>
</cp:coreProperties>
</file>