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Varela Round"/>
      <p:regular r:id="rId11"/>
    </p:embeddedFont>
    <p:embeddedFont>
      <p:font typeface="Didact Gothic"/>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VBs2GUyW59323HtHLqcnDdVCj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VarelaRound-regular.fntdata"/><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font" Target="fonts/Didact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nsole.firebase.google.com/u/2/project/stray-spotter/firestore/data/~2FStraysFound~2FGgRKktdJjojqZyFpMHmH"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d1f3bbfda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ed1f3bbfda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Sav</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Dylan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Asa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d414e6285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ed414e628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Lily- list this off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Link: </a:t>
            </a:r>
            <a:r>
              <a:rPr lang="en" sz="900" u="sng">
                <a:solidFill>
                  <a:srgbClr val="3E4A63"/>
                </a:solidFill>
                <a:hlinkClick r:id="rId2">
                  <a:extLst>
                    <a:ext uri="{A12FA001-AC4F-418D-AE19-62706E023703}">
                      <ahyp:hlinkClr val="tx"/>
                    </a:ext>
                  </a:extLst>
                </a:hlinkClick>
              </a:rPr>
              <a:t>https://console.firebase.google.com/u/2/project/stray-spotter/firestore/data/~2FStraysFound~2FGgRKktdJjojqZyFpMHmH</a:t>
            </a:r>
            <a:endParaRPr sz="900">
              <a:solidFill>
                <a:srgbClr val="222222"/>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1"/>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1"/>
          <p:cNvGrpSpPr/>
          <p:nvPr/>
        </p:nvGrpSpPr>
        <p:grpSpPr>
          <a:xfrm>
            <a:off x="388375" y="557031"/>
            <a:ext cx="7205283" cy="4029437"/>
            <a:chOff x="388375" y="548150"/>
            <a:chExt cx="7205283" cy="4029437"/>
          </a:xfrm>
        </p:grpSpPr>
        <p:sp>
          <p:nvSpPr>
            <p:cNvPr id="12" name="Google Shape;12;p41"/>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686"/>
              </a:srgbClr>
            </a:solidFill>
            <a:ln>
              <a:noFill/>
            </a:ln>
          </p:spPr>
        </p:sp>
        <p:sp>
          <p:nvSpPr>
            <p:cNvPr id="13" name="Google Shape;13;p41"/>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4" name="Google Shape;14;p41"/>
          <p:cNvGrpSpPr/>
          <p:nvPr/>
        </p:nvGrpSpPr>
        <p:grpSpPr>
          <a:xfrm>
            <a:off x="7590820" y="3227709"/>
            <a:ext cx="1171804" cy="1387410"/>
            <a:chOff x="1384300" y="1439863"/>
            <a:chExt cx="1433400" cy="1697138"/>
          </a:xfrm>
        </p:grpSpPr>
        <p:sp>
          <p:nvSpPr>
            <p:cNvPr id="15" name="Google Shape;15;p41"/>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41"/>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41"/>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4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41"/>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41"/>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4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41"/>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41"/>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41"/>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41"/>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41"/>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41"/>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41"/>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41"/>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41"/>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41"/>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41"/>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41"/>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41"/>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41"/>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41"/>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41"/>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41"/>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41"/>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41"/>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41"/>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41"/>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41"/>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41"/>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5" name="Google Shape;45;p41"/>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6000"/>
              <a:buNone/>
              <a:defRPr sz="6000">
                <a:solidFill>
                  <a:schemeClr val="dk1"/>
                </a:solidFill>
              </a:defRPr>
            </a:lvl1pPr>
            <a:lvl2pPr lvl="1" algn="l">
              <a:lnSpc>
                <a:spcPct val="100000"/>
              </a:lnSpc>
              <a:spcBef>
                <a:spcPts val="0"/>
              </a:spcBef>
              <a:spcAft>
                <a:spcPts val="0"/>
              </a:spcAft>
              <a:buClr>
                <a:schemeClr val="dk1"/>
              </a:buClr>
              <a:buSzPts val="6000"/>
              <a:buNone/>
              <a:defRPr sz="6000">
                <a:solidFill>
                  <a:schemeClr val="dk1"/>
                </a:solidFill>
              </a:defRPr>
            </a:lvl2pPr>
            <a:lvl3pPr lvl="2" algn="l">
              <a:lnSpc>
                <a:spcPct val="100000"/>
              </a:lnSpc>
              <a:spcBef>
                <a:spcPts val="0"/>
              </a:spcBef>
              <a:spcAft>
                <a:spcPts val="0"/>
              </a:spcAft>
              <a:buClr>
                <a:schemeClr val="dk1"/>
              </a:buClr>
              <a:buSzPts val="6000"/>
              <a:buNone/>
              <a:defRPr sz="6000">
                <a:solidFill>
                  <a:schemeClr val="dk1"/>
                </a:solidFill>
              </a:defRPr>
            </a:lvl3pPr>
            <a:lvl4pPr lvl="3" algn="l">
              <a:lnSpc>
                <a:spcPct val="100000"/>
              </a:lnSpc>
              <a:spcBef>
                <a:spcPts val="0"/>
              </a:spcBef>
              <a:spcAft>
                <a:spcPts val="0"/>
              </a:spcAft>
              <a:buClr>
                <a:schemeClr val="dk1"/>
              </a:buClr>
              <a:buSzPts val="6000"/>
              <a:buNone/>
              <a:defRPr sz="6000">
                <a:solidFill>
                  <a:schemeClr val="dk1"/>
                </a:solidFill>
              </a:defRPr>
            </a:lvl4pPr>
            <a:lvl5pPr lvl="4" algn="l">
              <a:lnSpc>
                <a:spcPct val="100000"/>
              </a:lnSpc>
              <a:spcBef>
                <a:spcPts val="0"/>
              </a:spcBef>
              <a:spcAft>
                <a:spcPts val="0"/>
              </a:spcAft>
              <a:buClr>
                <a:schemeClr val="dk1"/>
              </a:buClr>
              <a:buSzPts val="6000"/>
              <a:buNone/>
              <a:defRPr sz="6000">
                <a:solidFill>
                  <a:schemeClr val="dk1"/>
                </a:solidFill>
              </a:defRPr>
            </a:lvl5pPr>
            <a:lvl6pPr lvl="5" algn="l">
              <a:lnSpc>
                <a:spcPct val="100000"/>
              </a:lnSpc>
              <a:spcBef>
                <a:spcPts val="0"/>
              </a:spcBef>
              <a:spcAft>
                <a:spcPts val="0"/>
              </a:spcAft>
              <a:buClr>
                <a:schemeClr val="dk1"/>
              </a:buClr>
              <a:buSzPts val="6000"/>
              <a:buNone/>
              <a:defRPr sz="6000">
                <a:solidFill>
                  <a:schemeClr val="dk1"/>
                </a:solidFill>
              </a:defRPr>
            </a:lvl6pPr>
            <a:lvl7pPr lvl="6" algn="l">
              <a:lnSpc>
                <a:spcPct val="100000"/>
              </a:lnSpc>
              <a:spcBef>
                <a:spcPts val="0"/>
              </a:spcBef>
              <a:spcAft>
                <a:spcPts val="0"/>
              </a:spcAft>
              <a:buClr>
                <a:schemeClr val="dk1"/>
              </a:buClr>
              <a:buSzPts val="6000"/>
              <a:buNone/>
              <a:defRPr sz="6000">
                <a:solidFill>
                  <a:schemeClr val="dk1"/>
                </a:solidFill>
              </a:defRPr>
            </a:lvl7pPr>
            <a:lvl8pPr lvl="7" algn="l">
              <a:lnSpc>
                <a:spcPct val="100000"/>
              </a:lnSpc>
              <a:spcBef>
                <a:spcPts val="0"/>
              </a:spcBef>
              <a:spcAft>
                <a:spcPts val="0"/>
              </a:spcAft>
              <a:buClr>
                <a:schemeClr val="dk1"/>
              </a:buClr>
              <a:buSzPts val="6000"/>
              <a:buNone/>
              <a:defRPr sz="6000">
                <a:solidFill>
                  <a:schemeClr val="dk1"/>
                </a:solidFill>
              </a:defRPr>
            </a:lvl8pPr>
            <a:lvl9pPr lvl="8" algn="l">
              <a:lnSpc>
                <a:spcPct val="100000"/>
              </a:lnSpc>
              <a:spcBef>
                <a:spcPts val="0"/>
              </a:spcBef>
              <a:spcAft>
                <a:spcPts val="0"/>
              </a:spcAft>
              <a:buClr>
                <a:schemeClr val="dk1"/>
              </a:buClr>
              <a:buSzPts val="6000"/>
              <a:buNone/>
              <a:defRPr sz="6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3" name="Shape 353"/>
        <p:cNvGrpSpPr/>
        <p:nvPr/>
      </p:nvGrpSpPr>
      <p:grpSpPr>
        <a:xfrm>
          <a:off x="0" y="0"/>
          <a:ext cx="0" cy="0"/>
          <a:chOff x="0" y="0"/>
          <a:chExt cx="0" cy="0"/>
        </a:xfrm>
      </p:grpSpPr>
      <p:sp>
        <p:nvSpPr>
          <p:cNvPr id="354" name="Google Shape;354;p50"/>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686"/>
            </a:srgbClr>
          </a:solidFill>
          <a:ln>
            <a:noFill/>
          </a:ln>
        </p:spPr>
      </p:sp>
      <p:sp>
        <p:nvSpPr>
          <p:cNvPr id="355" name="Google Shape;355;p50"/>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356" name="Google Shape;356;p5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grpSp>
        <p:nvGrpSpPr>
          <p:cNvPr id="357" name="Google Shape;357;p50"/>
          <p:cNvGrpSpPr/>
          <p:nvPr/>
        </p:nvGrpSpPr>
        <p:grpSpPr>
          <a:xfrm>
            <a:off x="7553734" y="3456310"/>
            <a:ext cx="1453993" cy="1092425"/>
            <a:chOff x="3708400" y="3798888"/>
            <a:chExt cx="1844700" cy="1385975"/>
          </a:xfrm>
        </p:grpSpPr>
        <p:sp>
          <p:nvSpPr>
            <p:cNvPr id="358" name="Google Shape;358;p50"/>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50"/>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50"/>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50"/>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50"/>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50"/>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50"/>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50"/>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50"/>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50"/>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50"/>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50"/>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50"/>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50"/>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50"/>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50"/>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50"/>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50"/>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50"/>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50"/>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50"/>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50"/>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50"/>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50"/>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50"/>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50"/>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50"/>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50"/>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50"/>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50"/>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50"/>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50"/>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50"/>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50"/>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50"/>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50"/>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50"/>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50"/>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50"/>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7" name="Google Shape;397;p5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sh)">
  <p:cSld name="BLANK_1_1_1">
    <p:spTree>
      <p:nvGrpSpPr>
        <p:cNvPr id="398" name="Shape 398"/>
        <p:cNvGrpSpPr/>
        <p:nvPr/>
      </p:nvGrpSpPr>
      <p:grpSpPr>
        <a:xfrm>
          <a:off x="0" y="0"/>
          <a:ext cx="0" cy="0"/>
          <a:chOff x="0" y="0"/>
          <a:chExt cx="0" cy="0"/>
        </a:xfrm>
      </p:grpSpPr>
      <p:grpSp>
        <p:nvGrpSpPr>
          <p:cNvPr id="399" name="Google Shape;399;p51"/>
          <p:cNvGrpSpPr/>
          <p:nvPr/>
        </p:nvGrpSpPr>
        <p:grpSpPr>
          <a:xfrm>
            <a:off x="7401334" y="3761110"/>
            <a:ext cx="1453993" cy="1092425"/>
            <a:chOff x="3708400" y="3798888"/>
            <a:chExt cx="1844700" cy="1385975"/>
          </a:xfrm>
        </p:grpSpPr>
        <p:sp>
          <p:nvSpPr>
            <p:cNvPr id="400" name="Google Shape;400;p51"/>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51"/>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51"/>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51"/>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51"/>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51"/>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51"/>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51"/>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51"/>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51"/>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51"/>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51"/>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51"/>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51"/>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51"/>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51"/>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51"/>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51"/>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51"/>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51"/>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51"/>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51"/>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51"/>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51"/>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51"/>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51"/>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51"/>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51"/>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51"/>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51"/>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51"/>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51"/>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51"/>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51"/>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51"/>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51"/>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51"/>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51"/>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51"/>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9" name="Google Shape;439;p5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0" name="Shape 440"/>
        <p:cNvGrpSpPr/>
        <p:nvPr/>
      </p:nvGrpSpPr>
      <p:grpSpPr>
        <a:xfrm>
          <a:off x="0" y="0"/>
          <a:ext cx="0" cy="0"/>
          <a:chOff x="0" y="0"/>
          <a:chExt cx="0" cy="0"/>
        </a:xfrm>
      </p:grpSpPr>
      <p:sp>
        <p:nvSpPr>
          <p:cNvPr id="441" name="Google Shape;441;p52"/>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52"/>
          <p:cNvGrpSpPr/>
          <p:nvPr/>
        </p:nvGrpSpPr>
        <p:grpSpPr>
          <a:xfrm>
            <a:off x="388375" y="557031"/>
            <a:ext cx="7205283" cy="4029437"/>
            <a:chOff x="388375" y="548150"/>
            <a:chExt cx="7205283" cy="4029437"/>
          </a:xfrm>
        </p:grpSpPr>
        <p:sp>
          <p:nvSpPr>
            <p:cNvPr id="443" name="Google Shape;443;p52"/>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686"/>
              </a:srgbClr>
            </a:solidFill>
            <a:ln>
              <a:noFill/>
            </a:ln>
          </p:spPr>
        </p:sp>
        <p:sp>
          <p:nvSpPr>
            <p:cNvPr id="444" name="Google Shape;444;p52"/>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445" name="Google Shape;445;p52"/>
          <p:cNvSpPr txBox="1"/>
          <p:nvPr>
            <p:ph idx="1" type="body"/>
          </p:nvPr>
        </p:nvSpPr>
        <p:spPr>
          <a:xfrm>
            <a:off x="527675" y="3949100"/>
            <a:ext cx="65940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1400"/>
              <a:buNone/>
              <a:defRPr sz="1400"/>
            </a:lvl1pPr>
          </a:lstStyle>
          <a:p/>
        </p:txBody>
      </p:sp>
      <p:grpSp>
        <p:nvGrpSpPr>
          <p:cNvPr id="446" name="Google Shape;446;p52"/>
          <p:cNvGrpSpPr/>
          <p:nvPr/>
        </p:nvGrpSpPr>
        <p:grpSpPr>
          <a:xfrm>
            <a:off x="7522239" y="3121170"/>
            <a:ext cx="1194510" cy="1523626"/>
            <a:chOff x="1300163" y="3487738"/>
            <a:chExt cx="1549500" cy="1976425"/>
          </a:xfrm>
        </p:grpSpPr>
        <p:sp>
          <p:nvSpPr>
            <p:cNvPr id="447" name="Google Shape;447;p52"/>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52"/>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52"/>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5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52"/>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52"/>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52"/>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52"/>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52"/>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52"/>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52"/>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52"/>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52"/>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52"/>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52"/>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52"/>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52"/>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52"/>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52"/>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52"/>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52"/>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52"/>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52"/>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52"/>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52"/>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52"/>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52"/>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52"/>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5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52"/>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52"/>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52"/>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52"/>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52"/>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1" name="Google Shape;481;p5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at)">
  <p:cSld name="BLANK_1">
    <p:spTree>
      <p:nvGrpSpPr>
        <p:cNvPr id="46" name="Shape 46"/>
        <p:cNvGrpSpPr/>
        <p:nvPr/>
      </p:nvGrpSpPr>
      <p:grpSpPr>
        <a:xfrm>
          <a:off x="0" y="0"/>
          <a:ext cx="0" cy="0"/>
          <a:chOff x="0" y="0"/>
          <a:chExt cx="0" cy="0"/>
        </a:xfrm>
      </p:grpSpPr>
      <p:sp>
        <p:nvSpPr>
          <p:cNvPr id="47" name="Google Shape;47;p47"/>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47"/>
          <p:cNvGrpSpPr/>
          <p:nvPr/>
        </p:nvGrpSpPr>
        <p:grpSpPr>
          <a:xfrm>
            <a:off x="7651743" y="3542340"/>
            <a:ext cx="1194349" cy="1381259"/>
            <a:chOff x="3895725" y="1433513"/>
            <a:chExt cx="1490700" cy="1723988"/>
          </a:xfrm>
        </p:grpSpPr>
        <p:sp>
          <p:nvSpPr>
            <p:cNvPr id="49" name="Google Shape;49;p47"/>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47"/>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47"/>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47"/>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47"/>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47"/>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47"/>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47"/>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47"/>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47"/>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47"/>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47"/>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47"/>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47"/>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47"/>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47"/>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47"/>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47"/>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47"/>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47"/>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47"/>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47"/>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47"/>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47"/>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47"/>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47"/>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47"/>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47"/>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7" name="Google Shape;77;p47"/>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8" name="Shape 78"/>
        <p:cNvGrpSpPr/>
        <p:nvPr/>
      </p:nvGrpSpPr>
      <p:grpSpPr>
        <a:xfrm>
          <a:off x="0" y="0"/>
          <a:ext cx="0" cy="0"/>
          <a:chOff x="0" y="0"/>
          <a:chExt cx="0" cy="0"/>
        </a:xfrm>
      </p:grpSpPr>
      <p:sp>
        <p:nvSpPr>
          <p:cNvPr id="79" name="Google Shape;79;p48"/>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8"/>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686"/>
            </a:srgbClr>
          </a:solidFill>
          <a:ln>
            <a:noFill/>
          </a:ln>
        </p:spPr>
      </p:sp>
      <p:sp>
        <p:nvSpPr>
          <p:cNvPr id="81" name="Google Shape;81;p48"/>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82" name="Google Shape;82;p48"/>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3" name="Google Shape;83;p48"/>
          <p:cNvSpPr txBox="1"/>
          <p:nvPr>
            <p:ph idx="1" type="body"/>
          </p:nvPr>
        </p:nvSpPr>
        <p:spPr>
          <a:xfrm>
            <a:off x="53567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4" name="Google Shape;84;p48"/>
          <p:cNvSpPr txBox="1"/>
          <p:nvPr>
            <p:ph idx="2" type="body"/>
          </p:nvPr>
        </p:nvSpPr>
        <p:spPr>
          <a:xfrm>
            <a:off x="277805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5" name="Google Shape;85;p48"/>
          <p:cNvSpPr txBox="1"/>
          <p:nvPr>
            <p:ph idx="3" type="body"/>
          </p:nvPr>
        </p:nvSpPr>
        <p:spPr>
          <a:xfrm>
            <a:off x="5020436"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86" name="Google Shape;86;p48"/>
          <p:cNvGrpSpPr/>
          <p:nvPr/>
        </p:nvGrpSpPr>
        <p:grpSpPr>
          <a:xfrm>
            <a:off x="7651743" y="3542340"/>
            <a:ext cx="1194349" cy="1381259"/>
            <a:chOff x="3895725" y="1433513"/>
            <a:chExt cx="1490700" cy="1723988"/>
          </a:xfrm>
        </p:grpSpPr>
        <p:sp>
          <p:nvSpPr>
            <p:cNvPr id="87" name="Google Shape;87;p48"/>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48"/>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48"/>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48"/>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48"/>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48"/>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48"/>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48"/>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48"/>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48"/>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48"/>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48"/>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48"/>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48"/>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48"/>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48"/>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48"/>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48"/>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48"/>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48"/>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48"/>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48"/>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48"/>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48"/>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48"/>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48"/>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48"/>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48"/>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5" name="Google Shape;115;p4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6" name="Shape 116"/>
        <p:cNvGrpSpPr/>
        <p:nvPr/>
      </p:nvGrpSpPr>
      <p:grpSpPr>
        <a:xfrm>
          <a:off x="0" y="0"/>
          <a:ext cx="0" cy="0"/>
          <a:chOff x="0" y="0"/>
          <a:chExt cx="0" cy="0"/>
        </a:xfrm>
      </p:grpSpPr>
      <p:sp>
        <p:nvSpPr>
          <p:cNvPr id="117" name="Google Shape;117;p42"/>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2"/>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686"/>
            </a:srgbClr>
          </a:solidFill>
          <a:ln>
            <a:noFill/>
          </a:ln>
        </p:spPr>
      </p:sp>
      <p:sp>
        <p:nvSpPr>
          <p:cNvPr id="119" name="Google Shape;119;p42"/>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nvGrpSpPr>
          <p:cNvPr id="120" name="Google Shape;120;p42"/>
          <p:cNvGrpSpPr/>
          <p:nvPr/>
        </p:nvGrpSpPr>
        <p:grpSpPr>
          <a:xfrm>
            <a:off x="7590820" y="3532509"/>
            <a:ext cx="1171804" cy="1387410"/>
            <a:chOff x="1384300" y="1439863"/>
            <a:chExt cx="1433400" cy="1697138"/>
          </a:xfrm>
        </p:grpSpPr>
        <p:sp>
          <p:nvSpPr>
            <p:cNvPr id="121" name="Google Shape;121;p42"/>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42"/>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42"/>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4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42"/>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42"/>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4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42"/>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42"/>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42"/>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42"/>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42"/>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42"/>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42"/>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42"/>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42"/>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42"/>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42"/>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42"/>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42"/>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42"/>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42"/>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42"/>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42"/>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42"/>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42"/>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42"/>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42"/>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42"/>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42"/>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1" name="Google Shape;151;p42"/>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52" name="Google Shape;152;p42"/>
          <p:cNvSpPr txBox="1"/>
          <p:nvPr>
            <p:ph idx="1" type="body"/>
          </p:nvPr>
        </p:nvSpPr>
        <p:spPr>
          <a:xfrm>
            <a:off x="523575" y="971550"/>
            <a:ext cx="32151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153" name="Google Shape;153;p42"/>
          <p:cNvSpPr txBox="1"/>
          <p:nvPr>
            <p:ph idx="2" type="body"/>
          </p:nvPr>
        </p:nvSpPr>
        <p:spPr>
          <a:xfrm>
            <a:off x="3932358" y="971550"/>
            <a:ext cx="32151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154" name="Google Shape;154;p4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og)" type="blank">
  <p:cSld name="BLANK">
    <p:spTree>
      <p:nvGrpSpPr>
        <p:cNvPr id="155" name="Shape 155"/>
        <p:cNvGrpSpPr/>
        <p:nvPr/>
      </p:nvGrpSpPr>
      <p:grpSpPr>
        <a:xfrm>
          <a:off x="0" y="0"/>
          <a:ext cx="0" cy="0"/>
          <a:chOff x="0" y="0"/>
          <a:chExt cx="0" cy="0"/>
        </a:xfrm>
      </p:grpSpPr>
      <p:sp>
        <p:nvSpPr>
          <p:cNvPr id="156" name="Google Shape;156;p49"/>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49"/>
          <p:cNvGrpSpPr/>
          <p:nvPr/>
        </p:nvGrpSpPr>
        <p:grpSpPr>
          <a:xfrm>
            <a:off x="7590820" y="3532509"/>
            <a:ext cx="1171804" cy="1387410"/>
            <a:chOff x="1384300" y="1439863"/>
            <a:chExt cx="1433400" cy="1697138"/>
          </a:xfrm>
        </p:grpSpPr>
        <p:sp>
          <p:nvSpPr>
            <p:cNvPr id="158" name="Google Shape;158;p49"/>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49"/>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49"/>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49"/>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49"/>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49"/>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49"/>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49"/>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49"/>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49"/>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49"/>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49"/>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49"/>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49"/>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49"/>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49"/>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49"/>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49"/>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49"/>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49"/>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49"/>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49"/>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49"/>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49"/>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49"/>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49"/>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49"/>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49"/>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49"/>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49"/>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88" name="Google Shape;188;p4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mster)">
  <p:cSld name="BLANK_1_1">
    <p:spTree>
      <p:nvGrpSpPr>
        <p:cNvPr id="189" name="Shape 189"/>
        <p:cNvGrpSpPr/>
        <p:nvPr/>
      </p:nvGrpSpPr>
      <p:grpSpPr>
        <a:xfrm>
          <a:off x="0" y="0"/>
          <a:ext cx="0" cy="0"/>
          <a:chOff x="0" y="0"/>
          <a:chExt cx="0" cy="0"/>
        </a:xfrm>
      </p:grpSpPr>
      <p:sp>
        <p:nvSpPr>
          <p:cNvPr id="190" name="Google Shape;190;p43"/>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 name="Google Shape;191;p43"/>
          <p:cNvGrpSpPr/>
          <p:nvPr/>
        </p:nvGrpSpPr>
        <p:grpSpPr>
          <a:xfrm>
            <a:off x="7522239" y="3425970"/>
            <a:ext cx="1194510" cy="1523626"/>
            <a:chOff x="1300163" y="3487738"/>
            <a:chExt cx="1549500" cy="1976425"/>
          </a:xfrm>
        </p:grpSpPr>
        <p:sp>
          <p:nvSpPr>
            <p:cNvPr id="192" name="Google Shape;192;p43"/>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43"/>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43"/>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43"/>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43"/>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43"/>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43"/>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43"/>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43"/>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43"/>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43"/>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43"/>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43"/>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43"/>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43"/>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43"/>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43"/>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43"/>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43"/>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43"/>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43"/>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43"/>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43"/>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43"/>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43"/>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43"/>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43"/>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43"/>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43"/>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43"/>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43"/>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43"/>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43"/>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43"/>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6" name="Google Shape;226;p43"/>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27" name="Shape 227"/>
        <p:cNvGrpSpPr/>
        <p:nvPr/>
      </p:nvGrpSpPr>
      <p:grpSpPr>
        <a:xfrm>
          <a:off x="0" y="0"/>
          <a:ext cx="0" cy="0"/>
          <a:chOff x="0" y="0"/>
          <a:chExt cx="0" cy="0"/>
        </a:xfrm>
      </p:grpSpPr>
      <p:sp>
        <p:nvSpPr>
          <p:cNvPr id="228" name="Google Shape;228;p44"/>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44"/>
          <p:cNvGrpSpPr/>
          <p:nvPr/>
        </p:nvGrpSpPr>
        <p:grpSpPr>
          <a:xfrm>
            <a:off x="388375" y="557031"/>
            <a:ext cx="7205283" cy="4029437"/>
            <a:chOff x="388375" y="548150"/>
            <a:chExt cx="7205283" cy="4029437"/>
          </a:xfrm>
        </p:grpSpPr>
        <p:sp>
          <p:nvSpPr>
            <p:cNvPr id="230" name="Google Shape;230;p44"/>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686"/>
              </a:srgbClr>
            </a:solidFill>
            <a:ln>
              <a:noFill/>
            </a:ln>
          </p:spPr>
        </p:sp>
        <p:sp>
          <p:nvSpPr>
            <p:cNvPr id="231" name="Google Shape;231;p44"/>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232" name="Google Shape;232;p44"/>
          <p:cNvGrpSpPr/>
          <p:nvPr/>
        </p:nvGrpSpPr>
        <p:grpSpPr>
          <a:xfrm>
            <a:off x="7651743" y="3237540"/>
            <a:ext cx="1194349" cy="1381259"/>
            <a:chOff x="3895725" y="1433513"/>
            <a:chExt cx="1490700" cy="1723988"/>
          </a:xfrm>
        </p:grpSpPr>
        <p:sp>
          <p:nvSpPr>
            <p:cNvPr id="233" name="Google Shape;233;p44"/>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44"/>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44"/>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44"/>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44"/>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44"/>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44"/>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44"/>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44"/>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44"/>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44"/>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44"/>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44"/>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44"/>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44"/>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44"/>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44"/>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44"/>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44"/>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44"/>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44"/>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44"/>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44"/>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44"/>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44"/>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44"/>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44"/>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44"/>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61" name="Google Shape;261;p44"/>
          <p:cNvSpPr txBox="1"/>
          <p:nvPr>
            <p:ph type="ctrTitle"/>
          </p:nvPr>
        </p:nvSpPr>
        <p:spPr>
          <a:xfrm>
            <a:off x="967600" y="1583350"/>
            <a:ext cx="5711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4800"/>
              <a:buNone/>
              <a:defRPr sz="4800">
                <a:solidFill>
                  <a:schemeClr val="dk1"/>
                </a:solidFill>
              </a:defRPr>
            </a:lvl1pPr>
            <a:lvl2pPr lvl="1" algn="l">
              <a:lnSpc>
                <a:spcPct val="100000"/>
              </a:lnSpc>
              <a:spcBef>
                <a:spcPts val="0"/>
              </a:spcBef>
              <a:spcAft>
                <a:spcPts val="0"/>
              </a:spcAft>
              <a:buClr>
                <a:schemeClr val="dk1"/>
              </a:buClr>
              <a:buSzPts val="4800"/>
              <a:buNone/>
              <a:defRPr sz="4800">
                <a:solidFill>
                  <a:schemeClr val="dk1"/>
                </a:solidFill>
              </a:defRPr>
            </a:lvl2pPr>
            <a:lvl3pPr lvl="2" algn="l">
              <a:lnSpc>
                <a:spcPct val="100000"/>
              </a:lnSpc>
              <a:spcBef>
                <a:spcPts val="0"/>
              </a:spcBef>
              <a:spcAft>
                <a:spcPts val="0"/>
              </a:spcAft>
              <a:buClr>
                <a:schemeClr val="dk1"/>
              </a:buClr>
              <a:buSzPts val="4800"/>
              <a:buNone/>
              <a:defRPr sz="4800">
                <a:solidFill>
                  <a:schemeClr val="dk1"/>
                </a:solidFill>
              </a:defRPr>
            </a:lvl3pPr>
            <a:lvl4pPr lvl="3" algn="l">
              <a:lnSpc>
                <a:spcPct val="100000"/>
              </a:lnSpc>
              <a:spcBef>
                <a:spcPts val="0"/>
              </a:spcBef>
              <a:spcAft>
                <a:spcPts val="0"/>
              </a:spcAft>
              <a:buClr>
                <a:schemeClr val="dk1"/>
              </a:buClr>
              <a:buSzPts val="4800"/>
              <a:buNone/>
              <a:defRPr sz="4800">
                <a:solidFill>
                  <a:schemeClr val="dk1"/>
                </a:solidFill>
              </a:defRPr>
            </a:lvl4pPr>
            <a:lvl5pPr lvl="4" algn="l">
              <a:lnSpc>
                <a:spcPct val="100000"/>
              </a:lnSpc>
              <a:spcBef>
                <a:spcPts val="0"/>
              </a:spcBef>
              <a:spcAft>
                <a:spcPts val="0"/>
              </a:spcAft>
              <a:buClr>
                <a:schemeClr val="dk1"/>
              </a:buClr>
              <a:buSzPts val="4800"/>
              <a:buNone/>
              <a:defRPr sz="4800">
                <a:solidFill>
                  <a:schemeClr val="dk1"/>
                </a:solidFill>
              </a:defRPr>
            </a:lvl5pPr>
            <a:lvl6pPr lvl="5" algn="l">
              <a:lnSpc>
                <a:spcPct val="100000"/>
              </a:lnSpc>
              <a:spcBef>
                <a:spcPts val="0"/>
              </a:spcBef>
              <a:spcAft>
                <a:spcPts val="0"/>
              </a:spcAft>
              <a:buClr>
                <a:schemeClr val="dk1"/>
              </a:buClr>
              <a:buSzPts val="4800"/>
              <a:buNone/>
              <a:defRPr sz="4800">
                <a:solidFill>
                  <a:schemeClr val="dk1"/>
                </a:solidFill>
              </a:defRPr>
            </a:lvl6pPr>
            <a:lvl7pPr lvl="6" algn="l">
              <a:lnSpc>
                <a:spcPct val="100000"/>
              </a:lnSpc>
              <a:spcBef>
                <a:spcPts val="0"/>
              </a:spcBef>
              <a:spcAft>
                <a:spcPts val="0"/>
              </a:spcAft>
              <a:buClr>
                <a:schemeClr val="dk1"/>
              </a:buClr>
              <a:buSzPts val="4800"/>
              <a:buNone/>
              <a:defRPr sz="4800">
                <a:solidFill>
                  <a:schemeClr val="dk1"/>
                </a:solidFill>
              </a:defRPr>
            </a:lvl7pPr>
            <a:lvl8pPr lvl="7" algn="l">
              <a:lnSpc>
                <a:spcPct val="100000"/>
              </a:lnSpc>
              <a:spcBef>
                <a:spcPts val="0"/>
              </a:spcBef>
              <a:spcAft>
                <a:spcPts val="0"/>
              </a:spcAft>
              <a:buClr>
                <a:schemeClr val="dk1"/>
              </a:buClr>
              <a:buSzPts val="4800"/>
              <a:buNone/>
              <a:defRPr sz="4800">
                <a:solidFill>
                  <a:schemeClr val="dk1"/>
                </a:solidFill>
              </a:defRPr>
            </a:lvl8pPr>
            <a:lvl9pPr lvl="8" algn="l">
              <a:lnSpc>
                <a:spcPct val="100000"/>
              </a:lnSpc>
              <a:spcBef>
                <a:spcPts val="0"/>
              </a:spcBef>
              <a:spcAft>
                <a:spcPts val="0"/>
              </a:spcAft>
              <a:buClr>
                <a:schemeClr val="dk1"/>
              </a:buClr>
              <a:buSzPts val="4800"/>
              <a:buNone/>
              <a:defRPr sz="4800">
                <a:solidFill>
                  <a:schemeClr val="dk1"/>
                </a:solidFill>
              </a:defRPr>
            </a:lvl9pPr>
          </a:lstStyle>
          <a:p/>
        </p:txBody>
      </p:sp>
      <p:sp>
        <p:nvSpPr>
          <p:cNvPr id="262" name="Google Shape;262;p44"/>
          <p:cNvSpPr txBox="1"/>
          <p:nvPr>
            <p:ph idx="1" type="subTitle"/>
          </p:nvPr>
        </p:nvSpPr>
        <p:spPr>
          <a:xfrm>
            <a:off x="967600" y="2840052"/>
            <a:ext cx="571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000"/>
              <a:buNone/>
              <a:defRPr>
                <a:solidFill>
                  <a:schemeClr val="accent4"/>
                </a:solidFill>
              </a:defRPr>
            </a:lvl1pPr>
            <a:lvl2pPr lvl="1" algn="l">
              <a:lnSpc>
                <a:spcPct val="100000"/>
              </a:lnSpc>
              <a:spcBef>
                <a:spcPts val="0"/>
              </a:spcBef>
              <a:spcAft>
                <a:spcPts val="0"/>
              </a:spcAft>
              <a:buClr>
                <a:schemeClr val="accent4"/>
              </a:buClr>
              <a:buSzPts val="3000"/>
              <a:buNone/>
              <a:defRPr sz="3000">
                <a:solidFill>
                  <a:schemeClr val="accent4"/>
                </a:solidFill>
              </a:defRPr>
            </a:lvl2pPr>
            <a:lvl3pPr lvl="2" algn="l">
              <a:lnSpc>
                <a:spcPct val="100000"/>
              </a:lnSpc>
              <a:spcBef>
                <a:spcPts val="0"/>
              </a:spcBef>
              <a:spcAft>
                <a:spcPts val="0"/>
              </a:spcAft>
              <a:buClr>
                <a:schemeClr val="accent4"/>
              </a:buClr>
              <a:buSzPts val="3000"/>
              <a:buNone/>
              <a:defRPr sz="3000">
                <a:solidFill>
                  <a:schemeClr val="accent4"/>
                </a:solidFill>
              </a:defRPr>
            </a:lvl3pPr>
            <a:lvl4pPr lvl="3" algn="l">
              <a:lnSpc>
                <a:spcPct val="100000"/>
              </a:lnSpc>
              <a:spcBef>
                <a:spcPts val="0"/>
              </a:spcBef>
              <a:spcAft>
                <a:spcPts val="0"/>
              </a:spcAft>
              <a:buClr>
                <a:schemeClr val="accent4"/>
              </a:buClr>
              <a:buSzPts val="3000"/>
              <a:buNone/>
              <a:defRPr sz="3000">
                <a:solidFill>
                  <a:schemeClr val="accent4"/>
                </a:solidFill>
              </a:defRPr>
            </a:lvl4pPr>
            <a:lvl5pPr lvl="4" algn="l">
              <a:lnSpc>
                <a:spcPct val="100000"/>
              </a:lnSpc>
              <a:spcBef>
                <a:spcPts val="0"/>
              </a:spcBef>
              <a:spcAft>
                <a:spcPts val="0"/>
              </a:spcAft>
              <a:buClr>
                <a:schemeClr val="accent4"/>
              </a:buClr>
              <a:buSzPts val="3000"/>
              <a:buNone/>
              <a:defRPr sz="3000">
                <a:solidFill>
                  <a:schemeClr val="accent4"/>
                </a:solidFill>
              </a:defRPr>
            </a:lvl5pPr>
            <a:lvl6pPr lvl="5" algn="l">
              <a:lnSpc>
                <a:spcPct val="100000"/>
              </a:lnSpc>
              <a:spcBef>
                <a:spcPts val="0"/>
              </a:spcBef>
              <a:spcAft>
                <a:spcPts val="0"/>
              </a:spcAft>
              <a:buClr>
                <a:schemeClr val="accent4"/>
              </a:buClr>
              <a:buSzPts val="3000"/>
              <a:buNone/>
              <a:defRPr sz="3000">
                <a:solidFill>
                  <a:schemeClr val="accent4"/>
                </a:solidFill>
              </a:defRPr>
            </a:lvl6pPr>
            <a:lvl7pPr lvl="6" algn="l">
              <a:lnSpc>
                <a:spcPct val="100000"/>
              </a:lnSpc>
              <a:spcBef>
                <a:spcPts val="0"/>
              </a:spcBef>
              <a:spcAft>
                <a:spcPts val="0"/>
              </a:spcAft>
              <a:buClr>
                <a:schemeClr val="accent4"/>
              </a:buClr>
              <a:buSzPts val="3000"/>
              <a:buNone/>
              <a:defRPr sz="3000">
                <a:solidFill>
                  <a:schemeClr val="accent4"/>
                </a:solidFill>
              </a:defRPr>
            </a:lvl7pPr>
            <a:lvl8pPr lvl="7" algn="l">
              <a:lnSpc>
                <a:spcPct val="100000"/>
              </a:lnSpc>
              <a:spcBef>
                <a:spcPts val="0"/>
              </a:spcBef>
              <a:spcAft>
                <a:spcPts val="0"/>
              </a:spcAft>
              <a:buClr>
                <a:schemeClr val="accent4"/>
              </a:buClr>
              <a:buSzPts val="3000"/>
              <a:buNone/>
              <a:defRPr sz="3000">
                <a:solidFill>
                  <a:schemeClr val="accent4"/>
                </a:solidFill>
              </a:defRPr>
            </a:lvl8pPr>
            <a:lvl9pPr lvl="8" algn="l">
              <a:lnSpc>
                <a:spcPct val="100000"/>
              </a:lnSpc>
              <a:spcBef>
                <a:spcPts val="0"/>
              </a:spcBef>
              <a:spcAft>
                <a:spcPts val="0"/>
              </a:spcAft>
              <a:buClr>
                <a:schemeClr val="accent4"/>
              </a:buClr>
              <a:buSzPts val="3000"/>
              <a:buNone/>
              <a:defRPr sz="3000">
                <a:solidFill>
                  <a:schemeClr val="accent4"/>
                </a:solidFill>
              </a:defRPr>
            </a:lvl9pPr>
          </a:lstStyle>
          <a:p/>
        </p:txBody>
      </p:sp>
      <p:sp>
        <p:nvSpPr>
          <p:cNvPr id="263" name="Google Shape;263;p44"/>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64" name="Shape 264"/>
        <p:cNvGrpSpPr/>
        <p:nvPr/>
      </p:nvGrpSpPr>
      <p:grpSpPr>
        <a:xfrm>
          <a:off x="0" y="0"/>
          <a:ext cx="0" cy="0"/>
          <a:chOff x="0" y="0"/>
          <a:chExt cx="0" cy="0"/>
        </a:xfrm>
      </p:grpSpPr>
      <p:grpSp>
        <p:nvGrpSpPr>
          <p:cNvPr id="265" name="Google Shape;265;p45"/>
          <p:cNvGrpSpPr/>
          <p:nvPr/>
        </p:nvGrpSpPr>
        <p:grpSpPr>
          <a:xfrm>
            <a:off x="7553734" y="3075310"/>
            <a:ext cx="1453993" cy="1092425"/>
            <a:chOff x="3708400" y="3798888"/>
            <a:chExt cx="1844700" cy="1385975"/>
          </a:xfrm>
        </p:grpSpPr>
        <p:sp>
          <p:nvSpPr>
            <p:cNvPr id="266" name="Google Shape;266;p45"/>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45"/>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45"/>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45"/>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45"/>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45"/>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45"/>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45"/>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45"/>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45"/>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45"/>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45"/>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45"/>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45"/>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45"/>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45"/>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45"/>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45"/>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45"/>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45"/>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45"/>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45"/>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45"/>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45"/>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45"/>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45"/>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45"/>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45"/>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45"/>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45"/>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45"/>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45"/>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45"/>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45"/>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45"/>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45"/>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45"/>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45"/>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45"/>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05" name="Google Shape;305;p45"/>
          <p:cNvGrpSpPr/>
          <p:nvPr/>
        </p:nvGrpSpPr>
        <p:grpSpPr>
          <a:xfrm>
            <a:off x="388375" y="557031"/>
            <a:ext cx="7205283" cy="4029437"/>
            <a:chOff x="388375" y="548150"/>
            <a:chExt cx="7205283" cy="4029437"/>
          </a:xfrm>
        </p:grpSpPr>
        <p:sp>
          <p:nvSpPr>
            <p:cNvPr id="306" name="Google Shape;306;p45"/>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686"/>
              </a:srgbClr>
            </a:solidFill>
            <a:ln>
              <a:noFill/>
            </a:ln>
          </p:spPr>
        </p:sp>
        <p:sp>
          <p:nvSpPr>
            <p:cNvPr id="307" name="Google Shape;307;p45"/>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308" name="Google Shape;308;p45"/>
          <p:cNvSpPr txBox="1"/>
          <p:nvPr>
            <p:ph idx="1" type="body"/>
          </p:nvPr>
        </p:nvSpPr>
        <p:spPr>
          <a:xfrm>
            <a:off x="1133025" y="1018800"/>
            <a:ext cx="5457300" cy="8199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i="1"/>
            </a:lvl1pPr>
            <a:lvl2pPr indent="-381000" lvl="1" marL="914400" algn="l">
              <a:lnSpc>
                <a:spcPct val="100000"/>
              </a:lnSpc>
              <a:spcBef>
                <a:spcPts val="0"/>
              </a:spcBef>
              <a:spcAft>
                <a:spcPts val="0"/>
              </a:spcAft>
              <a:buSzPts val="2400"/>
              <a:buChar char="○"/>
              <a:defRPr i="1"/>
            </a:lvl2pPr>
            <a:lvl3pPr indent="-381000" lvl="2" marL="1371600" algn="l">
              <a:lnSpc>
                <a:spcPct val="100000"/>
              </a:lnSpc>
              <a:spcBef>
                <a:spcPts val="0"/>
              </a:spcBef>
              <a:spcAft>
                <a:spcPts val="0"/>
              </a:spcAft>
              <a:buSzPts val="2400"/>
              <a:buChar char="■"/>
              <a:defRPr i="1"/>
            </a:lvl3pPr>
            <a:lvl4pPr indent="-342900" lvl="3" marL="1828800" algn="l">
              <a:lnSpc>
                <a:spcPct val="100000"/>
              </a:lnSpc>
              <a:spcBef>
                <a:spcPts val="0"/>
              </a:spcBef>
              <a:spcAft>
                <a:spcPts val="0"/>
              </a:spcAft>
              <a:buSzPts val="1800"/>
              <a:buChar char="●"/>
              <a:defRPr i="1"/>
            </a:lvl4pPr>
            <a:lvl5pPr indent="-342900" lvl="4" marL="2286000" algn="l">
              <a:lnSpc>
                <a:spcPct val="100000"/>
              </a:lnSpc>
              <a:spcBef>
                <a:spcPts val="0"/>
              </a:spcBef>
              <a:spcAft>
                <a:spcPts val="0"/>
              </a:spcAft>
              <a:buSzPts val="1800"/>
              <a:buChar char="○"/>
              <a:defRPr i="1"/>
            </a:lvl5pPr>
            <a:lvl6pPr indent="-342900" lvl="5" marL="2743200" algn="l">
              <a:lnSpc>
                <a:spcPct val="100000"/>
              </a:lnSpc>
              <a:spcBef>
                <a:spcPts val="0"/>
              </a:spcBef>
              <a:spcAft>
                <a:spcPts val="0"/>
              </a:spcAft>
              <a:buSzPts val="1800"/>
              <a:buChar char="■"/>
              <a:defRPr i="1"/>
            </a:lvl6pPr>
            <a:lvl7pPr indent="-342900" lvl="6" marL="3200400" algn="l">
              <a:lnSpc>
                <a:spcPct val="100000"/>
              </a:lnSpc>
              <a:spcBef>
                <a:spcPts val="0"/>
              </a:spcBef>
              <a:spcAft>
                <a:spcPts val="0"/>
              </a:spcAft>
              <a:buSzPts val="1800"/>
              <a:buChar char="●"/>
              <a:defRPr i="1"/>
            </a:lvl7pPr>
            <a:lvl8pPr indent="-342900" lvl="7" marL="3657600" algn="l">
              <a:lnSpc>
                <a:spcPct val="100000"/>
              </a:lnSpc>
              <a:spcBef>
                <a:spcPts val="0"/>
              </a:spcBef>
              <a:spcAft>
                <a:spcPts val="0"/>
              </a:spcAft>
              <a:buSzPts val="1800"/>
              <a:buChar char="○"/>
              <a:defRPr i="1"/>
            </a:lvl8pPr>
            <a:lvl9pPr indent="-342900" lvl="8" marL="4114800" algn="l">
              <a:lnSpc>
                <a:spcPct val="100000"/>
              </a:lnSpc>
              <a:spcBef>
                <a:spcPts val="0"/>
              </a:spcBef>
              <a:spcAft>
                <a:spcPts val="0"/>
              </a:spcAft>
              <a:buSzPts val="1800"/>
              <a:buChar char="■"/>
              <a:defRPr i="1"/>
            </a:lvl9pPr>
          </a:lstStyle>
          <a:p/>
        </p:txBody>
      </p:sp>
      <p:sp>
        <p:nvSpPr>
          <p:cNvPr id="309" name="Google Shape;309;p45"/>
          <p:cNvSpPr txBox="1"/>
          <p:nvPr/>
        </p:nvSpPr>
        <p:spPr>
          <a:xfrm>
            <a:off x="692875" y="827975"/>
            <a:ext cx="9573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chemeClr val="accent4"/>
                </a:solidFill>
                <a:latin typeface="Varela Round"/>
                <a:ea typeface="Varela Round"/>
                <a:cs typeface="Varela Round"/>
                <a:sym typeface="Varela Round"/>
              </a:rPr>
              <a:t>“</a:t>
            </a:r>
            <a:endParaRPr b="1" i="0" sz="7200" u="none" cap="none" strike="noStrike">
              <a:solidFill>
                <a:schemeClr val="accent4"/>
              </a:solidFill>
              <a:latin typeface="Varela Round"/>
              <a:ea typeface="Varela Round"/>
              <a:cs typeface="Varela Round"/>
              <a:sym typeface="Varela Round"/>
            </a:endParaRPr>
          </a:p>
        </p:txBody>
      </p:sp>
      <p:sp>
        <p:nvSpPr>
          <p:cNvPr id="310" name="Google Shape;310;p4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1" name="Shape 311"/>
        <p:cNvGrpSpPr/>
        <p:nvPr/>
      </p:nvGrpSpPr>
      <p:grpSpPr>
        <a:xfrm>
          <a:off x="0" y="0"/>
          <a:ext cx="0" cy="0"/>
          <a:chOff x="0" y="0"/>
          <a:chExt cx="0" cy="0"/>
        </a:xfrm>
      </p:grpSpPr>
      <p:sp>
        <p:nvSpPr>
          <p:cNvPr id="312" name="Google Shape;312;p46"/>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6"/>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5686"/>
            </a:srgbClr>
          </a:solidFill>
          <a:ln>
            <a:noFill/>
          </a:ln>
        </p:spPr>
      </p:sp>
      <p:sp>
        <p:nvSpPr>
          <p:cNvPr id="314" name="Google Shape;314;p46"/>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315" name="Google Shape;315;p46"/>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16" name="Google Shape;316;p46"/>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317" name="Google Shape;317;p46"/>
          <p:cNvGrpSpPr/>
          <p:nvPr/>
        </p:nvGrpSpPr>
        <p:grpSpPr>
          <a:xfrm>
            <a:off x="7522239" y="3425970"/>
            <a:ext cx="1194510" cy="1523626"/>
            <a:chOff x="1300163" y="3487738"/>
            <a:chExt cx="1549500" cy="1976425"/>
          </a:xfrm>
        </p:grpSpPr>
        <p:sp>
          <p:nvSpPr>
            <p:cNvPr id="318" name="Google Shape;318;p46"/>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46"/>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46"/>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4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46"/>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46"/>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46"/>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46"/>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46"/>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46"/>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46"/>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46"/>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46"/>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46"/>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46"/>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46"/>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46"/>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46"/>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46"/>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46"/>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46"/>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46"/>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46"/>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46"/>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46"/>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46"/>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5686"/>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46"/>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46"/>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4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46"/>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46"/>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46"/>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46"/>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46"/>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2" name="Google Shape;352;p46"/>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3"/>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1pPr>
            <a:lvl2pPr lvl="1"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2pPr>
            <a:lvl3pPr lvl="2"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3pPr>
            <a:lvl4pPr lvl="3"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4pPr>
            <a:lvl5pPr lvl="4"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5pPr>
            <a:lvl6pPr lvl="5"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6pPr>
            <a:lvl7pPr lvl="6"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7pPr>
            <a:lvl8pPr lvl="7"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8pPr>
            <a:lvl9pPr lvl="8"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9pPr>
          </a:lstStyle>
          <a:p/>
        </p:txBody>
      </p:sp>
      <p:sp>
        <p:nvSpPr>
          <p:cNvPr id="7" name="Google Shape;7;p40"/>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3"/>
              </a:buClr>
              <a:buSzPts val="3000"/>
              <a:buFont typeface="Didact Gothic"/>
              <a:buChar char="●"/>
              <a:defRPr b="0" i="0" sz="3000" u="none" cap="none" strike="noStrike">
                <a:solidFill>
                  <a:schemeClr val="dk1"/>
                </a:solidFill>
                <a:latin typeface="Didact Gothic"/>
                <a:ea typeface="Didact Gothic"/>
                <a:cs typeface="Didact Gothic"/>
                <a:sym typeface="Didact Gothic"/>
              </a:defRPr>
            </a:lvl1pPr>
            <a:lvl2pPr indent="-381000" lvl="1" marL="914400" marR="0" rtl="0" algn="l">
              <a:lnSpc>
                <a:spcPct val="100000"/>
              </a:lnSpc>
              <a:spcBef>
                <a:spcPts val="0"/>
              </a:spcBef>
              <a:spcAft>
                <a:spcPts val="0"/>
              </a:spcAft>
              <a:buClr>
                <a:schemeClr val="accent3"/>
              </a:buClr>
              <a:buSzPts val="2400"/>
              <a:buFont typeface="Didact Gothic"/>
              <a:buChar char="○"/>
              <a:defRPr b="0" i="0" sz="2400" u="none" cap="none" strike="noStrike">
                <a:solidFill>
                  <a:schemeClr val="dk1"/>
                </a:solidFill>
                <a:latin typeface="Didact Gothic"/>
                <a:ea typeface="Didact Gothic"/>
                <a:cs typeface="Didact Gothic"/>
                <a:sym typeface="Didact Gothic"/>
              </a:defRPr>
            </a:lvl2pPr>
            <a:lvl3pPr indent="-381000" lvl="2" marL="1371600" marR="0" rtl="0" algn="l">
              <a:lnSpc>
                <a:spcPct val="100000"/>
              </a:lnSpc>
              <a:spcBef>
                <a:spcPts val="0"/>
              </a:spcBef>
              <a:spcAft>
                <a:spcPts val="0"/>
              </a:spcAft>
              <a:buClr>
                <a:schemeClr val="accent3"/>
              </a:buClr>
              <a:buSzPts val="2400"/>
              <a:buFont typeface="Didact Gothic"/>
              <a:buChar char="■"/>
              <a:defRPr b="0" i="0" sz="2400" u="none" cap="none" strike="noStrike">
                <a:solidFill>
                  <a:schemeClr val="dk1"/>
                </a:solidFill>
                <a:latin typeface="Didact Gothic"/>
                <a:ea typeface="Didact Gothic"/>
                <a:cs typeface="Didact Gothic"/>
                <a:sym typeface="Didact Gothic"/>
              </a:defRPr>
            </a:lvl3pPr>
            <a:lvl4pPr indent="-342900" lvl="3" marL="18288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4pPr>
            <a:lvl5pPr indent="-342900" lvl="4" marL="22860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5pPr>
            <a:lvl6pPr indent="-342900" lvl="5" marL="27432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6pPr>
            <a:lvl7pPr indent="-342900" lvl="6" marL="32004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7pPr>
            <a:lvl8pPr indent="-342900" lvl="7" marL="36576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8pPr>
            <a:lvl9pPr indent="-342900" lvl="8" marL="41148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9pPr>
          </a:lstStyle>
          <a:p/>
        </p:txBody>
      </p:sp>
      <p:sp>
        <p:nvSpPr>
          <p:cNvPr id="8" name="Google Shape;8;p4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ldpresley1/StraySpotter" TargetMode="External"/><Relationship Id="rId4" Type="http://schemas.openxmlformats.org/officeDocument/2006/relationships/hyperlink" Target="https://ldpresley1.github.io/StraySpotter/"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nsole.firebase.google.com/u/2/project/stray-spotter/firestore/data/~2FStraysFound~2FGgRKktdJjojqZyFpMHm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
          <p:cNvSpPr txBox="1"/>
          <p:nvPr>
            <p:ph type="ctrTitle"/>
          </p:nvPr>
        </p:nvSpPr>
        <p:spPr>
          <a:xfrm>
            <a:off x="975350" y="663075"/>
            <a:ext cx="5701800" cy="374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0" lang="en" sz="5000">
                <a:solidFill>
                  <a:srgbClr val="000000"/>
                </a:solidFill>
                <a:latin typeface="Arial"/>
                <a:ea typeface="Arial"/>
                <a:cs typeface="Arial"/>
                <a:sym typeface="Arial"/>
              </a:rPr>
              <a:t>StraySpotter</a:t>
            </a:r>
            <a:endParaRPr b="0" sz="50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50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19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1500">
                <a:solidFill>
                  <a:srgbClr val="222222"/>
                </a:solidFill>
                <a:latin typeface="Arial"/>
                <a:ea typeface="Arial"/>
                <a:cs typeface="Arial"/>
                <a:sym typeface="Arial"/>
              </a:rPr>
              <a:t>[</a:t>
            </a:r>
            <a:r>
              <a:rPr b="0" lang="en" sz="1500" u="sng">
                <a:solidFill>
                  <a:schemeClr val="hlink"/>
                </a:solidFill>
                <a:latin typeface="Arial"/>
                <a:ea typeface="Arial"/>
                <a:cs typeface="Arial"/>
                <a:sym typeface="Arial"/>
                <a:hlinkClick r:id="rId3"/>
              </a:rPr>
              <a:t>source code website</a:t>
            </a:r>
            <a:r>
              <a:rPr b="0" lang="en" sz="1500">
                <a:solidFill>
                  <a:srgbClr val="222222"/>
                </a:solidFill>
                <a:latin typeface="Arial"/>
                <a:ea typeface="Arial"/>
                <a:cs typeface="Arial"/>
                <a:sym typeface="Arial"/>
              </a:rPr>
              <a:t>]</a:t>
            </a:r>
            <a:endParaRPr b="0" sz="1500">
              <a:solidFill>
                <a:srgbClr val="222222"/>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1500">
                <a:solidFill>
                  <a:srgbClr val="222222"/>
                </a:solidFill>
                <a:latin typeface="Arial"/>
                <a:ea typeface="Arial"/>
                <a:cs typeface="Arial"/>
                <a:sym typeface="Arial"/>
              </a:rPr>
              <a:t>[</a:t>
            </a:r>
            <a:r>
              <a:rPr b="0" lang="en" sz="1500" u="sng">
                <a:solidFill>
                  <a:schemeClr val="hlink"/>
                </a:solidFill>
                <a:latin typeface="Arial"/>
                <a:ea typeface="Arial"/>
                <a:cs typeface="Arial"/>
                <a:sym typeface="Arial"/>
                <a:hlinkClick r:id="rId4"/>
              </a:rPr>
              <a:t>project website</a:t>
            </a:r>
            <a:r>
              <a:rPr b="0" lang="en" sz="1500">
                <a:solidFill>
                  <a:srgbClr val="222222"/>
                </a:solidFill>
                <a:latin typeface="Arial"/>
                <a:ea typeface="Arial"/>
                <a:cs typeface="Arial"/>
                <a:sym typeface="Arial"/>
              </a:rPr>
              <a:t>]</a:t>
            </a:r>
            <a:endParaRPr b="0" sz="1500">
              <a:solidFill>
                <a:srgbClr val="222222"/>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1500">
                <a:solidFill>
                  <a:srgbClr val="222222"/>
                </a:solidFill>
                <a:latin typeface="Arial"/>
                <a:ea typeface="Arial"/>
                <a:cs typeface="Arial"/>
                <a:sym typeface="Arial"/>
              </a:rPr>
              <a:t>Asa Dillahunty, Dylan Marcum-Pollard, </a:t>
            </a:r>
            <a:endParaRPr b="0" sz="1500">
              <a:solidFill>
                <a:srgbClr val="222222"/>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1500">
                <a:solidFill>
                  <a:srgbClr val="222222"/>
                </a:solidFill>
                <a:latin typeface="Arial"/>
                <a:ea typeface="Arial"/>
                <a:cs typeface="Arial"/>
                <a:sym typeface="Arial"/>
              </a:rPr>
              <a:t>Lillian Presley, Sav Campbell</a:t>
            </a:r>
            <a:endParaRPr sz="5500">
              <a:solidFill>
                <a:srgbClr val="222222"/>
              </a:solidFill>
            </a:endParaRPr>
          </a:p>
        </p:txBody>
      </p:sp>
      <p:pic>
        <p:nvPicPr>
          <p:cNvPr id="487" name="Google Shape;487;p1"/>
          <p:cNvPicPr preferRelativeResize="0"/>
          <p:nvPr/>
        </p:nvPicPr>
        <p:blipFill rotWithShape="1">
          <a:blip r:embed="rId5">
            <a:alphaModFix/>
          </a:blip>
          <a:srcRect b="0" l="0" r="0" t="0"/>
          <a:stretch/>
        </p:blipFill>
        <p:spPr>
          <a:xfrm>
            <a:off x="2569957" y="1365349"/>
            <a:ext cx="2512600" cy="218070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ed1f3bbfda_1_26"/>
          <p:cNvSpPr txBox="1"/>
          <p:nvPr/>
        </p:nvSpPr>
        <p:spPr>
          <a:xfrm>
            <a:off x="159300" y="292625"/>
            <a:ext cx="8520600" cy="572700"/>
          </a:xfrm>
          <a:prstGeom prst="rect">
            <a:avLst/>
          </a:prstGeom>
          <a:noFill/>
          <a:ln>
            <a:noFill/>
          </a:ln>
        </p:spPr>
        <p:txBody>
          <a:bodyPr anchorCtr="0" anchor="b"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lang="en" sz="2400">
                <a:solidFill>
                  <a:schemeClr val="lt1"/>
                </a:solidFill>
                <a:latin typeface="Varela Round"/>
                <a:ea typeface="Varela Round"/>
                <a:cs typeface="Varela Round"/>
                <a:sym typeface="Varela Round"/>
              </a:rPr>
              <a:t>Project Overview</a:t>
            </a:r>
            <a:endParaRPr b="0" i="0" sz="2800" u="none" cap="none" strike="noStrike">
              <a:solidFill>
                <a:srgbClr val="000000"/>
              </a:solidFill>
              <a:latin typeface="Arial"/>
              <a:ea typeface="Arial"/>
              <a:cs typeface="Arial"/>
              <a:sym typeface="Arial"/>
            </a:endParaRPr>
          </a:p>
        </p:txBody>
      </p:sp>
      <p:sp>
        <p:nvSpPr>
          <p:cNvPr id="493" name="Google Shape;493;ged1f3bbfda_1_26"/>
          <p:cNvSpPr txBox="1"/>
          <p:nvPr/>
        </p:nvSpPr>
        <p:spPr>
          <a:xfrm>
            <a:off x="159300" y="1000075"/>
            <a:ext cx="74388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3E4A63"/>
                </a:solidFill>
              </a:rPr>
              <a:t>The focus of our project was to create an application that allowed the user to both upload pictures of stray animals that they find during their everyday lives and browse the pictures for sightings of their missing pets.</a:t>
            </a:r>
            <a:endParaRPr sz="1800">
              <a:solidFill>
                <a:srgbClr val="3E4A63"/>
              </a:solidFill>
            </a:endParaRPr>
          </a:p>
          <a:p>
            <a:pPr indent="0" lvl="0" marL="0" rtl="0" algn="l">
              <a:lnSpc>
                <a:spcPct val="115000"/>
              </a:lnSpc>
              <a:spcBef>
                <a:spcPts val="1200"/>
              </a:spcBef>
              <a:spcAft>
                <a:spcPts val="0"/>
              </a:spcAft>
              <a:buNone/>
            </a:pPr>
            <a:r>
              <a:t/>
            </a:r>
            <a:endParaRPr sz="1800">
              <a:solidFill>
                <a:srgbClr val="3E4A63"/>
              </a:solidFill>
            </a:endParaRPr>
          </a:p>
          <a:p>
            <a:pPr indent="0" lvl="0" marL="0" rtl="0" algn="l">
              <a:lnSpc>
                <a:spcPct val="115000"/>
              </a:lnSpc>
              <a:spcBef>
                <a:spcPts val="1200"/>
              </a:spcBef>
              <a:spcAft>
                <a:spcPts val="0"/>
              </a:spcAft>
              <a:buNone/>
            </a:pPr>
            <a:r>
              <a:rPr lang="en" sz="1800">
                <a:solidFill>
                  <a:srgbClr val="3E4A63"/>
                </a:solidFill>
              </a:rPr>
              <a:t>To do this, uploaded pictures needed to have their locations stored and we needed a way for those pictures to be found by the user. The idea was that if you knew where your animal was spotted, it could assist in finding your lost pet.</a:t>
            </a:r>
            <a:endParaRPr sz="1800">
              <a:solidFill>
                <a:srgbClr val="3E4A63"/>
              </a:solidFill>
            </a:endParaRPr>
          </a:p>
          <a:p>
            <a:pPr indent="0" lvl="0" marL="0" marR="0" rtl="0" algn="l">
              <a:lnSpc>
                <a:spcPct val="115000"/>
              </a:lnSpc>
              <a:spcBef>
                <a:spcPts val="1200"/>
              </a:spcBef>
              <a:spcAft>
                <a:spcPts val="1200"/>
              </a:spcAft>
              <a:buClr>
                <a:srgbClr val="000000"/>
              </a:buClr>
              <a:buSzPts val="1800"/>
              <a:buFont typeface="Arial"/>
              <a:buNone/>
            </a:pPr>
            <a:r>
              <a:t/>
            </a:r>
            <a:endParaRPr sz="1800">
              <a:solidFill>
                <a:srgbClr val="3E4A6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3E4A63"/>
              </a:buClr>
              <a:buSzPts val="1500"/>
              <a:buFont typeface="Arial"/>
              <a:buChar char="●"/>
            </a:pPr>
            <a:r>
              <a:rPr b="1" lang="en" sz="1500" u="sng">
                <a:solidFill>
                  <a:srgbClr val="3E4A63"/>
                </a:solidFill>
                <a:latin typeface="Arial"/>
                <a:ea typeface="Arial"/>
                <a:cs typeface="Arial"/>
                <a:sym typeface="Arial"/>
              </a:rPr>
              <a:t>Our goals for Sprint 2 included:</a:t>
            </a:r>
            <a:endParaRPr b="1" sz="1500" u="sng">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Allowing users to upload pictures - </a:t>
            </a:r>
            <a:r>
              <a:rPr i="1" lang="en" sz="1500">
                <a:solidFill>
                  <a:srgbClr val="3E4A63"/>
                </a:solidFill>
                <a:latin typeface="Arial"/>
                <a:ea typeface="Arial"/>
                <a:cs typeface="Arial"/>
                <a:sym typeface="Arial"/>
              </a:rPr>
              <a:t>Lily</a:t>
            </a:r>
            <a:endParaRPr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Custom geotagging - </a:t>
            </a:r>
            <a:r>
              <a:rPr i="1" lang="en" sz="1500">
                <a:solidFill>
                  <a:srgbClr val="3E4A63"/>
                </a:solidFill>
                <a:latin typeface="Arial"/>
                <a:ea typeface="Arial"/>
                <a:cs typeface="Arial"/>
                <a:sym typeface="Arial"/>
              </a:rPr>
              <a:t>Asa</a:t>
            </a:r>
            <a:endParaRPr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Start the user profiles page - </a:t>
            </a:r>
            <a:r>
              <a:rPr i="1" lang="en" sz="1500">
                <a:solidFill>
                  <a:srgbClr val="3E4A63"/>
                </a:solidFill>
                <a:latin typeface="Arial"/>
                <a:ea typeface="Arial"/>
                <a:cs typeface="Arial"/>
                <a:sym typeface="Arial"/>
              </a:rPr>
              <a:t>Asa</a:t>
            </a:r>
            <a:endParaRPr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5 test cases - </a:t>
            </a:r>
            <a:r>
              <a:rPr i="1" lang="en" sz="1500">
                <a:solidFill>
                  <a:srgbClr val="3E4A63"/>
                </a:solidFill>
                <a:latin typeface="Arial"/>
                <a:ea typeface="Arial"/>
                <a:cs typeface="Arial"/>
                <a:sym typeface="Arial"/>
              </a:rPr>
              <a:t>Dylan</a:t>
            </a:r>
            <a:endParaRPr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Read and write information to/from the database - </a:t>
            </a:r>
            <a:r>
              <a:rPr i="1" lang="en" sz="1500">
                <a:solidFill>
                  <a:srgbClr val="3E4A63"/>
                </a:solidFill>
                <a:latin typeface="Arial"/>
                <a:ea typeface="Arial"/>
                <a:cs typeface="Arial"/>
                <a:sym typeface="Arial"/>
              </a:rPr>
              <a:t>Sav</a:t>
            </a:r>
            <a:endParaRPr sz="1500">
              <a:solidFill>
                <a:srgbClr val="3E4A63"/>
              </a:solidFill>
              <a:latin typeface="Arial"/>
              <a:ea typeface="Arial"/>
              <a:cs typeface="Arial"/>
              <a:sym typeface="Arial"/>
            </a:endParaRPr>
          </a:p>
          <a:p>
            <a:pPr indent="-323850" lvl="1" marL="914400" rtl="0" algn="l">
              <a:lnSpc>
                <a:spcPct val="150000"/>
              </a:lnSpc>
              <a:spcBef>
                <a:spcPts val="0"/>
              </a:spcBef>
              <a:spcAft>
                <a:spcPts val="0"/>
              </a:spcAft>
              <a:buClr>
                <a:srgbClr val="3E4A63"/>
              </a:buClr>
              <a:buSzPts val="1500"/>
              <a:buFont typeface="Arial"/>
              <a:buChar char="○"/>
            </a:pPr>
            <a:r>
              <a:rPr lang="en" sz="1500">
                <a:solidFill>
                  <a:srgbClr val="3E4A63"/>
                </a:solidFill>
                <a:latin typeface="Arial"/>
                <a:ea typeface="Arial"/>
                <a:cs typeface="Arial"/>
                <a:sym typeface="Arial"/>
              </a:rPr>
              <a:t>Post flagging - </a:t>
            </a:r>
            <a:r>
              <a:rPr i="1" lang="en" sz="1500">
                <a:solidFill>
                  <a:srgbClr val="3E4A63"/>
                </a:solidFill>
                <a:latin typeface="Arial"/>
                <a:ea typeface="Arial"/>
                <a:cs typeface="Arial"/>
                <a:sym typeface="Arial"/>
              </a:rPr>
              <a:t>moved to Sprint 3</a:t>
            </a:r>
            <a:endParaRPr sz="1500">
              <a:solidFill>
                <a:srgbClr val="3E4A63"/>
              </a:solidFill>
              <a:latin typeface="Arial"/>
              <a:ea typeface="Arial"/>
              <a:cs typeface="Arial"/>
              <a:sym typeface="Arial"/>
            </a:endParaRPr>
          </a:p>
        </p:txBody>
      </p:sp>
      <p:sp>
        <p:nvSpPr>
          <p:cNvPr id="499" name="Google Shape;499;p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00" name="Google Shape;500;p2"/>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2400"/>
              <a:buNone/>
            </a:pPr>
            <a:r>
              <a:rPr lang="en"/>
              <a:t>Sprint 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06" name="Google Shape;506;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lang="en" sz="2400">
                <a:solidFill>
                  <a:schemeClr val="lt1"/>
                </a:solidFill>
                <a:latin typeface="Varela Round"/>
                <a:ea typeface="Varela Round"/>
                <a:cs typeface="Varela Round"/>
                <a:sym typeface="Varela Round"/>
              </a:rPr>
              <a:t>Sprint Backlog</a:t>
            </a:r>
            <a:endParaRPr b="0" i="0" sz="2800" u="none" cap="none" strike="noStrike">
              <a:solidFill>
                <a:srgbClr val="000000"/>
              </a:solidFill>
              <a:latin typeface="Arial"/>
              <a:ea typeface="Arial"/>
              <a:cs typeface="Arial"/>
              <a:sym typeface="Arial"/>
            </a:endParaRPr>
          </a:p>
        </p:txBody>
      </p:sp>
      <p:sp>
        <p:nvSpPr>
          <p:cNvPr id="507" name="Google Shape;507;p15"/>
          <p:cNvSpPr/>
          <p:nvPr/>
        </p:nvSpPr>
        <p:spPr>
          <a:xfrm>
            <a:off x="7820600" y="4567175"/>
            <a:ext cx="1182300" cy="3936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5"/>
          <p:cNvSpPr/>
          <p:nvPr/>
        </p:nvSpPr>
        <p:spPr>
          <a:xfrm>
            <a:off x="7591300" y="3501300"/>
            <a:ext cx="1411800" cy="1067700"/>
          </a:xfrm>
          <a:prstGeom prst="rect">
            <a:avLst/>
          </a:prstGeom>
          <a:solidFill>
            <a:srgbClr val="B1CDF4"/>
          </a:solidFill>
          <a:ln cap="flat" cmpd="sng" w="9525">
            <a:solidFill>
              <a:srgbClr val="B1CD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9" name="Google Shape;509;p15"/>
          <p:cNvPicPr preferRelativeResize="0"/>
          <p:nvPr/>
        </p:nvPicPr>
        <p:blipFill>
          <a:blip r:embed="rId3">
            <a:alphaModFix/>
          </a:blip>
          <a:stretch>
            <a:fillRect/>
          </a:stretch>
        </p:blipFill>
        <p:spPr>
          <a:xfrm>
            <a:off x="87100" y="1341275"/>
            <a:ext cx="5682950" cy="2609251"/>
          </a:xfrm>
          <a:prstGeom prst="rect">
            <a:avLst/>
          </a:prstGeom>
          <a:noFill/>
          <a:ln>
            <a:noFill/>
          </a:ln>
        </p:spPr>
      </p:pic>
      <p:pic>
        <p:nvPicPr>
          <p:cNvPr id="510" name="Google Shape;510;p15"/>
          <p:cNvPicPr preferRelativeResize="0"/>
          <p:nvPr/>
        </p:nvPicPr>
        <p:blipFill>
          <a:blip r:embed="rId4">
            <a:alphaModFix/>
          </a:blip>
          <a:stretch>
            <a:fillRect/>
          </a:stretch>
        </p:blipFill>
        <p:spPr>
          <a:xfrm>
            <a:off x="5842800" y="450826"/>
            <a:ext cx="3225000" cy="4241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ed414e6285_0_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16" name="Google Shape;516;ged414e6285_0_9"/>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2400"/>
              <a:buNone/>
            </a:pPr>
            <a:r>
              <a:rPr lang="en"/>
              <a:t>Sprint Reflection</a:t>
            </a:r>
            <a:endParaRPr/>
          </a:p>
        </p:txBody>
      </p:sp>
      <p:sp>
        <p:nvSpPr>
          <p:cNvPr id="517" name="Google Shape;517;ged414e6285_0_9"/>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We didn’t get to allowing users to flag and report posts.</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The user profiles are not finished yet.</a:t>
            </a:r>
            <a:endParaRPr sz="1700">
              <a:solidFill>
                <a:srgbClr val="222222"/>
              </a:solidFill>
              <a:latin typeface="Arial"/>
              <a:ea typeface="Arial"/>
              <a:cs typeface="Arial"/>
              <a:sym typeface="Arial"/>
            </a:endParaRPr>
          </a:p>
          <a:p>
            <a:pPr indent="-336550" lvl="1" marL="9144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We prioritized updating navigation functionality over finishing the profiles.</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The uploading of strays found and the timeline now work with the database in real time.</a:t>
            </a:r>
            <a:endParaRPr sz="1700">
              <a:solidFill>
                <a:srgbClr val="222222"/>
              </a:solidFill>
              <a:latin typeface="Arial"/>
              <a:ea typeface="Arial"/>
              <a:cs typeface="Arial"/>
              <a:sym typeface="Arial"/>
            </a:endParaRPr>
          </a:p>
          <a:p>
            <a:pPr indent="-336550" lvl="0" marL="457200" marR="0" rtl="0" algn="l">
              <a:lnSpc>
                <a:spcPct val="115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Photos permissions and image picker implemented.</a:t>
            </a:r>
            <a:endParaRPr sz="1700">
              <a:solidFill>
                <a:srgbClr val="22222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23" name="Google Shape;523;p9"/>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2400"/>
              <a:buNone/>
            </a:pPr>
            <a:r>
              <a:rPr lang="en"/>
              <a:t>Demo Description</a:t>
            </a:r>
            <a:endParaRPr/>
          </a:p>
        </p:txBody>
      </p:sp>
      <p:sp>
        <p:nvSpPr>
          <p:cNvPr id="524" name="Google Shape;524;p9"/>
          <p:cNvSpPr txBox="1"/>
          <p:nvPr>
            <p:ph idx="1" type="body"/>
          </p:nvPr>
        </p:nvSpPr>
        <p:spPr>
          <a:xfrm>
            <a:off x="503225" y="1040900"/>
            <a:ext cx="6808500" cy="3643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Clr>
                <a:srgbClr val="222222"/>
              </a:buClr>
              <a:buSzPts val="1700"/>
              <a:buFont typeface="Arial"/>
              <a:buChar char="●"/>
            </a:pPr>
            <a:r>
              <a:rPr lang="en" sz="1700">
                <a:solidFill>
                  <a:srgbClr val="222222"/>
                </a:solidFill>
                <a:latin typeface="Arial"/>
                <a:ea typeface="Arial"/>
                <a:cs typeface="Arial"/>
                <a:sym typeface="Arial"/>
              </a:rPr>
              <a:t>We will walk through the general UI of the app and then will show the frontend and backend of the app through a stray upload</a:t>
            </a:r>
            <a:endParaRPr sz="1700">
              <a:solidFill>
                <a:srgbClr val="222222"/>
              </a:solidFill>
              <a:latin typeface="Arial"/>
              <a:ea typeface="Arial"/>
              <a:cs typeface="Arial"/>
              <a:sym typeface="Arial"/>
            </a:endParaRPr>
          </a:p>
          <a:p>
            <a:pPr indent="-336550" lvl="0" marL="457200" marR="0" rtl="0" algn="l">
              <a:lnSpc>
                <a:spcPct val="150000"/>
              </a:lnSpc>
              <a:spcBef>
                <a:spcPts val="0"/>
              </a:spcBef>
              <a:spcAft>
                <a:spcPts val="0"/>
              </a:spcAft>
              <a:buClr>
                <a:srgbClr val="222222"/>
              </a:buClr>
              <a:buSzPts val="1700"/>
              <a:buFont typeface="Arial"/>
              <a:buChar char="●"/>
            </a:pPr>
            <a:r>
              <a:rPr lang="en" sz="1700" u="sng">
                <a:solidFill>
                  <a:schemeClr val="hlink"/>
                </a:solidFill>
                <a:latin typeface="Arial"/>
                <a:ea typeface="Arial"/>
                <a:cs typeface="Arial"/>
                <a:sym typeface="Arial"/>
                <a:hlinkClick r:id="rId3"/>
              </a:rPr>
              <a:t>Link to Firebase</a:t>
            </a:r>
            <a:endParaRPr sz="1700">
              <a:solidFill>
                <a:srgbClr val="222222"/>
              </a:solidFill>
              <a:latin typeface="Arial"/>
              <a:ea typeface="Arial"/>
              <a:cs typeface="Arial"/>
              <a:sym typeface="Arial"/>
            </a:endParaRPr>
          </a:p>
          <a:p>
            <a:pPr indent="0" lvl="0" marL="0" marR="0" rtl="0" algn="l">
              <a:lnSpc>
                <a:spcPct val="150000"/>
              </a:lnSpc>
              <a:spcBef>
                <a:spcPts val="0"/>
              </a:spcBef>
              <a:spcAft>
                <a:spcPts val="0"/>
              </a:spcAft>
              <a:buNone/>
            </a:pPr>
            <a:r>
              <a:t/>
            </a:r>
            <a:endParaRPr sz="1700">
              <a:solidFill>
                <a:srgbClr val="222222"/>
              </a:solidFill>
              <a:latin typeface="Arial"/>
              <a:ea typeface="Arial"/>
              <a:cs typeface="Arial"/>
              <a:sym typeface="Arial"/>
            </a:endParaRPr>
          </a:p>
          <a:p>
            <a:pPr indent="0" lvl="0" marL="0" marR="0" rtl="0" algn="l">
              <a:lnSpc>
                <a:spcPct val="150000"/>
              </a:lnSpc>
              <a:spcBef>
                <a:spcPts val="0"/>
              </a:spcBef>
              <a:spcAft>
                <a:spcPts val="0"/>
              </a:spcAft>
              <a:buNone/>
            </a:pPr>
            <a:r>
              <a:t/>
            </a:r>
            <a:endParaRPr sz="1700">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ab template">
  <a:themeElements>
    <a:clrScheme name="Custom 347">
      <a:dk1>
        <a:srgbClr val="3E4A63"/>
      </a:dk1>
      <a:lt1>
        <a:srgbClr val="FFFFFF"/>
      </a:lt1>
      <a:dk2>
        <a:srgbClr val="ACBCD3"/>
      </a:dk2>
      <a:lt2>
        <a:srgbClr val="EEEEEE"/>
      </a:lt2>
      <a:accent1>
        <a:srgbClr val="F4D7B7"/>
      </a:accent1>
      <a:accent2>
        <a:srgbClr val="E6C393"/>
      </a:accent2>
      <a:accent3>
        <a:srgbClr val="B1CDF4"/>
      </a:accent3>
      <a:accent4>
        <a:srgbClr val="6D9EEB"/>
      </a:accent4>
      <a:accent5>
        <a:srgbClr val="F8BAB6"/>
      </a:accent5>
      <a:accent6>
        <a:srgbClr val="B6D7A8"/>
      </a:accent6>
      <a:hlink>
        <a:srgbClr val="3E4A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