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Varela Round"/>
      <p:regular r:id="rId12"/>
    </p:embeddedFont>
    <p:embeddedFont>
      <p:font typeface="Didact Gothic"/>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jFBPkVKssMlK4ZkPMAXx6vBoqD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DidactGothic-regular.fntdata"/><Relationship Id="rId12" Type="http://schemas.openxmlformats.org/officeDocument/2006/relationships/font" Target="fonts/VarelaRou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ed1f3bbfda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ed1f3bbfda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b2d435896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cb2d43589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1"/>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1"/>
          <p:cNvGrpSpPr/>
          <p:nvPr/>
        </p:nvGrpSpPr>
        <p:grpSpPr>
          <a:xfrm>
            <a:off x="388375" y="557031"/>
            <a:ext cx="7205283" cy="4029437"/>
            <a:chOff x="388375" y="548150"/>
            <a:chExt cx="7205283" cy="4029437"/>
          </a:xfrm>
        </p:grpSpPr>
        <p:sp>
          <p:nvSpPr>
            <p:cNvPr id="12" name="Google Shape;12;p41"/>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13" name="Google Shape;13;p41"/>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41"/>
          <p:cNvGrpSpPr/>
          <p:nvPr/>
        </p:nvGrpSpPr>
        <p:grpSpPr>
          <a:xfrm>
            <a:off x="7590820" y="3227709"/>
            <a:ext cx="1171804" cy="1387410"/>
            <a:chOff x="1384300" y="1439863"/>
            <a:chExt cx="1433400" cy="1697138"/>
          </a:xfrm>
        </p:grpSpPr>
        <p:sp>
          <p:nvSpPr>
            <p:cNvPr id="15" name="Google Shape;15;p41"/>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 name="Google Shape;16;p41"/>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 name="Google Shape;17;p41"/>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41"/>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41"/>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41"/>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 name="Google Shape;22;p41"/>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 name="Google Shape;23;p41"/>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 name="Google Shape;24;p41"/>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 name="Google Shape;25;p41"/>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 name="Google Shape;26;p41"/>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1"/>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1"/>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41"/>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41"/>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 name="Google Shape;31;p41"/>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 name="Google Shape;32;p41"/>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41"/>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41"/>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41"/>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41"/>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 name="Google Shape;37;p41"/>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 name="Google Shape;38;p41"/>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 name="Google Shape;39;p41"/>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41"/>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41"/>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41"/>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41"/>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 name="Google Shape;44;p41"/>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5" name="Google Shape;45;p41"/>
          <p:cNvSpPr txBox="1"/>
          <p:nvPr>
            <p:ph type="ctrTitle"/>
          </p:nvPr>
        </p:nvSpPr>
        <p:spPr>
          <a:xfrm>
            <a:off x="975350" y="1133950"/>
            <a:ext cx="5701800" cy="28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6000"/>
              <a:buNone/>
              <a:defRPr sz="6000">
                <a:solidFill>
                  <a:schemeClr val="dk1"/>
                </a:solidFill>
              </a:defRPr>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3" name="Shape 353"/>
        <p:cNvGrpSpPr/>
        <p:nvPr/>
      </p:nvGrpSpPr>
      <p:grpSpPr>
        <a:xfrm>
          <a:off x="0" y="0"/>
          <a:ext cx="0" cy="0"/>
          <a:chOff x="0" y="0"/>
          <a:chExt cx="0" cy="0"/>
        </a:xfrm>
      </p:grpSpPr>
      <p:sp>
        <p:nvSpPr>
          <p:cNvPr id="354" name="Google Shape;354;p50"/>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355" name="Google Shape;355;p50"/>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56" name="Google Shape;356;p5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grpSp>
        <p:nvGrpSpPr>
          <p:cNvPr id="357" name="Google Shape;357;p50"/>
          <p:cNvGrpSpPr/>
          <p:nvPr/>
        </p:nvGrpSpPr>
        <p:grpSpPr>
          <a:xfrm>
            <a:off x="7553734" y="3456310"/>
            <a:ext cx="1453993" cy="1092425"/>
            <a:chOff x="3708400" y="3798888"/>
            <a:chExt cx="1844700" cy="1385975"/>
          </a:xfrm>
        </p:grpSpPr>
        <p:sp>
          <p:nvSpPr>
            <p:cNvPr id="358" name="Google Shape;358;p50"/>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50"/>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50"/>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50"/>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50"/>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50"/>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50"/>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50"/>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50"/>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50"/>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50"/>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50"/>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50"/>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50"/>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50"/>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50"/>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50"/>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50"/>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50"/>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50"/>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50"/>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50"/>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50"/>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50"/>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50"/>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50"/>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50"/>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50"/>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50"/>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50"/>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50"/>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50"/>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50"/>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50"/>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50"/>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p50"/>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4" name="Google Shape;394;p50"/>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50"/>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6" name="Google Shape;396;p50"/>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7" name="Google Shape;397;p5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398" name="Shape 398"/>
        <p:cNvGrpSpPr/>
        <p:nvPr/>
      </p:nvGrpSpPr>
      <p:grpSpPr>
        <a:xfrm>
          <a:off x="0" y="0"/>
          <a:ext cx="0" cy="0"/>
          <a:chOff x="0" y="0"/>
          <a:chExt cx="0" cy="0"/>
        </a:xfrm>
      </p:grpSpPr>
      <p:grpSp>
        <p:nvGrpSpPr>
          <p:cNvPr id="399" name="Google Shape;399;p51"/>
          <p:cNvGrpSpPr/>
          <p:nvPr/>
        </p:nvGrpSpPr>
        <p:grpSpPr>
          <a:xfrm>
            <a:off x="7401334" y="3761110"/>
            <a:ext cx="1453993" cy="1092425"/>
            <a:chOff x="3708400" y="3798888"/>
            <a:chExt cx="1844700" cy="1385975"/>
          </a:xfrm>
        </p:grpSpPr>
        <p:sp>
          <p:nvSpPr>
            <p:cNvPr id="400" name="Google Shape;400;p51"/>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p51"/>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p51"/>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3" name="Google Shape;403;p51"/>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4" name="Google Shape;404;p51"/>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p51"/>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6" name="Google Shape;406;p51"/>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7" name="Google Shape;407;p51"/>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p51"/>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p51"/>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p51"/>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p51"/>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p51"/>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p51"/>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p51"/>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p51"/>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p51"/>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7" name="Google Shape;417;p51"/>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8" name="Google Shape;418;p51"/>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9" name="Google Shape;419;p51"/>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51"/>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51"/>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2" name="Google Shape;422;p51"/>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51"/>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51"/>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Google Shape;425;p51"/>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p51"/>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7" name="Google Shape;427;p51"/>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8" name="Google Shape;428;p51"/>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9" name="Google Shape;429;p51"/>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0" name="Google Shape;430;p51"/>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1" name="Google Shape;431;p51"/>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2" name="Google Shape;432;p51"/>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3" name="Google Shape;433;p51"/>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p51"/>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5" name="Google Shape;435;p51"/>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6" name="Google Shape;436;p51"/>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7" name="Google Shape;437;p51"/>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8" name="Google Shape;438;p51"/>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39" name="Google Shape;439;p5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0" name="Shape 440"/>
        <p:cNvGrpSpPr/>
        <p:nvPr/>
      </p:nvGrpSpPr>
      <p:grpSpPr>
        <a:xfrm>
          <a:off x="0" y="0"/>
          <a:ext cx="0" cy="0"/>
          <a:chOff x="0" y="0"/>
          <a:chExt cx="0" cy="0"/>
        </a:xfrm>
      </p:grpSpPr>
      <p:sp>
        <p:nvSpPr>
          <p:cNvPr id="441" name="Google Shape;441;p5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2" name="Google Shape;442;p52"/>
          <p:cNvGrpSpPr/>
          <p:nvPr/>
        </p:nvGrpSpPr>
        <p:grpSpPr>
          <a:xfrm>
            <a:off x="388375" y="557031"/>
            <a:ext cx="7205283" cy="4029437"/>
            <a:chOff x="388375" y="548150"/>
            <a:chExt cx="7205283" cy="4029437"/>
          </a:xfrm>
        </p:grpSpPr>
        <p:sp>
          <p:nvSpPr>
            <p:cNvPr id="443" name="Google Shape;443;p5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444" name="Google Shape;444;p5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445" name="Google Shape;445;p52"/>
          <p:cNvSpPr txBox="1"/>
          <p:nvPr>
            <p:ph idx="1" type="body"/>
          </p:nvPr>
        </p:nvSpPr>
        <p:spPr>
          <a:xfrm>
            <a:off x="527675" y="3949100"/>
            <a:ext cx="65940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1400"/>
              <a:buNone/>
              <a:defRPr sz="1400"/>
            </a:lvl1pPr>
          </a:lstStyle>
          <a:p/>
        </p:txBody>
      </p:sp>
      <p:grpSp>
        <p:nvGrpSpPr>
          <p:cNvPr id="446" name="Google Shape;446;p52"/>
          <p:cNvGrpSpPr/>
          <p:nvPr/>
        </p:nvGrpSpPr>
        <p:grpSpPr>
          <a:xfrm>
            <a:off x="7522239" y="3121170"/>
            <a:ext cx="1194510" cy="1523626"/>
            <a:chOff x="1300163" y="3487738"/>
            <a:chExt cx="1549500" cy="1976425"/>
          </a:xfrm>
        </p:grpSpPr>
        <p:sp>
          <p:nvSpPr>
            <p:cNvPr id="447" name="Google Shape;447;p5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 name="Google Shape;448;p5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9" name="Google Shape;449;p5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0" name="Google Shape;450;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1" name="Google Shape;451;p5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2" name="Google Shape;452;p5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3" name="Google Shape;453;p5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4" name="Google Shape;454;p5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5" name="Google Shape;455;p5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6" name="Google Shape;456;p5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7" name="Google Shape;457;p5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p5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9" name="Google Shape;459;p5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0" name="Google Shape;460;p5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1" name="Google Shape;461;p5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5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5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5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5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5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5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5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5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5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5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5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5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5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5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5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5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5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5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5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5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46" name="Shape 46"/>
        <p:cNvGrpSpPr/>
        <p:nvPr/>
      </p:nvGrpSpPr>
      <p:grpSpPr>
        <a:xfrm>
          <a:off x="0" y="0"/>
          <a:ext cx="0" cy="0"/>
          <a:chOff x="0" y="0"/>
          <a:chExt cx="0" cy="0"/>
        </a:xfrm>
      </p:grpSpPr>
      <p:sp>
        <p:nvSpPr>
          <p:cNvPr id="47" name="Google Shape;47;p4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47"/>
          <p:cNvGrpSpPr/>
          <p:nvPr/>
        </p:nvGrpSpPr>
        <p:grpSpPr>
          <a:xfrm>
            <a:off x="7651743" y="3542340"/>
            <a:ext cx="1194349" cy="1381259"/>
            <a:chOff x="3895725" y="1433513"/>
            <a:chExt cx="1490700" cy="1723988"/>
          </a:xfrm>
        </p:grpSpPr>
        <p:sp>
          <p:nvSpPr>
            <p:cNvPr id="49" name="Google Shape;49;p4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4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4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4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4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4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4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4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4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4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4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4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4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4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4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4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4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4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4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4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4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4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4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4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4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4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4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4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7" name="Google Shape;77;p47"/>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8" name="Shape 78"/>
        <p:cNvGrpSpPr/>
        <p:nvPr/>
      </p:nvGrpSpPr>
      <p:grpSpPr>
        <a:xfrm>
          <a:off x="0" y="0"/>
          <a:ext cx="0" cy="0"/>
          <a:chOff x="0" y="0"/>
          <a:chExt cx="0" cy="0"/>
        </a:xfrm>
      </p:grpSpPr>
      <p:sp>
        <p:nvSpPr>
          <p:cNvPr id="79" name="Google Shape;79;p48"/>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81" name="Google Shape;81;p4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82" name="Google Shape;82;p48"/>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48"/>
          <p:cNvSpPr txBox="1"/>
          <p:nvPr>
            <p:ph idx="1" type="body"/>
          </p:nvPr>
        </p:nvSpPr>
        <p:spPr>
          <a:xfrm>
            <a:off x="53567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4" name="Google Shape;84;p48"/>
          <p:cNvSpPr txBox="1"/>
          <p:nvPr>
            <p:ph idx="2" type="body"/>
          </p:nvPr>
        </p:nvSpPr>
        <p:spPr>
          <a:xfrm>
            <a:off x="2778055"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85" name="Google Shape;85;p48"/>
          <p:cNvSpPr txBox="1"/>
          <p:nvPr>
            <p:ph idx="3" type="body"/>
          </p:nvPr>
        </p:nvSpPr>
        <p:spPr>
          <a:xfrm>
            <a:off x="5020436" y="971550"/>
            <a:ext cx="21330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86" name="Google Shape;86;p48"/>
          <p:cNvGrpSpPr/>
          <p:nvPr/>
        </p:nvGrpSpPr>
        <p:grpSpPr>
          <a:xfrm>
            <a:off x="7651743" y="3542340"/>
            <a:ext cx="1194349" cy="1381259"/>
            <a:chOff x="3895725" y="1433513"/>
            <a:chExt cx="1490700" cy="1723988"/>
          </a:xfrm>
        </p:grpSpPr>
        <p:sp>
          <p:nvSpPr>
            <p:cNvPr id="87" name="Google Shape;87;p48"/>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48"/>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48"/>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48"/>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48"/>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48"/>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48"/>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48"/>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48"/>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48"/>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48"/>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48"/>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48"/>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48"/>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48"/>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48"/>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48"/>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48"/>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48"/>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48"/>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48"/>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48"/>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48"/>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48"/>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48"/>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48"/>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48"/>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48"/>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5" name="Google Shape;115;p4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6" name="Shape 116"/>
        <p:cNvGrpSpPr/>
        <p:nvPr/>
      </p:nvGrpSpPr>
      <p:grpSpPr>
        <a:xfrm>
          <a:off x="0" y="0"/>
          <a:ext cx="0" cy="0"/>
          <a:chOff x="0" y="0"/>
          <a:chExt cx="0" cy="0"/>
        </a:xfrm>
      </p:grpSpPr>
      <p:sp>
        <p:nvSpPr>
          <p:cNvPr id="117" name="Google Shape;117;p4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2"/>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119" name="Google Shape;119;p42"/>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20" name="Google Shape;120;p42"/>
          <p:cNvGrpSpPr/>
          <p:nvPr/>
        </p:nvGrpSpPr>
        <p:grpSpPr>
          <a:xfrm>
            <a:off x="7590820" y="3532509"/>
            <a:ext cx="1171804" cy="1387410"/>
            <a:chOff x="1384300" y="1439863"/>
            <a:chExt cx="1433400" cy="1697138"/>
          </a:xfrm>
        </p:grpSpPr>
        <p:sp>
          <p:nvSpPr>
            <p:cNvPr id="121" name="Google Shape;121;p4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4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4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4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4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4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4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4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4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4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4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4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4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4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4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4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4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4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4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4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4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4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4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4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4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4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4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4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1" name="Google Shape;151;p4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2" name="Google Shape;152;p42"/>
          <p:cNvSpPr txBox="1"/>
          <p:nvPr>
            <p:ph idx="1" type="body"/>
          </p:nvPr>
        </p:nvSpPr>
        <p:spPr>
          <a:xfrm>
            <a:off x="523575"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53" name="Google Shape;153;p42"/>
          <p:cNvSpPr txBox="1"/>
          <p:nvPr>
            <p:ph idx="2" type="body"/>
          </p:nvPr>
        </p:nvSpPr>
        <p:spPr>
          <a:xfrm>
            <a:off x="3932358" y="971550"/>
            <a:ext cx="32151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54" name="Google Shape;154;p4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155" name="Shape 155"/>
        <p:cNvGrpSpPr/>
        <p:nvPr/>
      </p:nvGrpSpPr>
      <p:grpSpPr>
        <a:xfrm>
          <a:off x="0" y="0"/>
          <a:ext cx="0" cy="0"/>
          <a:chOff x="0" y="0"/>
          <a:chExt cx="0" cy="0"/>
        </a:xfrm>
      </p:grpSpPr>
      <p:sp>
        <p:nvSpPr>
          <p:cNvPr id="156" name="Google Shape;156;p49"/>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49"/>
          <p:cNvGrpSpPr/>
          <p:nvPr/>
        </p:nvGrpSpPr>
        <p:grpSpPr>
          <a:xfrm>
            <a:off x="7590820" y="3532509"/>
            <a:ext cx="1171804" cy="1387410"/>
            <a:chOff x="1384300" y="1439863"/>
            <a:chExt cx="1433400" cy="1697138"/>
          </a:xfrm>
        </p:grpSpPr>
        <p:sp>
          <p:nvSpPr>
            <p:cNvPr id="158" name="Google Shape;158;p49"/>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49"/>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49"/>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49"/>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49"/>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49"/>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49"/>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49"/>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49"/>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49"/>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49"/>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49"/>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49"/>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49"/>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49"/>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49"/>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49"/>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49"/>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49"/>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49"/>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49"/>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49"/>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49"/>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49"/>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49"/>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49"/>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49"/>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49"/>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49"/>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88" name="Google Shape;188;p4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189" name="Shape 189"/>
        <p:cNvGrpSpPr/>
        <p:nvPr/>
      </p:nvGrpSpPr>
      <p:grpSpPr>
        <a:xfrm>
          <a:off x="0" y="0"/>
          <a:ext cx="0" cy="0"/>
          <a:chOff x="0" y="0"/>
          <a:chExt cx="0" cy="0"/>
        </a:xfrm>
      </p:grpSpPr>
      <p:sp>
        <p:nvSpPr>
          <p:cNvPr id="190" name="Google Shape;190;p43"/>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 name="Google Shape;191;p43"/>
          <p:cNvGrpSpPr/>
          <p:nvPr/>
        </p:nvGrpSpPr>
        <p:grpSpPr>
          <a:xfrm>
            <a:off x="7522239" y="3425970"/>
            <a:ext cx="1194510" cy="1523626"/>
            <a:chOff x="1300163" y="3487738"/>
            <a:chExt cx="1549500" cy="1976425"/>
          </a:xfrm>
        </p:grpSpPr>
        <p:sp>
          <p:nvSpPr>
            <p:cNvPr id="192" name="Google Shape;192;p43"/>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43"/>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43"/>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43"/>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43"/>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43"/>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43"/>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43"/>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43"/>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43"/>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43"/>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43"/>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43"/>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43"/>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43"/>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43"/>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43"/>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43"/>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43"/>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43"/>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43"/>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43"/>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43"/>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43"/>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43"/>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43"/>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43"/>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43"/>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43"/>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43"/>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43"/>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43"/>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43"/>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26" name="Google Shape;226;p43"/>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7" name="Shape 227"/>
        <p:cNvGrpSpPr/>
        <p:nvPr/>
      </p:nvGrpSpPr>
      <p:grpSpPr>
        <a:xfrm>
          <a:off x="0" y="0"/>
          <a:ext cx="0" cy="0"/>
          <a:chOff x="0" y="0"/>
          <a:chExt cx="0" cy="0"/>
        </a:xfrm>
      </p:grpSpPr>
      <p:sp>
        <p:nvSpPr>
          <p:cNvPr id="228" name="Google Shape;228;p44"/>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44"/>
          <p:cNvGrpSpPr/>
          <p:nvPr/>
        </p:nvGrpSpPr>
        <p:grpSpPr>
          <a:xfrm>
            <a:off x="388375" y="557031"/>
            <a:ext cx="7205283" cy="4029437"/>
            <a:chOff x="388375" y="548150"/>
            <a:chExt cx="7205283" cy="4029437"/>
          </a:xfrm>
        </p:grpSpPr>
        <p:sp>
          <p:nvSpPr>
            <p:cNvPr id="230" name="Google Shape;230;p4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231" name="Google Shape;231;p4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232" name="Google Shape;232;p44"/>
          <p:cNvGrpSpPr/>
          <p:nvPr/>
        </p:nvGrpSpPr>
        <p:grpSpPr>
          <a:xfrm>
            <a:off x="7651743" y="3237540"/>
            <a:ext cx="1194349" cy="1381259"/>
            <a:chOff x="3895725" y="1433513"/>
            <a:chExt cx="1490700" cy="1723988"/>
          </a:xfrm>
        </p:grpSpPr>
        <p:sp>
          <p:nvSpPr>
            <p:cNvPr id="233" name="Google Shape;233;p44"/>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44"/>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44"/>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44"/>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44"/>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44"/>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44"/>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44"/>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44"/>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44"/>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44"/>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44"/>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44"/>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44"/>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44"/>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44"/>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44"/>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44"/>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44"/>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44"/>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44"/>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44"/>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44"/>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44"/>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44"/>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44"/>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44"/>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44"/>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61" name="Google Shape;261;p44"/>
          <p:cNvSpPr txBox="1"/>
          <p:nvPr>
            <p:ph type="ctrTitle"/>
          </p:nvPr>
        </p:nvSpPr>
        <p:spPr>
          <a:xfrm>
            <a:off x="967600" y="1583350"/>
            <a:ext cx="5711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p:txBody>
      </p:sp>
      <p:sp>
        <p:nvSpPr>
          <p:cNvPr id="262" name="Google Shape;262;p44"/>
          <p:cNvSpPr txBox="1"/>
          <p:nvPr>
            <p:ph idx="1" type="subTitle"/>
          </p:nvPr>
        </p:nvSpPr>
        <p:spPr>
          <a:xfrm>
            <a:off x="967600" y="2840052"/>
            <a:ext cx="571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None/>
              <a:defRPr>
                <a:solidFill>
                  <a:schemeClr val="accent4"/>
                </a:solidFill>
              </a:defRPr>
            </a:lvl1pPr>
            <a:lvl2pPr lvl="1" algn="l">
              <a:lnSpc>
                <a:spcPct val="100000"/>
              </a:lnSpc>
              <a:spcBef>
                <a:spcPts val="0"/>
              </a:spcBef>
              <a:spcAft>
                <a:spcPts val="0"/>
              </a:spcAft>
              <a:buClr>
                <a:schemeClr val="accent4"/>
              </a:buClr>
              <a:buSzPts val="3000"/>
              <a:buNone/>
              <a:defRPr sz="3000">
                <a:solidFill>
                  <a:schemeClr val="accent4"/>
                </a:solidFill>
              </a:defRPr>
            </a:lvl2pPr>
            <a:lvl3pPr lvl="2" algn="l">
              <a:lnSpc>
                <a:spcPct val="100000"/>
              </a:lnSpc>
              <a:spcBef>
                <a:spcPts val="0"/>
              </a:spcBef>
              <a:spcAft>
                <a:spcPts val="0"/>
              </a:spcAft>
              <a:buClr>
                <a:schemeClr val="accent4"/>
              </a:buClr>
              <a:buSzPts val="3000"/>
              <a:buNone/>
              <a:defRPr sz="3000">
                <a:solidFill>
                  <a:schemeClr val="accent4"/>
                </a:solidFill>
              </a:defRPr>
            </a:lvl3pPr>
            <a:lvl4pPr lvl="3" algn="l">
              <a:lnSpc>
                <a:spcPct val="100000"/>
              </a:lnSpc>
              <a:spcBef>
                <a:spcPts val="0"/>
              </a:spcBef>
              <a:spcAft>
                <a:spcPts val="0"/>
              </a:spcAft>
              <a:buClr>
                <a:schemeClr val="accent4"/>
              </a:buClr>
              <a:buSzPts val="3000"/>
              <a:buNone/>
              <a:defRPr sz="3000">
                <a:solidFill>
                  <a:schemeClr val="accent4"/>
                </a:solidFill>
              </a:defRPr>
            </a:lvl4pPr>
            <a:lvl5pPr lvl="4" algn="l">
              <a:lnSpc>
                <a:spcPct val="100000"/>
              </a:lnSpc>
              <a:spcBef>
                <a:spcPts val="0"/>
              </a:spcBef>
              <a:spcAft>
                <a:spcPts val="0"/>
              </a:spcAft>
              <a:buClr>
                <a:schemeClr val="accent4"/>
              </a:buClr>
              <a:buSzPts val="3000"/>
              <a:buNone/>
              <a:defRPr sz="3000">
                <a:solidFill>
                  <a:schemeClr val="accent4"/>
                </a:solidFill>
              </a:defRPr>
            </a:lvl5pPr>
            <a:lvl6pPr lvl="5" algn="l">
              <a:lnSpc>
                <a:spcPct val="100000"/>
              </a:lnSpc>
              <a:spcBef>
                <a:spcPts val="0"/>
              </a:spcBef>
              <a:spcAft>
                <a:spcPts val="0"/>
              </a:spcAft>
              <a:buClr>
                <a:schemeClr val="accent4"/>
              </a:buClr>
              <a:buSzPts val="3000"/>
              <a:buNone/>
              <a:defRPr sz="3000">
                <a:solidFill>
                  <a:schemeClr val="accent4"/>
                </a:solidFill>
              </a:defRPr>
            </a:lvl6pPr>
            <a:lvl7pPr lvl="6" algn="l">
              <a:lnSpc>
                <a:spcPct val="100000"/>
              </a:lnSpc>
              <a:spcBef>
                <a:spcPts val="0"/>
              </a:spcBef>
              <a:spcAft>
                <a:spcPts val="0"/>
              </a:spcAft>
              <a:buClr>
                <a:schemeClr val="accent4"/>
              </a:buClr>
              <a:buSzPts val="3000"/>
              <a:buNone/>
              <a:defRPr sz="3000">
                <a:solidFill>
                  <a:schemeClr val="accent4"/>
                </a:solidFill>
              </a:defRPr>
            </a:lvl7pPr>
            <a:lvl8pPr lvl="7" algn="l">
              <a:lnSpc>
                <a:spcPct val="100000"/>
              </a:lnSpc>
              <a:spcBef>
                <a:spcPts val="0"/>
              </a:spcBef>
              <a:spcAft>
                <a:spcPts val="0"/>
              </a:spcAft>
              <a:buClr>
                <a:schemeClr val="accent4"/>
              </a:buClr>
              <a:buSzPts val="3000"/>
              <a:buNone/>
              <a:defRPr sz="3000">
                <a:solidFill>
                  <a:schemeClr val="accent4"/>
                </a:solidFill>
              </a:defRPr>
            </a:lvl8pPr>
            <a:lvl9pPr lvl="8" algn="l">
              <a:lnSpc>
                <a:spcPct val="100000"/>
              </a:lnSpc>
              <a:spcBef>
                <a:spcPts val="0"/>
              </a:spcBef>
              <a:spcAft>
                <a:spcPts val="0"/>
              </a:spcAft>
              <a:buClr>
                <a:schemeClr val="accent4"/>
              </a:buClr>
              <a:buSzPts val="3000"/>
              <a:buNone/>
              <a:defRPr sz="3000">
                <a:solidFill>
                  <a:schemeClr val="accent4"/>
                </a:solidFill>
              </a:defRPr>
            </a:lvl9pPr>
          </a:lstStyle>
          <a:p/>
        </p:txBody>
      </p:sp>
      <p:sp>
        <p:nvSpPr>
          <p:cNvPr id="263" name="Google Shape;263;p44"/>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64" name="Shape 264"/>
        <p:cNvGrpSpPr/>
        <p:nvPr/>
      </p:nvGrpSpPr>
      <p:grpSpPr>
        <a:xfrm>
          <a:off x="0" y="0"/>
          <a:ext cx="0" cy="0"/>
          <a:chOff x="0" y="0"/>
          <a:chExt cx="0" cy="0"/>
        </a:xfrm>
      </p:grpSpPr>
      <p:grpSp>
        <p:nvGrpSpPr>
          <p:cNvPr id="265" name="Google Shape;265;p45"/>
          <p:cNvGrpSpPr/>
          <p:nvPr/>
        </p:nvGrpSpPr>
        <p:grpSpPr>
          <a:xfrm>
            <a:off x="7553734" y="3075310"/>
            <a:ext cx="1453993" cy="1092425"/>
            <a:chOff x="3708400" y="3798888"/>
            <a:chExt cx="1844700" cy="1385975"/>
          </a:xfrm>
        </p:grpSpPr>
        <p:sp>
          <p:nvSpPr>
            <p:cNvPr id="266" name="Google Shape;266;p45"/>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45"/>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45"/>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45"/>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45"/>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45"/>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45"/>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45"/>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45"/>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45"/>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45"/>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45"/>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45"/>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45"/>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45"/>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45"/>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45"/>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45"/>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45"/>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45"/>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45"/>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45"/>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45"/>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45"/>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45"/>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45"/>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45"/>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45"/>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45"/>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45"/>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45"/>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45"/>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45"/>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45"/>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45"/>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45"/>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45"/>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45"/>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45"/>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5" name="Google Shape;305;p45"/>
          <p:cNvGrpSpPr/>
          <p:nvPr/>
        </p:nvGrpSpPr>
        <p:grpSpPr>
          <a:xfrm>
            <a:off x="388375" y="557031"/>
            <a:ext cx="7205283" cy="4029437"/>
            <a:chOff x="388375" y="548150"/>
            <a:chExt cx="7205283" cy="4029437"/>
          </a:xfrm>
        </p:grpSpPr>
        <p:sp>
          <p:nvSpPr>
            <p:cNvPr id="306" name="Google Shape;306;p45"/>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307" name="Google Shape;307;p45"/>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308" name="Google Shape;308;p45"/>
          <p:cNvSpPr txBox="1"/>
          <p:nvPr>
            <p:ph idx="1" type="body"/>
          </p:nvPr>
        </p:nvSpPr>
        <p:spPr>
          <a:xfrm>
            <a:off x="1133025" y="1018800"/>
            <a:ext cx="5457300" cy="819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i="1"/>
            </a:lvl1pPr>
            <a:lvl2pPr indent="-381000" lvl="1" marL="914400" algn="l">
              <a:lnSpc>
                <a:spcPct val="100000"/>
              </a:lnSpc>
              <a:spcBef>
                <a:spcPts val="0"/>
              </a:spcBef>
              <a:spcAft>
                <a:spcPts val="0"/>
              </a:spcAft>
              <a:buSzPts val="2400"/>
              <a:buChar char="○"/>
              <a:defRPr i="1"/>
            </a:lvl2pPr>
            <a:lvl3pPr indent="-381000" lvl="2" marL="1371600" algn="l">
              <a:lnSpc>
                <a:spcPct val="100000"/>
              </a:lnSpc>
              <a:spcBef>
                <a:spcPts val="0"/>
              </a:spcBef>
              <a:spcAft>
                <a:spcPts val="0"/>
              </a:spcAft>
              <a:buSzPts val="2400"/>
              <a:buChar char="■"/>
              <a:defRPr i="1"/>
            </a:lvl3pPr>
            <a:lvl4pPr indent="-342900" lvl="3" marL="1828800" algn="l">
              <a:lnSpc>
                <a:spcPct val="100000"/>
              </a:lnSpc>
              <a:spcBef>
                <a:spcPts val="0"/>
              </a:spcBef>
              <a:spcAft>
                <a:spcPts val="0"/>
              </a:spcAft>
              <a:buSzPts val="1800"/>
              <a:buChar char="●"/>
              <a:defRPr i="1"/>
            </a:lvl4pPr>
            <a:lvl5pPr indent="-342900" lvl="4" marL="2286000" algn="l">
              <a:lnSpc>
                <a:spcPct val="100000"/>
              </a:lnSpc>
              <a:spcBef>
                <a:spcPts val="0"/>
              </a:spcBef>
              <a:spcAft>
                <a:spcPts val="0"/>
              </a:spcAft>
              <a:buSzPts val="1800"/>
              <a:buChar char="○"/>
              <a:defRPr i="1"/>
            </a:lvl5pPr>
            <a:lvl6pPr indent="-342900" lvl="5" marL="2743200" algn="l">
              <a:lnSpc>
                <a:spcPct val="100000"/>
              </a:lnSpc>
              <a:spcBef>
                <a:spcPts val="0"/>
              </a:spcBef>
              <a:spcAft>
                <a:spcPts val="0"/>
              </a:spcAft>
              <a:buSzPts val="1800"/>
              <a:buChar char="■"/>
              <a:defRPr i="1"/>
            </a:lvl6pPr>
            <a:lvl7pPr indent="-342900" lvl="6" marL="3200400" algn="l">
              <a:lnSpc>
                <a:spcPct val="100000"/>
              </a:lnSpc>
              <a:spcBef>
                <a:spcPts val="0"/>
              </a:spcBef>
              <a:spcAft>
                <a:spcPts val="0"/>
              </a:spcAft>
              <a:buSzPts val="1800"/>
              <a:buChar char="●"/>
              <a:defRPr i="1"/>
            </a:lvl7pPr>
            <a:lvl8pPr indent="-342900" lvl="7" marL="3657600" algn="l">
              <a:lnSpc>
                <a:spcPct val="100000"/>
              </a:lnSpc>
              <a:spcBef>
                <a:spcPts val="0"/>
              </a:spcBef>
              <a:spcAft>
                <a:spcPts val="0"/>
              </a:spcAft>
              <a:buSzPts val="1800"/>
              <a:buChar char="○"/>
              <a:defRPr i="1"/>
            </a:lvl8pPr>
            <a:lvl9pPr indent="-342900" lvl="8" marL="4114800" algn="l">
              <a:lnSpc>
                <a:spcPct val="100000"/>
              </a:lnSpc>
              <a:spcBef>
                <a:spcPts val="0"/>
              </a:spcBef>
              <a:spcAft>
                <a:spcPts val="0"/>
              </a:spcAft>
              <a:buSzPts val="1800"/>
              <a:buChar char="■"/>
              <a:defRPr i="1"/>
            </a:lvl9pPr>
          </a:lstStyle>
          <a:p/>
        </p:txBody>
      </p:sp>
      <p:sp>
        <p:nvSpPr>
          <p:cNvPr id="309" name="Google Shape;309;p45"/>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chemeClr val="accent4"/>
                </a:solidFill>
                <a:latin typeface="Varela Round"/>
                <a:ea typeface="Varela Round"/>
                <a:cs typeface="Varela Round"/>
                <a:sym typeface="Varela Round"/>
              </a:rPr>
              <a:t>“</a:t>
            </a:r>
            <a:endParaRPr b="1" i="0" sz="7200" u="none" cap="none" strike="noStrike">
              <a:solidFill>
                <a:schemeClr val="accent4"/>
              </a:solidFill>
              <a:latin typeface="Varela Round"/>
              <a:ea typeface="Varela Round"/>
              <a:cs typeface="Varela Round"/>
              <a:sym typeface="Varela Round"/>
            </a:endParaRPr>
          </a:p>
        </p:txBody>
      </p:sp>
      <p:sp>
        <p:nvSpPr>
          <p:cNvPr id="310" name="Google Shape;310;p4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1" name="Shape 311"/>
        <p:cNvGrpSpPr/>
        <p:nvPr/>
      </p:nvGrpSpPr>
      <p:grpSpPr>
        <a:xfrm>
          <a:off x="0" y="0"/>
          <a:ext cx="0" cy="0"/>
          <a:chOff x="0" y="0"/>
          <a:chExt cx="0" cy="0"/>
        </a:xfrm>
      </p:grpSpPr>
      <p:sp>
        <p:nvSpPr>
          <p:cNvPr id="312" name="Google Shape;312;p4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078"/>
            </a:srgbClr>
          </a:solidFill>
          <a:ln>
            <a:noFill/>
          </a:ln>
        </p:spPr>
      </p:sp>
      <p:sp>
        <p:nvSpPr>
          <p:cNvPr id="314" name="Google Shape;314;p4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315" name="Google Shape;315;p46"/>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16" name="Google Shape;316;p46"/>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grpSp>
        <p:nvGrpSpPr>
          <p:cNvPr id="317" name="Google Shape;317;p46"/>
          <p:cNvGrpSpPr/>
          <p:nvPr/>
        </p:nvGrpSpPr>
        <p:grpSpPr>
          <a:xfrm>
            <a:off x="7522239" y="3425970"/>
            <a:ext cx="1194510" cy="1523626"/>
            <a:chOff x="1300163" y="3487738"/>
            <a:chExt cx="1549500" cy="1976425"/>
          </a:xfrm>
        </p:grpSpPr>
        <p:sp>
          <p:nvSpPr>
            <p:cNvPr id="318" name="Google Shape;318;p46"/>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46"/>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46"/>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46"/>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46"/>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46"/>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46"/>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46"/>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46"/>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46"/>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46"/>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46"/>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46"/>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46"/>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46"/>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46"/>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46"/>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46"/>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46"/>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46"/>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46"/>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46"/>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46"/>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46"/>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46"/>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07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46"/>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46"/>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46"/>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46"/>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46"/>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46"/>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46"/>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46"/>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2" name="Google Shape;352;p46"/>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1pPr>
            <a:lvl2pPr lvl="1"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2pPr>
            <a:lvl3pPr lvl="2"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3pPr>
            <a:lvl4pPr lvl="3"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4pPr>
            <a:lvl5pPr lvl="4"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5pPr>
            <a:lvl6pPr lvl="5"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6pPr>
            <a:lvl7pPr lvl="6"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7pPr>
            <a:lvl8pPr lvl="7"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8pPr>
            <a:lvl9pPr lvl="8" marR="0" rtl="0" algn="l">
              <a:lnSpc>
                <a:spcPct val="100000"/>
              </a:lnSpc>
              <a:spcBef>
                <a:spcPts val="0"/>
              </a:spcBef>
              <a:spcAft>
                <a:spcPts val="0"/>
              </a:spcAft>
              <a:buClr>
                <a:schemeClr val="lt1"/>
              </a:buClr>
              <a:buSzPts val="2400"/>
              <a:buFont typeface="Varela Round"/>
              <a:buNone/>
              <a:defRPr b="1" i="0" sz="2400" u="none" cap="none" strike="noStrike">
                <a:solidFill>
                  <a:schemeClr val="lt1"/>
                </a:solidFill>
                <a:latin typeface="Varela Round"/>
                <a:ea typeface="Varela Round"/>
                <a:cs typeface="Varela Round"/>
                <a:sym typeface="Varela Round"/>
              </a:defRPr>
            </a:lvl9pPr>
          </a:lstStyle>
          <a:p/>
        </p:txBody>
      </p:sp>
      <p:sp>
        <p:nvSpPr>
          <p:cNvPr id="7" name="Google Shape;7;p40"/>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3"/>
              </a:buClr>
              <a:buSzPts val="3000"/>
              <a:buFont typeface="Didact Gothic"/>
              <a:buChar char="●"/>
              <a:defRPr b="0" i="0" sz="3000" u="none" cap="none" strike="noStrike">
                <a:solidFill>
                  <a:schemeClr val="dk1"/>
                </a:solidFill>
                <a:latin typeface="Didact Gothic"/>
                <a:ea typeface="Didact Gothic"/>
                <a:cs typeface="Didact Gothic"/>
                <a:sym typeface="Didact Gothic"/>
              </a:defRPr>
            </a:lvl1pPr>
            <a:lvl2pPr indent="-381000" lvl="1" marL="9144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2pPr>
            <a:lvl3pPr indent="-381000" lvl="2" marL="1371600" marR="0" rtl="0" algn="l">
              <a:lnSpc>
                <a:spcPct val="100000"/>
              </a:lnSpc>
              <a:spcBef>
                <a:spcPts val="0"/>
              </a:spcBef>
              <a:spcAft>
                <a:spcPts val="0"/>
              </a:spcAft>
              <a:buClr>
                <a:schemeClr val="accent3"/>
              </a:buClr>
              <a:buSzPts val="2400"/>
              <a:buFont typeface="Didact Gothic"/>
              <a:buChar char="■"/>
              <a:defRPr b="0" i="0" sz="2400" u="none" cap="none" strike="noStrike">
                <a:solidFill>
                  <a:schemeClr val="dk1"/>
                </a:solidFill>
                <a:latin typeface="Didact Gothic"/>
                <a:ea typeface="Didact Gothic"/>
                <a:cs typeface="Didact Gothic"/>
                <a:sym typeface="Didact Gothic"/>
              </a:defRPr>
            </a:lvl3pPr>
            <a:lvl4pPr indent="-342900" lvl="3" marL="1828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4pPr>
            <a:lvl5pPr indent="-342900" lvl="4" marL="22860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5pPr>
            <a:lvl6pPr indent="-342900" lvl="5" marL="27432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6pPr>
            <a:lvl7pPr indent="-342900" lvl="6" marL="32004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7pPr>
            <a:lvl8pPr indent="-342900" lvl="7" marL="36576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8pPr>
            <a:lvl9pPr indent="-342900" lvl="8" marL="4114800" marR="0" rtl="0" algn="l">
              <a:lnSpc>
                <a:spcPct val="100000"/>
              </a:lnSpc>
              <a:spcBef>
                <a:spcPts val="0"/>
              </a:spcBef>
              <a:spcAft>
                <a:spcPts val="0"/>
              </a:spcAft>
              <a:buClr>
                <a:schemeClr val="dk1"/>
              </a:buClr>
              <a:buSzPts val="1800"/>
              <a:buFont typeface="Didact Gothic"/>
              <a:buChar char="■"/>
              <a:defRPr b="0" i="0" sz="1800" u="none" cap="none" strike="noStrike">
                <a:solidFill>
                  <a:schemeClr val="dk1"/>
                </a:solidFill>
                <a:latin typeface="Didact Gothic"/>
                <a:ea typeface="Didact Gothic"/>
                <a:cs typeface="Didact Gothic"/>
                <a:sym typeface="Didact Gothic"/>
              </a:defRPr>
            </a:lvl9pPr>
          </a:lstStyle>
          <a:p/>
        </p:txBody>
      </p:sp>
      <p:sp>
        <p:nvSpPr>
          <p:cNvPr id="8" name="Google Shape;8;p40"/>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ldpresley1.github.io/StraySpot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1"/>
          <p:cNvSpPr txBox="1"/>
          <p:nvPr>
            <p:ph type="ctrTitle"/>
          </p:nvPr>
        </p:nvSpPr>
        <p:spPr>
          <a:xfrm>
            <a:off x="975350" y="663075"/>
            <a:ext cx="5701800" cy="374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b="0" lang="en" sz="5000">
                <a:solidFill>
                  <a:srgbClr val="000000"/>
                </a:solidFill>
                <a:latin typeface="Arial"/>
                <a:ea typeface="Arial"/>
                <a:cs typeface="Arial"/>
                <a:sym typeface="Arial"/>
              </a:rPr>
              <a:t>StraySpotter</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50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t/>
            </a:r>
            <a:endParaRPr b="0" sz="2400">
              <a:solidFill>
                <a:srgbClr val="000000"/>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2000">
                <a:solidFill>
                  <a:srgbClr val="222222"/>
                </a:solidFill>
                <a:latin typeface="Arial"/>
                <a:ea typeface="Arial"/>
                <a:cs typeface="Arial"/>
                <a:sym typeface="Arial"/>
              </a:rPr>
              <a:t>Asa Dillahunty, Dylan Marcum-Pollard, </a:t>
            </a:r>
            <a:endParaRPr b="0" sz="2000">
              <a:solidFill>
                <a:srgbClr val="222222"/>
              </a:solidFill>
              <a:latin typeface="Arial"/>
              <a:ea typeface="Arial"/>
              <a:cs typeface="Arial"/>
              <a:sym typeface="Arial"/>
            </a:endParaRPr>
          </a:p>
          <a:p>
            <a:pPr indent="0" lvl="0" marL="0" rtl="0" algn="ctr">
              <a:lnSpc>
                <a:spcPct val="100000"/>
              </a:lnSpc>
              <a:spcBef>
                <a:spcPts val="0"/>
              </a:spcBef>
              <a:spcAft>
                <a:spcPts val="0"/>
              </a:spcAft>
              <a:buSzPts val="6000"/>
              <a:buNone/>
            </a:pPr>
            <a:r>
              <a:rPr b="0" lang="en" sz="2000">
                <a:solidFill>
                  <a:srgbClr val="222222"/>
                </a:solidFill>
                <a:latin typeface="Arial"/>
                <a:ea typeface="Arial"/>
                <a:cs typeface="Arial"/>
                <a:sym typeface="Arial"/>
              </a:rPr>
              <a:t>Lillian Presley, Sav Campbell</a:t>
            </a:r>
            <a:endParaRPr>
              <a:solidFill>
                <a:srgbClr val="222222"/>
              </a:solidFill>
            </a:endParaRPr>
          </a:p>
        </p:txBody>
      </p:sp>
      <p:pic>
        <p:nvPicPr>
          <p:cNvPr id="487" name="Google Shape;487;p1"/>
          <p:cNvPicPr preferRelativeResize="0"/>
          <p:nvPr/>
        </p:nvPicPr>
        <p:blipFill>
          <a:blip r:embed="rId3">
            <a:alphaModFix/>
          </a:blip>
          <a:stretch>
            <a:fillRect/>
          </a:stretch>
        </p:blipFill>
        <p:spPr>
          <a:xfrm>
            <a:off x="2569957" y="1481399"/>
            <a:ext cx="2512600" cy="2180701"/>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ed1f3bbfda_1_26"/>
          <p:cNvSpPr txBox="1"/>
          <p:nvPr/>
        </p:nvSpPr>
        <p:spPr>
          <a:xfrm>
            <a:off x="159300" y="292625"/>
            <a:ext cx="8520600" cy="572700"/>
          </a:xfrm>
          <a:prstGeom prst="rect">
            <a:avLst/>
          </a:prstGeom>
          <a:noFill/>
          <a:ln>
            <a:noFill/>
          </a:ln>
        </p:spPr>
        <p:txBody>
          <a:bodyPr anchorCtr="0" anchor="b"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lang="en" sz="2400">
                <a:solidFill>
                  <a:schemeClr val="lt1"/>
                </a:solidFill>
                <a:latin typeface="Varela Round"/>
                <a:ea typeface="Varela Round"/>
                <a:cs typeface="Varela Round"/>
                <a:sym typeface="Varela Round"/>
              </a:rPr>
              <a:t>Project</a:t>
            </a:r>
            <a:r>
              <a:rPr lang="en" sz="2800">
                <a:solidFill>
                  <a:srgbClr val="000000"/>
                </a:solidFill>
              </a:rPr>
              <a:t> </a:t>
            </a:r>
            <a:r>
              <a:rPr b="1" lang="en" sz="2400">
                <a:solidFill>
                  <a:schemeClr val="lt1"/>
                </a:solidFill>
                <a:latin typeface="Varela Round"/>
                <a:ea typeface="Varela Round"/>
                <a:cs typeface="Varela Round"/>
                <a:sym typeface="Varela Round"/>
              </a:rPr>
              <a:t>Focus</a:t>
            </a:r>
            <a:endParaRPr sz="2800">
              <a:solidFill>
                <a:srgbClr val="000000"/>
              </a:solidFill>
            </a:endParaRPr>
          </a:p>
        </p:txBody>
      </p:sp>
      <p:sp>
        <p:nvSpPr>
          <p:cNvPr id="493" name="Google Shape;493;ged1f3bbfda_1_26"/>
          <p:cNvSpPr txBox="1"/>
          <p:nvPr/>
        </p:nvSpPr>
        <p:spPr>
          <a:xfrm>
            <a:off x="159300" y="1000075"/>
            <a:ext cx="7438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222222"/>
                </a:solidFill>
              </a:rPr>
              <a:t>The focus of our project was to create an application that allowed the user to both upload pictures of stray animals that they find during their everyday lives and browse the pictures for sightings of their missing pets.</a:t>
            </a:r>
            <a:endParaRPr sz="1800">
              <a:solidFill>
                <a:srgbClr val="222222"/>
              </a:solidFill>
            </a:endParaRPr>
          </a:p>
          <a:p>
            <a:pPr indent="0" lvl="0" marL="0" rtl="0" algn="l">
              <a:lnSpc>
                <a:spcPct val="115000"/>
              </a:lnSpc>
              <a:spcBef>
                <a:spcPts val="1200"/>
              </a:spcBef>
              <a:spcAft>
                <a:spcPts val="0"/>
              </a:spcAft>
              <a:buNone/>
            </a:pPr>
            <a:r>
              <a:t/>
            </a:r>
            <a:endParaRPr sz="1800">
              <a:solidFill>
                <a:srgbClr val="222222"/>
              </a:solidFill>
            </a:endParaRPr>
          </a:p>
          <a:p>
            <a:pPr indent="0" lvl="0" marL="0" rtl="0" algn="l">
              <a:lnSpc>
                <a:spcPct val="115000"/>
              </a:lnSpc>
              <a:spcBef>
                <a:spcPts val="1200"/>
              </a:spcBef>
              <a:spcAft>
                <a:spcPts val="1200"/>
              </a:spcAft>
              <a:buNone/>
            </a:pPr>
            <a:r>
              <a:rPr lang="en" sz="1800">
                <a:solidFill>
                  <a:srgbClr val="222222"/>
                </a:solidFill>
              </a:rPr>
              <a:t>To do this, uploaded pictures needed to have their locations stored and we needed a way for those pictures to be found by the user. The idea was that if you knew where your animal was spotted, it could assist in finding your lost pet.</a:t>
            </a:r>
            <a:endParaRPr sz="18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9"/>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499" name="Google Shape;499;p9"/>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Sprint 1 Goals</a:t>
            </a:r>
            <a:endParaRPr/>
          </a:p>
        </p:txBody>
      </p:sp>
      <p:sp>
        <p:nvSpPr>
          <p:cNvPr id="500" name="Google Shape;500;p9"/>
          <p:cNvSpPr txBox="1"/>
          <p:nvPr>
            <p:ph idx="1" type="body"/>
          </p:nvPr>
        </p:nvSpPr>
        <p:spPr>
          <a:xfrm>
            <a:off x="582200" y="964700"/>
            <a:ext cx="6501000" cy="37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u="sng">
                <a:solidFill>
                  <a:srgbClr val="3E4A63"/>
                </a:solidFill>
                <a:latin typeface="Arial"/>
                <a:ea typeface="Arial"/>
                <a:cs typeface="Arial"/>
                <a:sym typeface="Arial"/>
              </a:rPr>
              <a:t>Sprint 1 Main Goals:</a:t>
            </a:r>
            <a:endParaRPr b="1" sz="1300" u="sng">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Set up the Firestore Database and connect the project to Firebase </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Research and work on connecting our geotagging feature</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Initial UI created and create the first draft of the main “pet finder” screen in list view</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Complete the project website</a:t>
            </a:r>
            <a:endParaRPr sz="1300">
              <a:solidFill>
                <a:srgbClr val="3E4A63"/>
              </a:solidFill>
              <a:latin typeface="Arial"/>
              <a:ea typeface="Arial"/>
              <a:cs typeface="Arial"/>
              <a:sym typeface="Arial"/>
            </a:endParaRPr>
          </a:p>
          <a:p>
            <a:pPr indent="0" lvl="0" marL="0" rtl="0" algn="l">
              <a:lnSpc>
                <a:spcPct val="115000"/>
              </a:lnSpc>
              <a:spcBef>
                <a:spcPts val="1000"/>
              </a:spcBef>
              <a:spcAft>
                <a:spcPts val="0"/>
              </a:spcAft>
              <a:buNone/>
            </a:pPr>
            <a:r>
              <a:rPr b="1" lang="en" sz="1300" u="sng">
                <a:solidFill>
                  <a:srgbClr val="3E4A63"/>
                </a:solidFill>
                <a:latin typeface="Arial"/>
                <a:ea typeface="Arial"/>
                <a:cs typeface="Arial"/>
                <a:sym typeface="Arial"/>
              </a:rPr>
              <a:t>Additional Stretch Goals:</a:t>
            </a:r>
            <a:endParaRPr b="1" sz="1300" u="sng">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First draft of the user uploads screen implemented</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Allow the user to update the geotag if they aren’t where they were when they took the picture</a:t>
            </a:r>
            <a:endParaRPr sz="1300">
              <a:solidFill>
                <a:srgbClr val="3E4A63"/>
              </a:solidFill>
              <a:latin typeface="Arial"/>
              <a:ea typeface="Arial"/>
              <a:cs typeface="Arial"/>
              <a:sym typeface="Arial"/>
            </a:endParaRPr>
          </a:p>
          <a:p>
            <a:pPr indent="0" lvl="0" marL="0" rtl="0" algn="l">
              <a:lnSpc>
                <a:spcPct val="115000"/>
              </a:lnSpc>
              <a:spcBef>
                <a:spcPts val="1000"/>
              </a:spcBef>
              <a:spcAft>
                <a:spcPts val="0"/>
              </a:spcAft>
              <a:buNone/>
            </a:pPr>
            <a:r>
              <a:rPr b="1" lang="en" sz="1300" u="sng">
                <a:solidFill>
                  <a:srgbClr val="3E4A63"/>
                </a:solidFill>
                <a:latin typeface="Arial"/>
                <a:ea typeface="Arial"/>
                <a:cs typeface="Arial"/>
                <a:sym typeface="Arial"/>
              </a:rPr>
              <a:t>Assignments</a:t>
            </a:r>
            <a:r>
              <a:rPr lang="en" sz="1300">
                <a:solidFill>
                  <a:srgbClr val="3E4A63"/>
                </a:solidFill>
                <a:latin typeface="Arial"/>
                <a:ea typeface="Arial"/>
                <a:cs typeface="Arial"/>
                <a:sym typeface="Arial"/>
              </a:rPr>
              <a:t>:</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Dylan: Geotagging</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Sav: Database</a:t>
            </a:r>
            <a:endParaRPr sz="1300">
              <a:solidFill>
                <a:srgbClr val="3E4A63"/>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Lily: </a:t>
            </a:r>
            <a:r>
              <a:rPr lang="en" sz="1300" u="sng">
                <a:solidFill>
                  <a:srgbClr val="4285F4"/>
                </a:solidFill>
                <a:latin typeface="Arial"/>
                <a:ea typeface="Arial"/>
                <a:cs typeface="Arial"/>
                <a:sym typeface="Arial"/>
                <a:hlinkClick r:id="rId3">
                  <a:extLst>
                    <a:ext uri="{A12FA001-AC4F-418D-AE19-62706E023703}">
                      <ahyp:hlinkClr val="tx"/>
                    </a:ext>
                  </a:extLst>
                </a:hlinkClick>
              </a:rPr>
              <a:t>Website</a:t>
            </a:r>
            <a:endParaRPr sz="1300">
              <a:solidFill>
                <a:srgbClr val="4285F4"/>
              </a:solidFill>
              <a:latin typeface="Arial"/>
              <a:ea typeface="Arial"/>
              <a:cs typeface="Arial"/>
              <a:sym typeface="Arial"/>
            </a:endParaRPr>
          </a:p>
          <a:p>
            <a:pPr indent="-311150" lvl="0" marL="457200" rtl="0" algn="l">
              <a:lnSpc>
                <a:spcPct val="115000"/>
              </a:lnSpc>
              <a:spcBef>
                <a:spcPts val="0"/>
              </a:spcBef>
              <a:spcAft>
                <a:spcPts val="0"/>
              </a:spcAft>
              <a:buClr>
                <a:srgbClr val="3E4A63"/>
              </a:buClr>
              <a:buSzPts val="1300"/>
              <a:buFont typeface="Arial"/>
              <a:buChar char="●"/>
            </a:pPr>
            <a:r>
              <a:rPr lang="en" sz="1300">
                <a:solidFill>
                  <a:srgbClr val="3E4A63"/>
                </a:solidFill>
                <a:latin typeface="Arial"/>
                <a:ea typeface="Arial"/>
                <a:cs typeface="Arial"/>
                <a:sym typeface="Arial"/>
              </a:rPr>
              <a:t>Asa: UI</a:t>
            </a:r>
            <a:endParaRPr sz="1300">
              <a:solidFill>
                <a:srgbClr val="3E4A63"/>
              </a:solidFill>
              <a:latin typeface="Arial"/>
              <a:ea typeface="Arial"/>
              <a:cs typeface="Arial"/>
              <a:sym typeface="Arial"/>
            </a:endParaRPr>
          </a:p>
          <a:p>
            <a:pPr indent="0" lvl="0" marL="0" marR="0" rtl="0" algn="l">
              <a:lnSpc>
                <a:spcPct val="115000"/>
              </a:lnSpc>
              <a:spcBef>
                <a:spcPts val="0"/>
              </a:spcBef>
              <a:spcAft>
                <a:spcPts val="0"/>
              </a:spcAft>
              <a:buNone/>
            </a:pPr>
            <a:r>
              <a:t/>
            </a:r>
            <a:endParaRPr sz="1300">
              <a:solidFill>
                <a:srgbClr val="3E4A6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The base UI was completed (including options for a dark and light theme)</a:t>
            </a:r>
            <a:endParaRPr sz="1800">
              <a:solidFill>
                <a:srgbClr val="3E4A63"/>
              </a:solidFill>
              <a:latin typeface="Arial"/>
              <a:ea typeface="Arial"/>
              <a:cs typeface="Arial"/>
              <a:sym typeface="Arial"/>
            </a:endParaRPr>
          </a:p>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The database was created and connected to the project.</a:t>
            </a:r>
            <a:endParaRPr sz="1800">
              <a:solidFill>
                <a:srgbClr val="3E4A63"/>
              </a:solidFill>
              <a:latin typeface="Arial"/>
              <a:ea typeface="Arial"/>
              <a:cs typeface="Arial"/>
              <a:sym typeface="Arial"/>
            </a:endParaRPr>
          </a:p>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Geotagged pins were successfully added to a map which can be viewed in app.</a:t>
            </a:r>
            <a:endParaRPr sz="1800">
              <a:solidFill>
                <a:srgbClr val="3E4A63"/>
              </a:solidFill>
              <a:latin typeface="Arial"/>
              <a:ea typeface="Arial"/>
              <a:cs typeface="Arial"/>
              <a:sym typeface="Arial"/>
            </a:endParaRPr>
          </a:p>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Project Website completed.</a:t>
            </a:r>
            <a:endParaRPr sz="1700">
              <a:solidFill>
                <a:srgbClr val="3E4A63"/>
              </a:solidFill>
              <a:latin typeface="Arial"/>
              <a:ea typeface="Arial"/>
              <a:cs typeface="Arial"/>
              <a:sym typeface="Arial"/>
            </a:endParaRPr>
          </a:p>
        </p:txBody>
      </p:sp>
      <p:sp>
        <p:nvSpPr>
          <p:cNvPr id="506" name="Google Shape;506;p2"/>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07" name="Google Shape;507;p2"/>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SzPts val="2400"/>
              <a:buNone/>
            </a:pPr>
            <a:r>
              <a:rPr lang="en"/>
              <a:t>Major Sprint Achievements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5"/>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13" name="Google Shape;5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400"/>
              <a:buFont typeface="Arial"/>
              <a:buNone/>
            </a:pPr>
            <a:r>
              <a:rPr b="1" lang="en" sz="2400">
                <a:solidFill>
                  <a:schemeClr val="lt1"/>
                </a:solidFill>
                <a:latin typeface="Varela Round"/>
                <a:ea typeface="Varela Round"/>
                <a:cs typeface="Varela Round"/>
                <a:sym typeface="Varela Round"/>
              </a:rPr>
              <a:t>Project Backlog and Sprint Backlog</a:t>
            </a:r>
            <a:endParaRPr b="0" i="0" sz="2800" u="none" cap="none" strike="noStrike">
              <a:solidFill>
                <a:srgbClr val="000000"/>
              </a:solidFill>
              <a:latin typeface="Arial"/>
              <a:ea typeface="Arial"/>
              <a:cs typeface="Arial"/>
              <a:sym typeface="Arial"/>
            </a:endParaRPr>
          </a:p>
        </p:txBody>
      </p:sp>
      <p:sp>
        <p:nvSpPr>
          <p:cNvPr id="514" name="Google Shape;514;p15"/>
          <p:cNvSpPr/>
          <p:nvPr/>
        </p:nvSpPr>
        <p:spPr>
          <a:xfrm>
            <a:off x="7820600" y="4567175"/>
            <a:ext cx="1182300" cy="3936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5"/>
          <p:cNvSpPr/>
          <p:nvPr/>
        </p:nvSpPr>
        <p:spPr>
          <a:xfrm>
            <a:off x="7591300" y="3501300"/>
            <a:ext cx="1411800" cy="1067700"/>
          </a:xfrm>
          <a:prstGeom prst="rect">
            <a:avLst/>
          </a:prstGeom>
          <a:solidFill>
            <a:srgbClr val="B1CDF4"/>
          </a:solidFill>
          <a:ln cap="flat" cmpd="sng" w="9525">
            <a:solidFill>
              <a:srgbClr val="B1CD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6" name="Google Shape;516;p15"/>
          <p:cNvPicPr preferRelativeResize="0"/>
          <p:nvPr/>
        </p:nvPicPr>
        <p:blipFill rotWithShape="1">
          <a:blip r:embed="rId3">
            <a:alphaModFix/>
          </a:blip>
          <a:srcRect b="0" l="0" r="3966" t="0"/>
          <a:stretch/>
        </p:blipFill>
        <p:spPr>
          <a:xfrm>
            <a:off x="311700" y="1017725"/>
            <a:ext cx="5457375" cy="1817175"/>
          </a:xfrm>
          <a:prstGeom prst="rect">
            <a:avLst/>
          </a:prstGeom>
          <a:noFill/>
          <a:ln cap="flat" cmpd="sng" w="19050">
            <a:solidFill>
              <a:srgbClr val="3E4A63"/>
            </a:solidFill>
            <a:prstDash val="solid"/>
            <a:round/>
            <a:headEnd len="sm" w="sm" type="none"/>
            <a:tailEnd len="sm" w="sm" type="none"/>
          </a:ln>
          <a:effectLst>
            <a:outerShdw blurRad="57150" rotWithShape="0" algn="bl" dir="5400000" dist="19050">
              <a:srgbClr val="000000">
                <a:alpha val="50000"/>
              </a:srgbClr>
            </a:outerShdw>
          </a:effectLst>
        </p:spPr>
      </p:pic>
      <p:pic>
        <p:nvPicPr>
          <p:cNvPr id="517" name="Google Shape;517;p15"/>
          <p:cNvPicPr preferRelativeResize="0"/>
          <p:nvPr/>
        </p:nvPicPr>
        <p:blipFill>
          <a:blip r:embed="rId4">
            <a:alphaModFix/>
          </a:blip>
          <a:stretch>
            <a:fillRect/>
          </a:stretch>
        </p:blipFill>
        <p:spPr>
          <a:xfrm>
            <a:off x="5875324" y="1784650"/>
            <a:ext cx="2956975" cy="2782525"/>
          </a:xfrm>
          <a:prstGeom prst="rect">
            <a:avLst/>
          </a:prstGeom>
          <a:noFill/>
          <a:ln cap="flat" cmpd="sng" w="19050">
            <a:solidFill>
              <a:srgbClr val="3E4A63"/>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
          <p:cNvSpPr txBox="1"/>
          <p:nvPr>
            <p:ph type="title"/>
          </p:nvPr>
        </p:nvSpPr>
        <p:spPr>
          <a:xfrm>
            <a:off x="388375" y="0"/>
            <a:ext cx="7086600" cy="852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What Was Not Completed &amp; Lessons Learned</a:t>
            </a:r>
            <a:endParaRPr/>
          </a:p>
        </p:txBody>
      </p:sp>
      <p:sp>
        <p:nvSpPr>
          <p:cNvPr id="523" name="Google Shape;523;p8"/>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24" name="Google Shape;524;p8"/>
          <p:cNvSpPr txBox="1"/>
          <p:nvPr/>
        </p:nvSpPr>
        <p:spPr>
          <a:xfrm>
            <a:off x="8793525" y="4139600"/>
            <a:ext cx="356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525" name="Google Shape;525;p8"/>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User upload feature not implemented; locations are currently hard coded.</a:t>
            </a:r>
            <a:endParaRPr sz="1800">
              <a:solidFill>
                <a:srgbClr val="3E4A63"/>
              </a:solidFill>
              <a:latin typeface="Arial"/>
              <a:ea typeface="Arial"/>
              <a:cs typeface="Arial"/>
              <a:sym typeface="Arial"/>
            </a:endParaRPr>
          </a:p>
          <a:p>
            <a:pPr indent="-317500" lvl="1" marL="914400" rtl="0" algn="l">
              <a:lnSpc>
                <a:spcPct val="115000"/>
              </a:lnSpc>
              <a:spcBef>
                <a:spcPts val="0"/>
              </a:spcBef>
              <a:spcAft>
                <a:spcPts val="0"/>
              </a:spcAft>
              <a:buClr>
                <a:srgbClr val="3E4A63"/>
              </a:buClr>
              <a:buSzPts val="1400"/>
              <a:buFont typeface="Arial"/>
              <a:buChar char="○"/>
            </a:pPr>
            <a:r>
              <a:rPr lang="en" sz="1400">
                <a:solidFill>
                  <a:srgbClr val="3E4A63"/>
                </a:solidFill>
                <a:latin typeface="Arial"/>
                <a:ea typeface="Arial"/>
                <a:cs typeface="Arial"/>
                <a:sym typeface="Arial"/>
              </a:rPr>
              <a:t>There is currently a test code which gets the user’s location and stores it, it just has not been implemented in the project… yet.</a:t>
            </a:r>
            <a:endParaRPr sz="1400">
              <a:solidFill>
                <a:srgbClr val="3E4A63"/>
              </a:solidFill>
              <a:latin typeface="Arial"/>
              <a:ea typeface="Arial"/>
              <a:cs typeface="Arial"/>
              <a:sym typeface="Arial"/>
            </a:endParaRPr>
          </a:p>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The database set up and connection took much longer than planned.</a:t>
            </a:r>
            <a:endParaRPr sz="1800">
              <a:solidFill>
                <a:srgbClr val="3E4A63"/>
              </a:solidFill>
              <a:latin typeface="Arial"/>
              <a:ea typeface="Arial"/>
              <a:cs typeface="Arial"/>
              <a:sym typeface="Arial"/>
            </a:endParaRPr>
          </a:p>
          <a:p>
            <a:pPr indent="-317500" lvl="1" marL="914400" rtl="0" algn="l">
              <a:lnSpc>
                <a:spcPct val="115000"/>
              </a:lnSpc>
              <a:spcBef>
                <a:spcPts val="0"/>
              </a:spcBef>
              <a:spcAft>
                <a:spcPts val="0"/>
              </a:spcAft>
              <a:buClr>
                <a:srgbClr val="3E4A63"/>
              </a:buClr>
              <a:buSzPts val="1400"/>
              <a:buFont typeface="Arial"/>
              <a:buChar char="○"/>
            </a:pPr>
            <a:r>
              <a:rPr lang="en" sz="1400">
                <a:solidFill>
                  <a:srgbClr val="3E4A63"/>
                </a:solidFill>
                <a:latin typeface="Arial"/>
                <a:ea typeface="Arial"/>
                <a:cs typeface="Arial"/>
                <a:sym typeface="Arial"/>
              </a:rPr>
              <a:t>Learned a lot about Firebase and Gradle in the process</a:t>
            </a:r>
            <a:endParaRPr sz="1400">
              <a:solidFill>
                <a:srgbClr val="3E4A63"/>
              </a:solidFill>
              <a:latin typeface="Arial"/>
              <a:ea typeface="Arial"/>
              <a:cs typeface="Arial"/>
              <a:sym typeface="Arial"/>
            </a:endParaRPr>
          </a:p>
          <a:p>
            <a:pPr indent="-342900" lvl="0" marL="457200" rtl="0" algn="l">
              <a:lnSpc>
                <a:spcPct val="115000"/>
              </a:lnSpc>
              <a:spcBef>
                <a:spcPts val="0"/>
              </a:spcBef>
              <a:spcAft>
                <a:spcPts val="0"/>
              </a:spcAft>
              <a:buClr>
                <a:srgbClr val="3E4A63"/>
              </a:buClr>
              <a:buSzPts val="1800"/>
              <a:buFont typeface="Arial"/>
              <a:buChar char="●"/>
            </a:pPr>
            <a:r>
              <a:rPr lang="en" sz="1800">
                <a:solidFill>
                  <a:srgbClr val="3E4A63"/>
                </a:solidFill>
                <a:latin typeface="Arial"/>
                <a:ea typeface="Arial"/>
                <a:cs typeface="Arial"/>
                <a:sym typeface="Arial"/>
              </a:rPr>
              <a:t>User Experience design is hard</a:t>
            </a:r>
            <a:endParaRPr sz="1800">
              <a:solidFill>
                <a:srgbClr val="3E4A63"/>
              </a:solidFill>
              <a:latin typeface="Arial"/>
              <a:ea typeface="Arial"/>
              <a:cs typeface="Arial"/>
              <a:sym typeface="Arial"/>
            </a:endParaRPr>
          </a:p>
          <a:p>
            <a:pPr indent="-317500" lvl="1" marL="914400" rtl="0" algn="l">
              <a:lnSpc>
                <a:spcPct val="115000"/>
              </a:lnSpc>
              <a:spcBef>
                <a:spcPts val="0"/>
              </a:spcBef>
              <a:spcAft>
                <a:spcPts val="0"/>
              </a:spcAft>
              <a:buClr>
                <a:srgbClr val="3E4A63"/>
              </a:buClr>
              <a:buSzPts val="1400"/>
              <a:buFont typeface="Arial"/>
              <a:buChar char="○"/>
            </a:pPr>
            <a:r>
              <a:rPr lang="en" sz="1400">
                <a:solidFill>
                  <a:srgbClr val="3E4A63"/>
                </a:solidFill>
                <a:latin typeface="Arial"/>
                <a:ea typeface="Arial"/>
                <a:cs typeface="Arial"/>
                <a:sym typeface="Arial"/>
              </a:rPr>
              <a:t>Learned a lot about how CSS and animations are implemented in react native</a:t>
            </a:r>
            <a:endParaRPr sz="1800">
              <a:solidFill>
                <a:srgbClr val="3E4A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cb2d435896_0_1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531" name="Google Shape;531;gcb2d435896_0_11"/>
          <p:cNvSpPr txBox="1"/>
          <p:nvPr/>
        </p:nvSpPr>
        <p:spPr>
          <a:xfrm>
            <a:off x="8793525" y="4139600"/>
            <a:ext cx="356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532" name="Google Shape;532;gcb2d435896_0_11"/>
          <p:cNvPicPr preferRelativeResize="0"/>
          <p:nvPr/>
        </p:nvPicPr>
        <p:blipFill>
          <a:blip r:embed="rId3">
            <a:alphaModFix/>
          </a:blip>
          <a:stretch>
            <a:fillRect/>
          </a:stretch>
        </p:blipFill>
        <p:spPr>
          <a:xfrm>
            <a:off x="2569957" y="1274799"/>
            <a:ext cx="2512600" cy="2180701"/>
          </a:xfrm>
          <a:prstGeom prst="rect">
            <a:avLst/>
          </a:prstGeom>
          <a:noFill/>
          <a:ln cap="flat" cmpd="sng" w="9525">
            <a:solidFill>
              <a:srgbClr val="FFFFFF"/>
            </a:solidFill>
            <a:prstDash val="solid"/>
            <a:round/>
            <a:headEnd len="sm" w="sm" type="none"/>
            <a:tailEnd len="sm" w="sm" type="none"/>
          </a:ln>
        </p:spPr>
      </p:pic>
      <p:sp>
        <p:nvSpPr>
          <p:cNvPr id="533" name="Google Shape;533;gcb2d435896_0_11"/>
          <p:cNvSpPr txBox="1"/>
          <p:nvPr/>
        </p:nvSpPr>
        <p:spPr>
          <a:xfrm>
            <a:off x="1638950" y="3585500"/>
            <a:ext cx="4374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t>Project Demo</a:t>
            </a:r>
            <a:endParaRPr b="1" sz="5000"/>
          </a:p>
        </p:txBody>
      </p:sp>
    </p:spTree>
  </p:cSld>
  <p:clrMapOvr>
    <a:masterClrMapping/>
  </p:clrMapOvr>
</p:sld>
</file>

<file path=ppt/theme/theme1.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