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Varela Round"/>
      <p:regular r:id="rId14"/>
    </p:embeddedFont>
    <p:embeddedFont>
      <p:font typeface="Didact Gothic"/>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Zdd7hqawJfZNVVLYkM9lGGay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DidactGothic-regular.fntdata"/><Relationship Id="rId14" Type="http://schemas.openxmlformats.org/officeDocument/2006/relationships/font" Target="fonts/VarelaRound-regular.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d1f3bbfda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ed1f3bbfda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d414e628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ed414e628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d414e628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ed414e628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d414e6285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ed414e628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1"/>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388375" y="557031"/>
            <a:ext cx="7205283" cy="4029437"/>
            <a:chOff x="388375" y="548150"/>
            <a:chExt cx="7205283" cy="4029437"/>
          </a:xfrm>
        </p:grpSpPr>
        <p:sp>
          <p:nvSpPr>
            <p:cNvPr id="12" name="Google Shape;12;p41"/>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13" name="Google Shape;13;p41"/>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41"/>
          <p:cNvGrpSpPr/>
          <p:nvPr/>
        </p:nvGrpSpPr>
        <p:grpSpPr>
          <a:xfrm>
            <a:off x="7590820" y="3227709"/>
            <a:ext cx="1171804" cy="1387410"/>
            <a:chOff x="1384300" y="1439863"/>
            <a:chExt cx="1433400" cy="1697138"/>
          </a:xfrm>
        </p:grpSpPr>
        <p:sp>
          <p:nvSpPr>
            <p:cNvPr id="15" name="Google Shape;15;p41"/>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41"/>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41"/>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41"/>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41"/>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41"/>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41"/>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41"/>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41"/>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41"/>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1"/>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41"/>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41"/>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41"/>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41"/>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41"/>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41"/>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41"/>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1"/>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41"/>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41"/>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1"/>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1"/>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41"/>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41"/>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41"/>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41"/>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41"/>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5" name="Google Shape;45;p41"/>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6000"/>
              <a:buNone/>
              <a:defRPr sz="6000">
                <a:solidFill>
                  <a:schemeClr val="dk1"/>
                </a:solidFill>
              </a:defRPr>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3" name="Shape 353"/>
        <p:cNvGrpSpPr/>
        <p:nvPr/>
      </p:nvGrpSpPr>
      <p:grpSpPr>
        <a:xfrm>
          <a:off x="0" y="0"/>
          <a:ext cx="0" cy="0"/>
          <a:chOff x="0" y="0"/>
          <a:chExt cx="0" cy="0"/>
        </a:xfrm>
      </p:grpSpPr>
      <p:sp>
        <p:nvSpPr>
          <p:cNvPr id="354" name="Google Shape;354;p50"/>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355" name="Google Shape;355;p50"/>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56" name="Google Shape;356;p5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grpSp>
        <p:nvGrpSpPr>
          <p:cNvPr id="357" name="Google Shape;357;p50"/>
          <p:cNvGrpSpPr/>
          <p:nvPr/>
        </p:nvGrpSpPr>
        <p:grpSpPr>
          <a:xfrm>
            <a:off x="7553734" y="3456310"/>
            <a:ext cx="1453993" cy="1092425"/>
            <a:chOff x="3708400" y="3798888"/>
            <a:chExt cx="1844700" cy="1385975"/>
          </a:xfrm>
        </p:grpSpPr>
        <p:sp>
          <p:nvSpPr>
            <p:cNvPr id="358" name="Google Shape;358;p50"/>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50"/>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50"/>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50"/>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50"/>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50"/>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50"/>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50"/>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50"/>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50"/>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50"/>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50"/>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50"/>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50"/>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50"/>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50"/>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50"/>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50"/>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50"/>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50"/>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50"/>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50"/>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50"/>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50"/>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50"/>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50"/>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50"/>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50"/>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50"/>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50"/>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50"/>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50"/>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50"/>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50"/>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50"/>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50"/>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50"/>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50"/>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50"/>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7" name="Google Shape;397;p5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sh)">
  <p:cSld name="BLANK_1_1_1">
    <p:spTree>
      <p:nvGrpSpPr>
        <p:cNvPr id="398" name="Shape 398"/>
        <p:cNvGrpSpPr/>
        <p:nvPr/>
      </p:nvGrpSpPr>
      <p:grpSpPr>
        <a:xfrm>
          <a:off x="0" y="0"/>
          <a:ext cx="0" cy="0"/>
          <a:chOff x="0" y="0"/>
          <a:chExt cx="0" cy="0"/>
        </a:xfrm>
      </p:grpSpPr>
      <p:grpSp>
        <p:nvGrpSpPr>
          <p:cNvPr id="399" name="Google Shape;399;p51"/>
          <p:cNvGrpSpPr/>
          <p:nvPr/>
        </p:nvGrpSpPr>
        <p:grpSpPr>
          <a:xfrm>
            <a:off x="7401334" y="3761110"/>
            <a:ext cx="1453993" cy="1092425"/>
            <a:chOff x="3708400" y="3798888"/>
            <a:chExt cx="1844700" cy="1385975"/>
          </a:xfrm>
        </p:grpSpPr>
        <p:sp>
          <p:nvSpPr>
            <p:cNvPr id="400" name="Google Shape;400;p51"/>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51"/>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51"/>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51"/>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51"/>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51"/>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51"/>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51"/>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51"/>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51"/>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51"/>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51"/>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51"/>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51"/>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51"/>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51"/>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51"/>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51"/>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51"/>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51"/>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51"/>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51"/>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51"/>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51"/>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51"/>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51"/>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51"/>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51"/>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51"/>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51"/>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51"/>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51"/>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51"/>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51"/>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51"/>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51"/>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51"/>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51"/>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51"/>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9" name="Google Shape;439;p5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0" name="Shape 440"/>
        <p:cNvGrpSpPr/>
        <p:nvPr/>
      </p:nvGrpSpPr>
      <p:grpSpPr>
        <a:xfrm>
          <a:off x="0" y="0"/>
          <a:ext cx="0" cy="0"/>
          <a:chOff x="0" y="0"/>
          <a:chExt cx="0" cy="0"/>
        </a:xfrm>
      </p:grpSpPr>
      <p:sp>
        <p:nvSpPr>
          <p:cNvPr id="441" name="Google Shape;441;p52"/>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52"/>
          <p:cNvGrpSpPr/>
          <p:nvPr/>
        </p:nvGrpSpPr>
        <p:grpSpPr>
          <a:xfrm>
            <a:off x="388375" y="557031"/>
            <a:ext cx="7205283" cy="4029437"/>
            <a:chOff x="388375" y="548150"/>
            <a:chExt cx="7205283" cy="4029437"/>
          </a:xfrm>
        </p:grpSpPr>
        <p:sp>
          <p:nvSpPr>
            <p:cNvPr id="443" name="Google Shape;443;p52"/>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444" name="Google Shape;444;p52"/>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445" name="Google Shape;445;p52"/>
          <p:cNvSpPr txBox="1"/>
          <p:nvPr>
            <p:ph idx="1" type="body"/>
          </p:nvPr>
        </p:nvSpPr>
        <p:spPr>
          <a:xfrm>
            <a:off x="527675" y="3949100"/>
            <a:ext cx="65940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grpSp>
        <p:nvGrpSpPr>
          <p:cNvPr id="446" name="Google Shape;446;p52"/>
          <p:cNvGrpSpPr/>
          <p:nvPr/>
        </p:nvGrpSpPr>
        <p:grpSpPr>
          <a:xfrm>
            <a:off x="7522239" y="3121170"/>
            <a:ext cx="1194510" cy="1523626"/>
            <a:chOff x="1300163" y="3487738"/>
            <a:chExt cx="1549500" cy="1976425"/>
          </a:xfrm>
        </p:grpSpPr>
        <p:sp>
          <p:nvSpPr>
            <p:cNvPr id="447" name="Google Shape;447;p52"/>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52"/>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52"/>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52"/>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52"/>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52"/>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52"/>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52"/>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52"/>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52"/>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52"/>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52"/>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52"/>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52"/>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52"/>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52"/>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52"/>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52"/>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52"/>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52"/>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52"/>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52"/>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52"/>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52"/>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52"/>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52"/>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52"/>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52"/>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52"/>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52"/>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52"/>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52"/>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5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42"/>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2"/>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49" name="Google Shape;49;p42"/>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50" name="Google Shape;50;p42"/>
          <p:cNvGrpSpPr/>
          <p:nvPr/>
        </p:nvGrpSpPr>
        <p:grpSpPr>
          <a:xfrm>
            <a:off x="7590820" y="3532509"/>
            <a:ext cx="1171804" cy="1387410"/>
            <a:chOff x="1384300" y="1439863"/>
            <a:chExt cx="1433400" cy="1697138"/>
          </a:xfrm>
        </p:grpSpPr>
        <p:sp>
          <p:nvSpPr>
            <p:cNvPr id="51" name="Google Shape;51;p42"/>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42"/>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42"/>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42"/>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42"/>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42"/>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42"/>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42"/>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42"/>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42"/>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42"/>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42"/>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42"/>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42"/>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42"/>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42"/>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42"/>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2"/>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2"/>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42"/>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42"/>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2"/>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2"/>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42"/>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42"/>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42"/>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42"/>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42"/>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1" name="Google Shape;81;p4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2" name="Google Shape;82;p42"/>
          <p:cNvSpPr txBox="1"/>
          <p:nvPr>
            <p:ph idx="1" type="body"/>
          </p:nvPr>
        </p:nvSpPr>
        <p:spPr>
          <a:xfrm>
            <a:off x="523575"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83" name="Google Shape;83;p42"/>
          <p:cNvSpPr txBox="1"/>
          <p:nvPr>
            <p:ph idx="2" type="body"/>
          </p:nvPr>
        </p:nvSpPr>
        <p:spPr>
          <a:xfrm>
            <a:off x="3932358"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84" name="Google Shape;84;p4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mster)">
  <p:cSld name="BLANK_1_1">
    <p:spTree>
      <p:nvGrpSpPr>
        <p:cNvPr id="85" name="Shape 85"/>
        <p:cNvGrpSpPr/>
        <p:nvPr/>
      </p:nvGrpSpPr>
      <p:grpSpPr>
        <a:xfrm>
          <a:off x="0" y="0"/>
          <a:ext cx="0" cy="0"/>
          <a:chOff x="0" y="0"/>
          <a:chExt cx="0" cy="0"/>
        </a:xfrm>
      </p:grpSpPr>
      <p:sp>
        <p:nvSpPr>
          <p:cNvPr id="86" name="Google Shape;86;p43"/>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43"/>
          <p:cNvGrpSpPr/>
          <p:nvPr/>
        </p:nvGrpSpPr>
        <p:grpSpPr>
          <a:xfrm>
            <a:off x="7522239" y="3425970"/>
            <a:ext cx="1194510" cy="1523626"/>
            <a:chOff x="1300163" y="3487738"/>
            <a:chExt cx="1549500" cy="1976425"/>
          </a:xfrm>
        </p:grpSpPr>
        <p:sp>
          <p:nvSpPr>
            <p:cNvPr id="88" name="Google Shape;88;p43"/>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3"/>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43"/>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43"/>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43"/>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43"/>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43"/>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43"/>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43"/>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43"/>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43"/>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43"/>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43"/>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43"/>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43"/>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43"/>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43"/>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43"/>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43"/>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43"/>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43"/>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43"/>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43"/>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43"/>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43"/>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43"/>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43"/>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43"/>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43"/>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43"/>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43"/>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43"/>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2" name="Google Shape;122;p4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3" name="Shape 123"/>
        <p:cNvGrpSpPr/>
        <p:nvPr/>
      </p:nvGrpSpPr>
      <p:grpSpPr>
        <a:xfrm>
          <a:off x="0" y="0"/>
          <a:ext cx="0" cy="0"/>
          <a:chOff x="0" y="0"/>
          <a:chExt cx="0" cy="0"/>
        </a:xfrm>
      </p:grpSpPr>
      <p:sp>
        <p:nvSpPr>
          <p:cNvPr id="124" name="Google Shape;124;p44"/>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44"/>
          <p:cNvGrpSpPr/>
          <p:nvPr/>
        </p:nvGrpSpPr>
        <p:grpSpPr>
          <a:xfrm>
            <a:off x="388375" y="557031"/>
            <a:ext cx="7205283" cy="4029437"/>
            <a:chOff x="388375" y="548150"/>
            <a:chExt cx="7205283" cy="4029437"/>
          </a:xfrm>
        </p:grpSpPr>
        <p:sp>
          <p:nvSpPr>
            <p:cNvPr id="126" name="Google Shape;126;p4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127" name="Google Shape;127;p4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28" name="Google Shape;128;p44"/>
          <p:cNvGrpSpPr/>
          <p:nvPr/>
        </p:nvGrpSpPr>
        <p:grpSpPr>
          <a:xfrm>
            <a:off x="7651743" y="3237540"/>
            <a:ext cx="1194349" cy="1381259"/>
            <a:chOff x="3895725" y="1433513"/>
            <a:chExt cx="1490700" cy="1723988"/>
          </a:xfrm>
        </p:grpSpPr>
        <p:sp>
          <p:nvSpPr>
            <p:cNvPr id="129" name="Google Shape;129;p44"/>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44"/>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44"/>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44"/>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44"/>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44"/>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44"/>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44"/>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44"/>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44"/>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44"/>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44"/>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44"/>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44"/>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44"/>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44"/>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44"/>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44"/>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44"/>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44"/>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44"/>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44"/>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44"/>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44"/>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44"/>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44"/>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44"/>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44"/>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7" name="Google Shape;157;p44"/>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4800"/>
              <a:buNone/>
              <a:defRPr sz="4800">
                <a:solidFill>
                  <a:schemeClr val="dk1"/>
                </a:solidFill>
              </a:defRPr>
            </a:lvl1pPr>
            <a:lvl2pPr lvl="1" algn="l">
              <a:lnSpc>
                <a:spcPct val="100000"/>
              </a:lnSpc>
              <a:spcBef>
                <a:spcPts val="0"/>
              </a:spcBef>
              <a:spcAft>
                <a:spcPts val="0"/>
              </a:spcAft>
              <a:buClr>
                <a:schemeClr val="dk1"/>
              </a:buClr>
              <a:buSzPts val="4800"/>
              <a:buNone/>
              <a:defRPr sz="4800">
                <a:solidFill>
                  <a:schemeClr val="dk1"/>
                </a:solidFill>
              </a:defRPr>
            </a:lvl2pPr>
            <a:lvl3pPr lvl="2" algn="l">
              <a:lnSpc>
                <a:spcPct val="100000"/>
              </a:lnSpc>
              <a:spcBef>
                <a:spcPts val="0"/>
              </a:spcBef>
              <a:spcAft>
                <a:spcPts val="0"/>
              </a:spcAft>
              <a:buClr>
                <a:schemeClr val="dk1"/>
              </a:buClr>
              <a:buSzPts val="4800"/>
              <a:buNone/>
              <a:defRPr sz="4800">
                <a:solidFill>
                  <a:schemeClr val="dk1"/>
                </a:solidFill>
              </a:defRPr>
            </a:lvl3pPr>
            <a:lvl4pPr lvl="3" algn="l">
              <a:lnSpc>
                <a:spcPct val="100000"/>
              </a:lnSpc>
              <a:spcBef>
                <a:spcPts val="0"/>
              </a:spcBef>
              <a:spcAft>
                <a:spcPts val="0"/>
              </a:spcAft>
              <a:buClr>
                <a:schemeClr val="dk1"/>
              </a:buClr>
              <a:buSzPts val="4800"/>
              <a:buNone/>
              <a:defRPr sz="4800">
                <a:solidFill>
                  <a:schemeClr val="dk1"/>
                </a:solidFill>
              </a:defRPr>
            </a:lvl4pPr>
            <a:lvl5pPr lvl="4" algn="l">
              <a:lnSpc>
                <a:spcPct val="100000"/>
              </a:lnSpc>
              <a:spcBef>
                <a:spcPts val="0"/>
              </a:spcBef>
              <a:spcAft>
                <a:spcPts val="0"/>
              </a:spcAft>
              <a:buClr>
                <a:schemeClr val="dk1"/>
              </a:buClr>
              <a:buSzPts val="4800"/>
              <a:buNone/>
              <a:defRPr sz="4800">
                <a:solidFill>
                  <a:schemeClr val="dk1"/>
                </a:solidFill>
              </a:defRPr>
            </a:lvl5pPr>
            <a:lvl6pPr lvl="5" algn="l">
              <a:lnSpc>
                <a:spcPct val="100000"/>
              </a:lnSpc>
              <a:spcBef>
                <a:spcPts val="0"/>
              </a:spcBef>
              <a:spcAft>
                <a:spcPts val="0"/>
              </a:spcAft>
              <a:buClr>
                <a:schemeClr val="dk1"/>
              </a:buClr>
              <a:buSzPts val="4800"/>
              <a:buNone/>
              <a:defRPr sz="4800">
                <a:solidFill>
                  <a:schemeClr val="dk1"/>
                </a:solidFill>
              </a:defRPr>
            </a:lvl6pPr>
            <a:lvl7pPr lvl="6" algn="l">
              <a:lnSpc>
                <a:spcPct val="100000"/>
              </a:lnSpc>
              <a:spcBef>
                <a:spcPts val="0"/>
              </a:spcBef>
              <a:spcAft>
                <a:spcPts val="0"/>
              </a:spcAft>
              <a:buClr>
                <a:schemeClr val="dk1"/>
              </a:buClr>
              <a:buSzPts val="4800"/>
              <a:buNone/>
              <a:defRPr sz="4800">
                <a:solidFill>
                  <a:schemeClr val="dk1"/>
                </a:solidFill>
              </a:defRPr>
            </a:lvl7pPr>
            <a:lvl8pPr lvl="7" algn="l">
              <a:lnSpc>
                <a:spcPct val="100000"/>
              </a:lnSpc>
              <a:spcBef>
                <a:spcPts val="0"/>
              </a:spcBef>
              <a:spcAft>
                <a:spcPts val="0"/>
              </a:spcAft>
              <a:buClr>
                <a:schemeClr val="dk1"/>
              </a:buClr>
              <a:buSzPts val="4800"/>
              <a:buNone/>
              <a:defRPr sz="4800">
                <a:solidFill>
                  <a:schemeClr val="dk1"/>
                </a:solidFill>
              </a:defRPr>
            </a:lvl8pPr>
            <a:lvl9pPr lvl="8" algn="l">
              <a:lnSpc>
                <a:spcPct val="100000"/>
              </a:lnSpc>
              <a:spcBef>
                <a:spcPts val="0"/>
              </a:spcBef>
              <a:spcAft>
                <a:spcPts val="0"/>
              </a:spcAft>
              <a:buClr>
                <a:schemeClr val="dk1"/>
              </a:buClr>
              <a:buSzPts val="4800"/>
              <a:buNone/>
              <a:defRPr sz="4800">
                <a:solidFill>
                  <a:schemeClr val="dk1"/>
                </a:solidFill>
              </a:defRPr>
            </a:lvl9pPr>
          </a:lstStyle>
          <a:p/>
        </p:txBody>
      </p:sp>
      <p:sp>
        <p:nvSpPr>
          <p:cNvPr id="158" name="Google Shape;158;p44"/>
          <p:cNvSpPr txBox="1"/>
          <p:nvPr>
            <p:ph idx="1" type="subTitle"/>
          </p:nvPr>
        </p:nvSpPr>
        <p:spPr>
          <a:xfrm>
            <a:off x="967600" y="2840052"/>
            <a:ext cx="571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000"/>
              <a:buNone/>
              <a:defRPr>
                <a:solidFill>
                  <a:schemeClr val="accent4"/>
                </a:solidFill>
              </a:defRPr>
            </a:lvl1pPr>
            <a:lvl2pPr lvl="1" algn="l">
              <a:lnSpc>
                <a:spcPct val="100000"/>
              </a:lnSpc>
              <a:spcBef>
                <a:spcPts val="0"/>
              </a:spcBef>
              <a:spcAft>
                <a:spcPts val="0"/>
              </a:spcAft>
              <a:buClr>
                <a:schemeClr val="accent4"/>
              </a:buClr>
              <a:buSzPts val="3000"/>
              <a:buNone/>
              <a:defRPr sz="3000">
                <a:solidFill>
                  <a:schemeClr val="accent4"/>
                </a:solidFill>
              </a:defRPr>
            </a:lvl2pPr>
            <a:lvl3pPr lvl="2" algn="l">
              <a:lnSpc>
                <a:spcPct val="100000"/>
              </a:lnSpc>
              <a:spcBef>
                <a:spcPts val="0"/>
              </a:spcBef>
              <a:spcAft>
                <a:spcPts val="0"/>
              </a:spcAft>
              <a:buClr>
                <a:schemeClr val="accent4"/>
              </a:buClr>
              <a:buSzPts val="3000"/>
              <a:buNone/>
              <a:defRPr sz="3000">
                <a:solidFill>
                  <a:schemeClr val="accent4"/>
                </a:solidFill>
              </a:defRPr>
            </a:lvl3pPr>
            <a:lvl4pPr lvl="3" algn="l">
              <a:lnSpc>
                <a:spcPct val="100000"/>
              </a:lnSpc>
              <a:spcBef>
                <a:spcPts val="0"/>
              </a:spcBef>
              <a:spcAft>
                <a:spcPts val="0"/>
              </a:spcAft>
              <a:buClr>
                <a:schemeClr val="accent4"/>
              </a:buClr>
              <a:buSzPts val="3000"/>
              <a:buNone/>
              <a:defRPr sz="3000">
                <a:solidFill>
                  <a:schemeClr val="accent4"/>
                </a:solidFill>
              </a:defRPr>
            </a:lvl4pPr>
            <a:lvl5pPr lvl="4" algn="l">
              <a:lnSpc>
                <a:spcPct val="100000"/>
              </a:lnSpc>
              <a:spcBef>
                <a:spcPts val="0"/>
              </a:spcBef>
              <a:spcAft>
                <a:spcPts val="0"/>
              </a:spcAft>
              <a:buClr>
                <a:schemeClr val="accent4"/>
              </a:buClr>
              <a:buSzPts val="3000"/>
              <a:buNone/>
              <a:defRPr sz="3000">
                <a:solidFill>
                  <a:schemeClr val="accent4"/>
                </a:solidFill>
              </a:defRPr>
            </a:lvl5pPr>
            <a:lvl6pPr lvl="5" algn="l">
              <a:lnSpc>
                <a:spcPct val="100000"/>
              </a:lnSpc>
              <a:spcBef>
                <a:spcPts val="0"/>
              </a:spcBef>
              <a:spcAft>
                <a:spcPts val="0"/>
              </a:spcAft>
              <a:buClr>
                <a:schemeClr val="accent4"/>
              </a:buClr>
              <a:buSzPts val="3000"/>
              <a:buNone/>
              <a:defRPr sz="3000">
                <a:solidFill>
                  <a:schemeClr val="accent4"/>
                </a:solidFill>
              </a:defRPr>
            </a:lvl6pPr>
            <a:lvl7pPr lvl="6" algn="l">
              <a:lnSpc>
                <a:spcPct val="100000"/>
              </a:lnSpc>
              <a:spcBef>
                <a:spcPts val="0"/>
              </a:spcBef>
              <a:spcAft>
                <a:spcPts val="0"/>
              </a:spcAft>
              <a:buClr>
                <a:schemeClr val="accent4"/>
              </a:buClr>
              <a:buSzPts val="3000"/>
              <a:buNone/>
              <a:defRPr sz="3000">
                <a:solidFill>
                  <a:schemeClr val="accent4"/>
                </a:solidFill>
              </a:defRPr>
            </a:lvl7pPr>
            <a:lvl8pPr lvl="7" algn="l">
              <a:lnSpc>
                <a:spcPct val="100000"/>
              </a:lnSpc>
              <a:spcBef>
                <a:spcPts val="0"/>
              </a:spcBef>
              <a:spcAft>
                <a:spcPts val="0"/>
              </a:spcAft>
              <a:buClr>
                <a:schemeClr val="accent4"/>
              </a:buClr>
              <a:buSzPts val="3000"/>
              <a:buNone/>
              <a:defRPr sz="3000">
                <a:solidFill>
                  <a:schemeClr val="accent4"/>
                </a:solidFill>
              </a:defRPr>
            </a:lvl8pPr>
            <a:lvl9pPr lvl="8" algn="l">
              <a:lnSpc>
                <a:spcPct val="100000"/>
              </a:lnSpc>
              <a:spcBef>
                <a:spcPts val="0"/>
              </a:spcBef>
              <a:spcAft>
                <a:spcPts val="0"/>
              </a:spcAft>
              <a:buClr>
                <a:schemeClr val="accent4"/>
              </a:buClr>
              <a:buSzPts val="3000"/>
              <a:buNone/>
              <a:defRPr sz="3000">
                <a:solidFill>
                  <a:schemeClr val="accent4"/>
                </a:solidFill>
              </a:defRPr>
            </a:lvl9pPr>
          </a:lstStyle>
          <a:p/>
        </p:txBody>
      </p:sp>
      <p:sp>
        <p:nvSpPr>
          <p:cNvPr id="159" name="Google Shape;159;p44"/>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0" name="Shape 160"/>
        <p:cNvGrpSpPr/>
        <p:nvPr/>
      </p:nvGrpSpPr>
      <p:grpSpPr>
        <a:xfrm>
          <a:off x="0" y="0"/>
          <a:ext cx="0" cy="0"/>
          <a:chOff x="0" y="0"/>
          <a:chExt cx="0" cy="0"/>
        </a:xfrm>
      </p:grpSpPr>
      <p:grpSp>
        <p:nvGrpSpPr>
          <p:cNvPr id="161" name="Google Shape;161;p45"/>
          <p:cNvGrpSpPr/>
          <p:nvPr/>
        </p:nvGrpSpPr>
        <p:grpSpPr>
          <a:xfrm>
            <a:off x="7553734" y="3075310"/>
            <a:ext cx="1453993" cy="1092425"/>
            <a:chOff x="3708400" y="3798888"/>
            <a:chExt cx="1844700" cy="1385975"/>
          </a:xfrm>
        </p:grpSpPr>
        <p:sp>
          <p:nvSpPr>
            <p:cNvPr id="162" name="Google Shape;162;p45"/>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45"/>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45"/>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45"/>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45"/>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45"/>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45"/>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45"/>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45"/>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45"/>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45"/>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45"/>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45"/>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45"/>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45"/>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45"/>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45"/>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45"/>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45"/>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45"/>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45"/>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45"/>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45"/>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45"/>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45"/>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45"/>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45"/>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45"/>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45"/>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45"/>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45"/>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45"/>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45"/>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45"/>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45"/>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45"/>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45"/>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45"/>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45"/>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1" name="Google Shape;201;p45"/>
          <p:cNvGrpSpPr/>
          <p:nvPr/>
        </p:nvGrpSpPr>
        <p:grpSpPr>
          <a:xfrm>
            <a:off x="388375" y="557031"/>
            <a:ext cx="7205283" cy="4029437"/>
            <a:chOff x="388375" y="548150"/>
            <a:chExt cx="7205283" cy="4029437"/>
          </a:xfrm>
        </p:grpSpPr>
        <p:sp>
          <p:nvSpPr>
            <p:cNvPr id="202" name="Google Shape;202;p45"/>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03" name="Google Shape;203;p45"/>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204" name="Google Shape;204;p45"/>
          <p:cNvSpPr txBox="1"/>
          <p:nvPr>
            <p:ph idx="1" type="body"/>
          </p:nvPr>
        </p:nvSpPr>
        <p:spPr>
          <a:xfrm>
            <a:off x="1133025" y="1018800"/>
            <a:ext cx="5457300" cy="8199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i="1"/>
            </a:lvl1pPr>
            <a:lvl2pPr indent="-381000" lvl="1" marL="914400" algn="l">
              <a:lnSpc>
                <a:spcPct val="100000"/>
              </a:lnSpc>
              <a:spcBef>
                <a:spcPts val="0"/>
              </a:spcBef>
              <a:spcAft>
                <a:spcPts val="0"/>
              </a:spcAft>
              <a:buSzPts val="2400"/>
              <a:buChar char="○"/>
              <a:defRPr i="1"/>
            </a:lvl2pPr>
            <a:lvl3pPr indent="-381000" lvl="2" marL="1371600" algn="l">
              <a:lnSpc>
                <a:spcPct val="100000"/>
              </a:lnSpc>
              <a:spcBef>
                <a:spcPts val="0"/>
              </a:spcBef>
              <a:spcAft>
                <a:spcPts val="0"/>
              </a:spcAft>
              <a:buSzPts val="2400"/>
              <a:buChar char="■"/>
              <a:defRPr i="1"/>
            </a:lvl3pPr>
            <a:lvl4pPr indent="-342900" lvl="3" marL="1828800" algn="l">
              <a:lnSpc>
                <a:spcPct val="100000"/>
              </a:lnSpc>
              <a:spcBef>
                <a:spcPts val="0"/>
              </a:spcBef>
              <a:spcAft>
                <a:spcPts val="0"/>
              </a:spcAft>
              <a:buSzPts val="1800"/>
              <a:buChar char="●"/>
              <a:defRPr i="1"/>
            </a:lvl4pPr>
            <a:lvl5pPr indent="-342900" lvl="4" marL="2286000" algn="l">
              <a:lnSpc>
                <a:spcPct val="100000"/>
              </a:lnSpc>
              <a:spcBef>
                <a:spcPts val="0"/>
              </a:spcBef>
              <a:spcAft>
                <a:spcPts val="0"/>
              </a:spcAft>
              <a:buSzPts val="1800"/>
              <a:buChar char="○"/>
              <a:defRPr i="1"/>
            </a:lvl5pPr>
            <a:lvl6pPr indent="-342900" lvl="5" marL="2743200" algn="l">
              <a:lnSpc>
                <a:spcPct val="100000"/>
              </a:lnSpc>
              <a:spcBef>
                <a:spcPts val="0"/>
              </a:spcBef>
              <a:spcAft>
                <a:spcPts val="0"/>
              </a:spcAft>
              <a:buSzPts val="1800"/>
              <a:buChar char="■"/>
              <a:defRPr i="1"/>
            </a:lvl6pPr>
            <a:lvl7pPr indent="-342900" lvl="6" marL="3200400" algn="l">
              <a:lnSpc>
                <a:spcPct val="100000"/>
              </a:lnSpc>
              <a:spcBef>
                <a:spcPts val="0"/>
              </a:spcBef>
              <a:spcAft>
                <a:spcPts val="0"/>
              </a:spcAft>
              <a:buSzPts val="1800"/>
              <a:buChar char="●"/>
              <a:defRPr i="1"/>
            </a:lvl7pPr>
            <a:lvl8pPr indent="-342900" lvl="7" marL="3657600" algn="l">
              <a:lnSpc>
                <a:spcPct val="100000"/>
              </a:lnSpc>
              <a:spcBef>
                <a:spcPts val="0"/>
              </a:spcBef>
              <a:spcAft>
                <a:spcPts val="0"/>
              </a:spcAft>
              <a:buSzPts val="1800"/>
              <a:buChar char="○"/>
              <a:defRPr i="1"/>
            </a:lvl8pPr>
            <a:lvl9pPr indent="-342900" lvl="8" marL="4114800" algn="l">
              <a:lnSpc>
                <a:spcPct val="100000"/>
              </a:lnSpc>
              <a:spcBef>
                <a:spcPts val="0"/>
              </a:spcBef>
              <a:spcAft>
                <a:spcPts val="0"/>
              </a:spcAft>
              <a:buSzPts val="1800"/>
              <a:buChar char="■"/>
              <a:defRPr i="1"/>
            </a:lvl9pPr>
          </a:lstStyle>
          <a:p/>
        </p:txBody>
      </p:sp>
      <p:sp>
        <p:nvSpPr>
          <p:cNvPr id="205" name="Google Shape;205;p45"/>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chemeClr val="accent4"/>
                </a:solidFill>
                <a:latin typeface="Varela Round"/>
                <a:ea typeface="Varela Round"/>
                <a:cs typeface="Varela Round"/>
                <a:sym typeface="Varela Round"/>
              </a:rPr>
              <a:t>“</a:t>
            </a:r>
            <a:endParaRPr b="1" i="0" sz="7200" u="none" cap="none" strike="noStrike">
              <a:solidFill>
                <a:schemeClr val="accent4"/>
              </a:solidFill>
              <a:latin typeface="Varela Round"/>
              <a:ea typeface="Varela Round"/>
              <a:cs typeface="Varela Round"/>
              <a:sym typeface="Varela Round"/>
            </a:endParaRPr>
          </a:p>
        </p:txBody>
      </p:sp>
      <p:sp>
        <p:nvSpPr>
          <p:cNvPr id="206" name="Google Shape;206;p4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7" name="Shape 207"/>
        <p:cNvGrpSpPr/>
        <p:nvPr/>
      </p:nvGrpSpPr>
      <p:grpSpPr>
        <a:xfrm>
          <a:off x="0" y="0"/>
          <a:ext cx="0" cy="0"/>
          <a:chOff x="0" y="0"/>
          <a:chExt cx="0" cy="0"/>
        </a:xfrm>
      </p:grpSpPr>
      <p:sp>
        <p:nvSpPr>
          <p:cNvPr id="208" name="Google Shape;208;p46"/>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6"/>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10" name="Google Shape;210;p46"/>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1" name="Google Shape;211;p46"/>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12" name="Google Shape;212;p46"/>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213" name="Google Shape;213;p46"/>
          <p:cNvGrpSpPr/>
          <p:nvPr/>
        </p:nvGrpSpPr>
        <p:grpSpPr>
          <a:xfrm>
            <a:off x="7522239" y="3425970"/>
            <a:ext cx="1194510" cy="1523626"/>
            <a:chOff x="1300163" y="3487738"/>
            <a:chExt cx="1549500" cy="1976425"/>
          </a:xfrm>
        </p:grpSpPr>
        <p:sp>
          <p:nvSpPr>
            <p:cNvPr id="214" name="Google Shape;214;p46"/>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46"/>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46"/>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46"/>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46"/>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46"/>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46"/>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46"/>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46"/>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46"/>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46"/>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46"/>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46"/>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46"/>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46"/>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46"/>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46"/>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46"/>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46"/>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46"/>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46"/>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46"/>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46"/>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46"/>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46"/>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46"/>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46"/>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46"/>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46"/>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46"/>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46"/>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46"/>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8" name="Google Shape;248;p4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at)">
  <p:cSld name="BLANK_1">
    <p:spTree>
      <p:nvGrpSpPr>
        <p:cNvPr id="249" name="Shape 249"/>
        <p:cNvGrpSpPr/>
        <p:nvPr/>
      </p:nvGrpSpPr>
      <p:grpSpPr>
        <a:xfrm>
          <a:off x="0" y="0"/>
          <a:ext cx="0" cy="0"/>
          <a:chOff x="0" y="0"/>
          <a:chExt cx="0" cy="0"/>
        </a:xfrm>
      </p:grpSpPr>
      <p:sp>
        <p:nvSpPr>
          <p:cNvPr id="250" name="Google Shape;250;p47"/>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p47"/>
          <p:cNvGrpSpPr/>
          <p:nvPr/>
        </p:nvGrpSpPr>
        <p:grpSpPr>
          <a:xfrm>
            <a:off x="7651743" y="3542340"/>
            <a:ext cx="1194349" cy="1381259"/>
            <a:chOff x="3895725" y="1433513"/>
            <a:chExt cx="1490700" cy="1723988"/>
          </a:xfrm>
        </p:grpSpPr>
        <p:sp>
          <p:nvSpPr>
            <p:cNvPr id="252" name="Google Shape;252;p4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4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4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4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4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4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4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4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4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4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4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4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4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4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4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4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4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4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4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4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4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4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4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4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4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4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4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4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0" name="Google Shape;280;p4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1" name="Shape 281"/>
        <p:cNvGrpSpPr/>
        <p:nvPr/>
      </p:nvGrpSpPr>
      <p:grpSpPr>
        <a:xfrm>
          <a:off x="0" y="0"/>
          <a:ext cx="0" cy="0"/>
          <a:chOff x="0" y="0"/>
          <a:chExt cx="0" cy="0"/>
        </a:xfrm>
      </p:grpSpPr>
      <p:sp>
        <p:nvSpPr>
          <p:cNvPr id="282" name="Google Shape;282;p48"/>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84" name="Google Shape;284;p4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85" name="Google Shape;285;p48"/>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6" name="Google Shape;286;p48"/>
          <p:cNvSpPr txBox="1"/>
          <p:nvPr>
            <p:ph idx="1" type="body"/>
          </p:nvPr>
        </p:nvSpPr>
        <p:spPr>
          <a:xfrm>
            <a:off x="53567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87" name="Google Shape;287;p48"/>
          <p:cNvSpPr txBox="1"/>
          <p:nvPr>
            <p:ph idx="2" type="body"/>
          </p:nvPr>
        </p:nvSpPr>
        <p:spPr>
          <a:xfrm>
            <a:off x="277805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88" name="Google Shape;288;p48"/>
          <p:cNvSpPr txBox="1"/>
          <p:nvPr>
            <p:ph idx="3" type="body"/>
          </p:nvPr>
        </p:nvSpPr>
        <p:spPr>
          <a:xfrm>
            <a:off x="5020436"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289" name="Google Shape;289;p48"/>
          <p:cNvGrpSpPr/>
          <p:nvPr/>
        </p:nvGrpSpPr>
        <p:grpSpPr>
          <a:xfrm>
            <a:off x="7651743" y="3542340"/>
            <a:ext cx="1194349" cy="1381259"/>
            <a:chOff x="3895725" y="1433513"/>
            <a:chExt cx="1490700" cy="1723988"/>
          </a:xfrm>
        </p:grpSpPr>
        <p:sp>
          <p:nvSpPr>
            <p:cNvPr id="290" name="Google Shape;290;p48"/>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48"/>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48"/>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48"/>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48"/>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48"/>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48"/>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48"/>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48"/>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48"/>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48"/>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48"/>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48"/>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48"/>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48"/>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48"/>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48"/>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48"/>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48"/>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48"/>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48"/>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48"/>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48"/>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48"/>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48"/>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48"/>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48"/>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48"/>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8" name="Google Shape;318;p4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og)" type="blank">
  <p:cSld name="BLANK">
    <p:spTree>
      <p:nvGrpSpPr>
        <p:cNvPr id="319" name="Shape 319"/>
        <p:cNvGrpSpPr/>
        <p:nvPr/>
      </p:nvGrpSpPr>
      <p:grpSpPr>
        <a:xfrm>
          <a:off x="0" y="0"/>
          <a:ext cx="0" cy="0"/>
          <a:chOff x="0" y="0"/>
          <a:chExt cx="0" cy="0"/>
        </a:xfrm>
      </p:grpSpPr>
      <p:sp>
        <p:nvSpPr>
          <p:cNvPr id="320" name="Google Shape;320;p49"/>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49"/>
          <p:cNvGrpSpPr/>
          <p:nvPr/>
        </p:nvGrpSpPr>
        <p:grpSpPr>
          <a:xfrm>
            <a:off x="7590820" y="3532509"/>
            <a:ext cx="1171804" cy="1387410"/>
            <a:chOff x="1384300" y="1439863"/>
            <a:chExt cx="1433400" cy="1697138"/>
          </a:xfrm>
        </p:grpSpPr>
        <p:sp>
          <p:nvSpPr>
            <p:cNvPr id="322" name="Google Shape;322;p49"/>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49"/>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49"/>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49"/>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49"/>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49"/>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49"/>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49"/>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49"/>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49"/>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49"/>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49"/>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49"/>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49"/>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49"/>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49"/>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49"/>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49"/>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49"/>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49"/>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49"/>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49"/>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49"/>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49"/>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49"/>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49"/>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49"/>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49"/>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2" name="Google Shape;352;p4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1pPr>
            <a:lvl2pPr lvl="1"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2pPr>
            <a:lvl3pPr lvl="2"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3pPr>
            <a:lvl4pPr lvl="3"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4pPr>
            <a:lvl5pPr lvl="4"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5pPr>
            <a:lvl6pPr lvl="5"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6pPr>
            <a:lvl7pPr lvl="6"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7pPr>
            <a:lvl8pPr lvl="7"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8pPr>
            <a:lvl9pPr lvl="8"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9pPr>
          </a:lstStyle>
          <a:p/>
        </p:txBody>
      </p:sp>
      <p:sp>
        <p:nvSpPr>
          <p:cNvPr id="7" name="Google Shape;7;p40"/>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3"/>
              </a:buClr>
              <a:buSzPts val="3000"/>
              <a:buFont typeface="Didact Gothic"/>
              <a:buChar char="●"/>
              <a:defRPr b="0" i="0" sz="3000" u="none" cap="none" strike="noStrike">
                <a:solidFill>
                  <a:schemeClr val="dk1"/>
                </a:solidFill>
                <a:latin typeface="Didact Gothic"/>
                <a:ea typeface="Didact Gothic"/>
                <a:cs typeface="Didact Gothic"/>
                <a:sym typeface="Didact Gothic"/>
              </a:defRPr>
            </a:lvl1pPr>
            <a:lvl2pPr indent="-381000" lvl="1" marL="9144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2pPr>
            <a:lvl3pPr indent="-381000" lvl="2" marL="13716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3pPr>
            <a:lvl4pPr indent="-342900" lvl="3" marL="1828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4pPr>
            <a:lvl5pPr indent="-342900" lvl="4" marL="22860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5pPr>
            <a:lvl6pPr indent="-342900" lvl="5" marL="27432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6pPr>
            <a:lvl7pPr indent="-342900" lvl="6" marL="32004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7pPr>
            <a:lvl8pPr indent="-342900" lvl="7" marL="36576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8pPr>
            <a:lvl9pPr indent="-342900" lvl="8" marL="4114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9pPr>
          </a:lstStyle>
          <a:p/>
        </p:txBody>
      </p:sp>
      <p:sp>
        <p:nvSpPr>
          <p:cNvPr id="8" name="Google Shape;8;p4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lostpetresearch.com/2019/03/lost-pet-statistics/" TargetMode="External"/><Relationship Id="rId4" Type="http://schemas.openxmlformats.org/officeDocument/2006/relationships/hyperlink" Target="https://www.aspca.org/about-us/press-releases/how-many-pets-are-lost-how-many-find-their-way-home-aspca-survey-has-answers" TargetMode="External"/><Relationship Id="rId5" Type="http://schemas.openxmlformats.org/officeDocument/2006/relationships/hyperlink" Target="https://www.americanhumane.org/fact-sheet/animal-shelter-euthanasia-2/" TargetMode="External"/><Relationship Id="rId6" Type="http://schemas.openxmlformats.org/officeDocument/2006/relationships/hyperlink" Target="https://shadowapp.com/" TargetMode="External"/><Relationship Id="rId7" Type="http://schemas.openxmlformats.org/officeDocument/2006/relationships/hyperlink" Target="http://saveastrayapp.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
          <p:cNvSpPr txBox="1"/>
          <p:nvPr>
            <p:ph type="ctrTitle"/>
          </p:nvPr>
        </p:nvSpPr>
        <p:spPr>
          <a:xfrm>
            <a:off x="975350" y="663075"/>
            <a:ext cx="5701800" cy="374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0" lang="en" sz="5000">
                <a:solidFill>
                  <a:srgbClr val="000000"/>
                </a:solidFill>
                <a:latin typeface="Arial"/>
                <a:ea typeface="Arial"/>
                <a:cs typeface="Arial"/>
                <a:sym typeface="Arial"/>
              </a:rPr>
              <a:t>StraySpotter</a:t>
            </a:r>
            <a:endParaRPr b="0" sz="5000">
              <a:solidFill>
                <a:srgbClr val="000000"/>
              </a:solidFill>
              <a:latin typeface="Arial"/>
              <a:ea typeface="Arial"/>
              <a:cs typeface="Arial"/>
              <a:sym typeface="Arial"/>
            </a:endParaRPr>
          </a:p>
          <a:p>
            <a:pPr indent="0" lvl="0" marL="0" rtl="0" algn="ctr">
              <a:spcBef>
                <a:spcPts val="0"/>
              </a:spcBef>
              <a:spcAft>
                <a:spcPts val="0"/>
              </a:spcAft>
              <a:buNone/>
            </a:pPr>
            <a:r>
              <a:t/>
            </a:r>
            <a:endParaRPr b="0" sz="5000">
              <a:solidFill>
                <a:srgbClr val="000000"/>
              </a:solidFill>
              <a:latin typeface="Arial"/>
              <a:ea typeface="Arial"/>
              <a:cs typeface="Arial"/>
              <a:sym typeface="Arial"/>
            </a:endParaRPr>
          </a:p>
          <a:p>
            <a:pPr indent="0" lvl="0" marL="0" rtl="0" algn="ctr">
              <a:spcBef>
                <a:spcPts val="0"/>
              </a:spcBef>
              <a:spcAft>
                <a:spcPts val="0"/>
              </a:spcAft>
              <a:buNone/>
            </a:pPr>
            <a:r>
              <a:t/>
            </a:r>
            <a:endParaRPr b="0" sz="2400">
              <a:solidFill>
                <a:srgbClr val="000000"/>
              </a:solidFill>
              <a:latin typeface="Arial"/>
              <a:ea typeface="Arial"/>
              <a:cs typeface="Arial"/>
              <a:sym typeface="Arial"/>
            </a:endParaRPr>
          </a:p>
          <a:p>
            <a:pPr indent="0" lvl="0" marL="0" rtl="0" algn="ctr">
              <a:spcBef>
                <a:spcPts val="0"/>
              </a:spcBef>
              <a:spcAft>
                <a:spcPts val="0"/>
              </a:spcAft>
              <a:buNone/>
            </a:pPr>
            <a:r>
              <a:t/>
            </a:r>
            <a:endParaRPr b="0" sz="2400">
              <a:solidFill>
                <a:srgbClr val="000000"/>
              </a:solidFill>
              <a:latin typeface="Arial"/>
              <a:ea typeface="Arial"/>
              <a:cs typeface="Arial"/>
              <a:sym typeface="Arial"/>
            </a:endParaRPr>
          </a:p>
          <a:p>
            <a:pPr indent="0" lvl="0" marL="0" rtl="0" algn="ctr">
              <a:spcBef>
                <a:spcPts val="0"/>
              </a:spcBef>
              <a:spcAft>
                <a:spcPts val="0"/>
              </a:spcAft>
              <a:buNone/>
            </a:pPr>
            <a:r>
              <a:t/>
            </a:r>
            <a:endParaRPr b="0" sz="2400">
              <a:solidFill>
                <a:srgbClr val="000000"/>
              </a:solidFill>
              <a:latin typeface="Arial"/>
              <a:ea typeface="Arial"/>
              <a:cs typeface="Arial"/>
              <a:sym typeface="Arial"/>
            </a:endParaRPr>
          </a:p>
          <a:p>
            <a:pPr indent="0" lvl="0" marL="0" rtl="0" algn="ctr">
              <a:spcBef>
                <a:spcPts val="0"/>
              </a:spcBef>
              <a:spcAft>
                <a:spcPts val="0"/>
              </a:spcAft>
              <a:buNone/>
            </a:pPr>
            <a:r>
              <a:t/>
            </a:r>
            <a:endParaRPr b="0" sz="2400">
              <a:solidFill>
                <a:srgbClr val="000000"/>
              </a:solidFill>
              <a:latin typeface="Arial"/>
              <a:ea typeface="Arial"/>
              <a:cs typeface="Arial"/>
              <a:sym typeface="Arial"/>
            </a:endParaRPr>
          </a:p>
          <a:p>
            <a:pPr indent="0" lvl="0" marL="0" rtl="0" algn="ctr">
              <a:spcBef>
                <a:spcPts val="0"/>
              </a:spcBef>
              <a:spcAft>
                <a:spcPts val="0"/>
              </a:spcAft>
              <a:buNone/>
            </a:pPr>
            <a:r>
              <a:rPr b="0" lang="en" sz="2000">
                <a:solidFill>
                  <a:srgbClr val="222222"/>
                </a:solidFill>
                <a:latin typeface="Arial"/>
                <a:ea typeface="Arial"/>
                <a:cs typeface="Arial"/>
                <a:sym typeface="Arial"/>
              </a:rPr>
              <a:t>Asa Dillahunty, Dylan Marcum-Pollard, </a:t>
            </a:r>
            <a:endParaRPr b="0" sz="2000">
              <a:solidFill>
                <a:srgbClr val="222222"/>
              </a:solidFill>
              <a:latin typeface="Arial"/>
              <a:ea typeface="Arial"/>
              <a:cs typeface="Arial"/>
              <a:sym typeface="Arial"/>
            </a:endParaRPr>
          </a:p>
          <a:p>
            <a:pPr indent="0" lvl="0" marL="0" rtl="0" algn="ctr">
              <a:spcBef>
                <a:spcPts val="0"/>
              </a:spcBef>
              <a:spcAft>
                <a:spcPts val="0"/>
              </a:spcAft>
              <a:buNone/>
            </a:pPr>
            <a:r>
              <a:rPr b="0" lang="en" sz="2000">
                <a:solidFill>
                  <a:srgbClr val="222222"/>
                </a:solidFill>
                <a:latin typeface="Arial"/>
                <a:ea typeface="Arial"/>
                <a:cs typeface="Arial"/>
                <a:sym typeface="Arial"/>
              </a:rPr>
              <a:t>Lillian Presley, Sav Campbell</a:t>
            </a:r>
            <a:endParaRPr>
              <a:solidFill>
                <a:srgbClr val="222222"/>
              </a:solidFill>
            </a:endParaRPr>
          </a:p>
        </p:txBody>
      </p:sp>
      <p:pic>
        <p:nvPicPr>
          <p:cNvPr id="487" name="Google Shape;487;p1"/>
          <p:cNvPicPr preferRelativeResize="0"/>
          <p:nvPr/>
        </p:nvPicPr>
        <p:blipFill>
          <a:blip r:embed="rId3">
            <a:alphaModFix/>
          </a:blip>
          <a:stretch>
            <a:fillRect/>
          </a:stretch>
        </p:blipFill>
        <p:spPr>
          <a:xfrm>
            <a:off x="2745225" y="1633525"/>
            <a:ext cx="2162049" cy="187644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ed1f3bbfda_1_26"/>
          <p:cNvSpPr txBox="1"/>
          <p:nvPr>
            <p:ph idx="4294967295" type="title"/>
          </p:nvPr>
        </p:nvSpPr>
        <p:spPr>
          <a:xfrm>
            <a:off x="228600" y="-7620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Nobody wants to lose a pet</a:t>
            </a:r>
            <a:endParaRPr/>
          </a:p>
        </p:txBody>
      </p:sp>
      <p:sp>
        <p:nvSpPr>
          <p:cNvPr id="493" name="Google Shape;493;ged1f3bbfda_1_26"/>
          <p:cNvSpPr txBox="1"/>
          <p:nvPr/>
        </p:nvSpPr>
        <p:spPr>
          <a:xfrm>
            <a:off x="228600" y="776700"/>
            <a:ext cx="5403900" cy="3192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222222"/>
              </a:buClr>
              <a:buSzPts val="1600"/>
              <a:buChar char="●"/>
            </a:pPr>
            <a:r>
              <a:rPr lang="en" sz="1600">
                <a:solidFill>
                  <a:srgbClr val="222222"/>
                </a:solidFill>
              </a:rPr>
              <a:t>Studies say that anywhere between fifteen to thirty-three percent of people lose their pets at some point in the pet’s lifetime.</a:t>
            </a:r>
            <a:endParaRPr sz="1600">
              <a:solidFill>
                <a:srgbClr val="222222"/>
              </a:solidFill>
            </a:endParaRPr>
          </a:p>
          <a:p>
            <a:pPr indent="-330200" lvl="0" marL="457200" rtl="0" algn="l">
              <a:lnSpc>
                <a:spcPct val="115000"/>
              </a:lnSpc>
              <a:spcBef>
                <a:spcPts val="0"/>
              </a:spcBef>
              <a:spcAft>
                <a:spcPts val="0"/>
              </a:spcAft>
              <a:buClr>
                <a:srgbClr val="222222"/>
              </a:buClr>
              <a:buSzPts val="1600"/>
              <a:buChar char="●"/>
            </a:pPr>
            <a:r>
              <a:rPr lang="en" sz="1600">
                <a:solidFill>
                  <a:srgbClr val="222222"/>
                </a:solidFill>
              </a:rPr>
              <a:t>Only 64% of missing pets are found alive.</a:t>
            </a:r>
            <a:endParaRPr sz="1600">
              <a:solidFill>
                <a:srgbClr val="222222"/>
              </a:solidFill>
            </a:endParaRPr>
          </a:p>
          <a:p>
            <a:pPr indent="-330200" lvl="0" marL="457200" rtl="0" algn="l">
              <a:lnSpc>
                <a:spcPct val="115000"/>
              </a:lnSpc>
              <a:spcBef>
                <a:spcPts val="0"/>
              </a:spcBef>
              <a:spcAft>
                <a:spcPts val="0"/>
              </a:spcAft>
              <a:buClr>
                <a:srgbClr val="222222"/>
              </a:buClr>
              <a:buSzPts val="1600"/>
              <a:buChar char="●"/>
            </a:pPr>
            <a:r>
              <a:rPr lang="en" sz="1600">
                <a:solidFill>
                  <a:srgbClr val="222222"/>
                </a:solidFill>
              </a:rPr>
              <a:t>Roughly ten million dogs and cats go missing every year.</a:t>
            </a:r>
            <a:endParaRPr sz="1600">
              <a:solidFill>
                <a:srgbClr val="222222"/>
              </a:solidFill>
            </a:endParaRPr>
          </a:p>
          <a:p>
            <a:pPr indent="-330200" lvl="0" marL="457200" rtl="0" algn="l">
              <a:lnSpc>
                <a:spcPct val="115000"/>
              </a:lnSpc>
              <a:spcBef>
                <a:spcPts val="0"/>
              </a:spcBef>
              <a:spcAft>
                <a:spcPts val="0"/>
              </a:spcAft>
              <a:buClr>
                <a:srgbClr val="222222"/>
              </a:buClr>
              <a:buSzPts val="1600"/>
              <a:buChar char="●"/>
            </a:pPr>
            <a:r>
              <a:rPr lang="en" sz="1600">
                <a:solidFill>
                  <a:srgbClr val="222222"/>
                </a:solidFill>
              </a:rPr>
              <a:t>Estimates differ but the ASPCA estimates 7.6 million dogs and cats go to shelters while the Humane Society estimates 4.3 million.</a:t>
            </a:r>
            <a:endParaRPr sz="1600">
              <a:solidFill>
                <a:srgbClr val="222222"/>
              </a:solidFill>
            </a:endParaRPr>
          </a:p>
          <a:p>
            <a:pPr indent="-304800" lvl="1" marL="914400" rtl="0" algn="l">
              <a:lnSpc>
                <a:spcPct val="115000"/>
              </a:lnSpc>
              <a:spcBef>
                <a:spcPts val="0"/>
              </a:spcBef>
              <a:spcAft>
                <a:spcPts val="0"/>
              </a:spcAft>
              <a:buClr>
                <a:srgbClr val="222222"/>
              </a:buClr>
              <a:buSzPts val="1200"/>
              <a:buChar char="○"/>
            </a:pPr>
            <a:r>
              <a:rPr lang="en" sz="1200">
                <a:solidFill>
                  <a:srgbClr val="222222"/>
                </a:solidFill>
              </a:rPr>
              <a:t>However, surveys put that estimate as high as 9.5 to 9.6 million</a:t>
            </a:r>
            <a:endParaRPr sz="1200">
              <a:solidFill>
                <a:srgbClr val="222222"/>
              </a:solidFill>
            </a:endParaRPr>
          </a:p>
          <a:p>
            <a:pPr indent="-330200" lvl="0" marL="457200" rtl="0" algn="l">
              <a:lnSpc>
                <a:spcPct val="115000"/>
              </a:lnSpc>
              <a:spcBef>
                <a:spcPts val="0"/>
              </a:spcBef>
              <a:spcAft>
                <a:spcPts val="0"/>
              </a:spcAft>
              <a:buClr>
                <a:srgbClr val="222222"/>
              </a:buClr>
              <a:buSzPts val="1600"/>
              <a:buChar char="●"/>
            </a:pPr>
            <a:r>
              <a:rPr lang="en" sz="1600">
                <a:solidFill>
                  <a:srgbClr val="222222"/>
                </a:solidFill>
              </a:rPr>
              <a:t>Anywhere from 35% to 64% of those are euthanized.</a:t>
            </a:r>
            <a:endParaRPr sz="1600">
              <a:solidFill>
                <a:srgbClr val="222222"/>
              </a:solidFill>
            </a:endParaRPr>
          </a:p>
        </p:txBody>
      </p:sp>
      <p:pic>
        <p:nvPicPr>
          <p:cNvPr id="494" name="Google Shape;494;ged1f3bbfda_1_26"/>
          <p:cNvPicPr preferRelativeResize="0"/>
          <p:nvPr/>
        </p:nvPicPr>
        <p:blipFill>
          <a:blip r:embed="rId3">
            <a:alphaModFix/>
          </a:blip>
          <a:stretch>
            <a:fillRect/>
          </a:stretch>
        </p:blipFill>
        <p:spPr>
          <a:xfrm>
            <a:off x="5688075" y="108575"/>
            <a:ext cx="3192026" cy="4926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0" name="Google Shape;500;p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Who does this serve?</a:t>
            </a:r>
            <a:endParaRPr/>
          </a:p>
        </p:txBody>
      </p:sp>
      <p:sp>
        <p:nvSpPr>
          <p:cNvPr id="501" name="Google Shape;501;p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This app primarily is meant to assist pet owners who lost their pet (specifically, dogs and cats).</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This apps intended user base, however, also includes runners and frequent walkers as well as animal lovers and those who often stumble across stray animals.</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Additionally, it could be useful for animal shelters so that they can see where stray animals are more prevalent and sighted.</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It can also be useful for animal control to know where strays are located so that they can catch them and hopefully find their owners or take them to the animal shelter so they can (hopefully) find forever homes.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Mobile app for IOS and Android</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Allows users to upload pictures and description of stray or lost pets </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Geotags the location where it was spotted</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Allows owners to look through posts for lost pets and see where they were last spotted</a:t>
            </a:r>
            <a:endParaRPr sz="1700">
              <a:solidFill>
                <a:srgbClr val="222222"/>
              </a:solidFill>
              <a:latin typeface="Arial"/>
              <a:ea typeface="Arial"/>
              <a:cs typeface="Arial"/>
              <a:sym typeface="Arial"/>
            </a:endParaRPr>
          </a:p>
        </p:txBody>
      </p:sp>
      <p:sp>
        <p:nvSpPr>
          <p:cNvPr id="507" name="Google Shape;507;p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8" name="Google Shape;508;p2"/>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Core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ed414e6285_0_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14" name="Google Shape;514;ged414e6285_0_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Potential Features</a:t>
            </a:r>
            <a:endParaRPr/>
          </a:p>
        </p:txBody>
      </p:sp>
      <p:sp>
        <p:nvSpPr>
          <p:cNvPr id="515" name="Google Shape;515;ged414e6285_0_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Matching pictures of animals (tabby cats with tabby cats, dogs with dogs)</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Getting data from local shelters on what animals are currently there</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Website</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Claim a pet if it has been found</a:t>
            </a:r>
            <a:endParaRPr sz="17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21" name="Google Shape;521;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None/>
            </a:pPr>
            <a:r>
              <a:rPr b="1" lang="en" sz="2400">
                <a:solidFill>
                  <a:schemeClr val="lt1"/>
                </a:solidFill>
                <a:latin typeface="Varela Round"/>
                <a:ea typeface="Varela Round"/>
                <a:cs typeface="Varela Round"/>
                <a:sym typeface="Varela Round"/>
              </a:rPr>
              <a:t>Technical</a:t>
            </a:r>
            <a:r>
              <a:rPr lang="en" sz="2800">
                <a:solidFill>
                  <a:srgbClr val="000000"/>
                </a:solidFill>
              </a:rPr>
              <a:t> </a:t>
            </a:r>
            <a:r>
              <a:rPr b="1" lang="en" sz="2400">
                <a:solidFill>
                  <a:schemeClr val="lt1"/>
                </a:solidFill>
                <a:latin typeface="Varela Round"/>
                <a:ea typeface="Varela Round"/>
                <a:cs typeface="Varela Round"/>
                <a:sym typeface="Varela Round"/>
              </a:rPr>
              <a:t>details</a:t>
            </a:r>
            <a:endParaRPr sz="2800">
              <a:solidFill>
                <a:srgbClr val="000000"/>
              </a:solidFill>
            </a:endParaRPr>
          </a:p>
        </p:txBody>
      </p:sp>
      <p:sp>
        <p:nvSpPr>
          <p:cNvPr id="522" name="Google Shape;522;p15"/>
          <p:cNvSpPr txBox="1"/>
          <p:nvPr/>
        </p:nvSpPr>
        <p:spPr>
          <a:xfrm>
            <a:off x="311700" y="1152475"/>
            <a:ext cx="28971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700" u="sng">
                <a:solidFill>
                  <a:srgbClr val="222222"/>
                </a:solidFill>
              </a:rPr>
              <a:t>Website</a:t>
            </a:r>
            <a:endParaRPr b="1" sz="1700" u="sng">
              <a:solidFill>
                <a:srgbClr val="222222"/>
              </a:solidFill>
            </a:endParaRPr>
          </a:p>
          <a:p>
            <a:pPr indent="-336550" lvl="0" marL="457200" marR="0" rtl="0" algn="l">
              <a:lnSpc>
                <a:spcPct val="115000"/>
              </a:lnSpc>
              <a:spcBef>
                <a:spcPts val="1200"/>
              </a:spcBef>
              <a:spcAft>
                <a:spcPts val="0"/>
              </a:spcAft>
              <a:buClr>
                <a:srgbClr val="222222"/>
              </a:buClr>
              <a:buSzPts val="1700"/>
              <a:buChar char="●"/>
            </a:pPr>
            <a:r>
              <a:rPr lang="en" sz="1700">
                <a:solidFill>
                  <a:srgbClr val="222222"/>
                </a:solidFill>
              </a:rPr>
              <a:t>HTML5</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CSS3</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Javascript</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GitHub Pages</a:t>
            </a:r>
            <a:endParaRPr>
              <a:solidFill>
                <a:srgbClr val="595959"/>
              </a:solidFill>
            </a:endParaRPr>
          </a:p>
        </p:txBody>
      </p:sp>
      <p:sp>
        <p:nvSpPr>
          <p:cNvPr id="523" name="Google Shape;523;p15"/>
          <p:cNvSpPr txBox="1"/>
          <p:nvPr/>
        </p:nvSpPr>
        <p:spPr>
          <a:xfrm>
            <a:off x="3208800" y="1152475"/>
            <a:ext cx="28971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700" u="sng">
                <a:solidFill>
                  <a:srgbClr val="222222"/>
                </a:solidFill>
              </a:rPr>
              <a:t>Mobile App</a:t>
            </a:r>
            <a:endParaRPr b="1" sz="1700" u="sng">
              <a:solidFill>
                <a:srgbClr val="222222"/>
              </a:solidFill>
            </a:endParaRPr>
          </a:p>
          <a:p>
            <a:pPr indent="-336550" lvl="0" marL="457200" marR="0" rtl="0" algn="l">
              <a:lnSpc>
                <a:spcPct val="115000"/>
              </a:lnSpc>
              <a:spcBef>
                <a:spcPts val="1200"/>
              </a:spcBef>
              <a:spcAft>
                <a:spcPts val="0"/>
              </a:spcAft>
              <a:buClr>
                <a:srgbClr val="222222"/>
              </a:buClr>
              <a:buSzPts val="1700"/>
              <a:buChar char="●"/>
            </a:pPr>
            <a:r>
              <a:rPr lang="en" sz="1700">
                <a:solidFill>
                  <a:srgbClr val="222222"/>
                </a:solidFill>
              </a:rPr>
              <a:t>React Native</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Expo Go</a:t>
            </a:r>
            <a:endParaRPr sz="1700">
              <a:solidFill>
                <a:srgbClr val="222222"/>
              </a:solidFill>
            </a:endParaRPr>
          </a:p>
        </p:txBody>
      </p:sp>
      <p:sp>
        <p:nvSpPr>
          <p:cNvPr id="524" name="Google Shape;524;p15"/>
          <p:cNvSpPr txBox="1"/>
          <p:nvPr/>
        </p:nvSpPr>
        <p:spPr>
          <a:xfrm>
            <a:off x="6105900" y="1152475"/>
            <a:ext cx="28971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700" u="sng">
                <a:solidFill>
                  <a:srgbClr val="222222"/>
                </a:solidFill>
              </a:rPr>
              <a:t>Backend</a:t>
            </a:r>
            <a:endParaRPr b="1" sz="1700" u="sng">
              <a:solidFill>
                <a:srgbClr val="222222"/>
              </a:solidFill>
            </a:endParaRPr>
          </a:p>
          <a:p>
            <a:pPr indent="-336550" lvl="0" marL="457200" marR="0" rtl="0" algn="l">
              <a:lnSpc>
                <a:spcPct val="115000"/>
              </a:lnSpc>
              <a:spcBef>
                <a:spcPts val="1200"/>
              </a:spcBef>
              <a:spcAft>
                <a:spcPts val="0"/>
              </a:spcAft>
              <a:buClr>
                <a:srgbClr val="222222"/>
              </a:buClr>
              <a:buSzPts val="1700"/>
              <a:buChar char="●"/>
            </a:pPr>
            <a:r>
              <a:rPr lang="en" sz="1700">
                <a:solidFill>
                  <a:srgbClr val="222222"/>
                </a:solidFill>
              </a:rPr>
              <a:t>Firebase</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Authentication</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Firestore</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Realtime Database</a:t>
            </a:r>
            <a:endParaRPr sz="1700">
              <a:solidFill>
                <a:srgbClr val="222222"/>
              </a:solidFill>
            </a:endParaRPr>
          </a:p>
        </p:txBody>
      </p:sp>
      <p:pic>
        <p:nvPicPr>
          <p:cNvPr id="525" name="Google Shape;525;p15"/>
          <p:cNvPicPr preferRelativeResize="0"/>
          <p:nvPr/>
        </p:nvPicPr>
        <p:blipFill>
          <a:blip r:embed="rId3">
            <a:alphaModFix/>
          </a:blip>
          <a:stretch>
            <a:fillRect/>
          </a:stretch>
        </p:blipFill>
        <p:spPr>
          <a:xfrm>
            <a:off x="2868348" y="3144625"/>
            <a:ext cx="2685204" cy="1897551"/>
          </a:xfrm>
          <a:prstGeom prst="rect">
            <a:avLst/>
          </a:prstGeom>
          <a:noFill/>
          <a:ln>
            <a:noFill/>
          </a:ln>
        </p:spPr>
      </p:pic>
      <p:pic>
        <p:nvPicPr>
          <p:cNvPr id="526" name="Google Shape;526;p15"/>
          <p:cNvPicPr preferRelativeResize="0"/>
          <p:nvPr/>
        </p:nvPicPr>
        <p:blipFill>
          <a:blip r:embed="rId4">
            <a:alphaModFix/>
          </a:blip>
          <a:stretch>
            <a:fillRect/>
          </a:stretch>
        </p:blipFill>
        <p:spPr>
          <a:xfrm>
            <a:off x="518800" y="3329650"/>
            <a:ext cx="1527500" cy="1527500"/>
          </a:xfrm>
          <a:prstGeom prst="rect">
            <a:avLst/>
          </a:prstGeom>
          <a:noFill/>
          <a:ln>
            <a:noFill/>
          </a:ln>
        </p:spPr>
      </p:pic>
      <p:sp>
        <p:nvSpPr>
          <p:cNvPr id="527" name="Google Shape;527;p15"/>
          <p:cNvSpPr/>
          <p:nvPr/>
        </p:nvSpPr>
        <p:spPr>
          <a:xfrm>
            <a:off x="7820600" y="4567175"/>
            <a:ext cx="1182300" cy="3936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7591300" y="3501300"/>
            <a:ext cx="1411800" cy="1067700"/>
          </a:xfrm>
          <a:prstGeom prst="rect">
            <a:avLst/>
          </a:prstGeom>
          <a:solidFill>
            <a:srgbClr val="B1CDF4"/>
          </a:solidFill>
          <a:ln cap="flat" cmpd="sng" w="9525">
            <a:solidFill>
              <a:srgbClr val="B1C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15"/>
          <p:cNvPicPr preferRelativeResize="0"/>
          <p:nvPr/>
        </p:nvPicPr>
        <p:blipFill>
          <a:blip r:embed="rId5">
            <a:alphaModFix/>
          </a:blip>
          <a:stretch>
            <a:fillRect/>
          </a:stretch>
        </p:blipFill>
        <p:spPr>
          <a:xfrm>
            <a:off x="6375600" y="3329650"/>
            <a:ext cx="1527501" cy="1527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ed414e6285_0_22"/>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400">
                <a:solidFill>
                  <a:schemeClr val="lt1"/>
                </a:solidFill>
                <a:latin typeface="Varela Round"/>
                <a:ea typeface="Varela Round"/>
                <a:cs typeface="Varela Round"/>
                <a:sym typeface="Varela Round"/>
              </a:rPr>
              <a:t>Related Apps and Competitors</a:t>
            </a:r>
            <a:endParaRPr b="1" sz="2400">
              <a:solidFill>
                <a:schemeClr val="lt1"/>
              </a:solidFill>
              <a:latin typeface="Varela Round"/>
              <a:ea typeface="Varela Round"/>
              <a:cs typeface="Varela Round"/>
              <a:sym typeface="Varela Round"/>
            </a:endParaRPr>
          </a:p>
        </p:txBody>
      </p:sp>
      <p:sp>
        <p:nvSpPr>
          <p:cNvPr id="535" name="Google Shape;535;ged414e6285_0_22"/>
          <p:cNvSpPr txBox="1"/>
          <p:nvPr/>
        </p:nvSpPr>
        <p:spPr>
          <a:xfrm>
            <a:off x="311700" y="1112675"/>
            <a:ext cx="19617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b="1" lang="en" sz="1700" u="sng">
                <a:solidFill>
                  <a:srgbClr val="222222"/>
                </a:solidFill>
              </a:rPr>
              <a:t>Shadow</a:t>
            </a:r>
            <a:endParaRPr b="1" u="sng">
              <a:solidFill>
                <a:srgbClr val="595959"/>
              </a:solidFill>
            </a:endParaRPr>
          </a:p>
          <a:p>
            <a:pPr indent="-320357" lvl="0" marL="457200" marR="0" rtl="0" algn="l">
              <a:lnSpc>
                <a:spcPct val="115000"/>
              </a:lnSpc>
              <a:spcBef>
                <a:spcPts val="1200"/>
              </a:spcBef>
              <a:spcAft>
                <a:spcPts val="0"/>
              </a:spcAft>
              <a:buClr>
                <a:srgbClr val="222222"/>
              </a:buClr>
              <a:buSzPct val="100000"/>
              <a:buChar char="●"/>
            </a:pPr>
            <a:r>
              <a:rPr lang="en" sz="1700">
                <a:solidFill>
                  <a:srgbClr val="222222"/>
                </a:solidFill>
              </a:rPr>
              <a:t>Established user base and media presence</a:t>
            </a:r>
            <a:endParaRPr sz="1700">
              <a:solidFill>
                <a:srgbClr val="222222"/>
              </a:solidFill>
            </a:endParaRPr>
          </a:p>
          <a:p>
            <a:pPr indent="-320357" lvl="0" marL="457200" marR="0" rtl="0" algn="l">
              <a:lnSpc>
                <a:spcPct val="115000"/>
              </a:lnSpc>
              <a:spcBef>
                <a:spcPts val="0"/>
              </a:spcBef>
              <a:spcAft>
                <a:spcPts val="0"/>
              </a:spcAft>
              <a:buClr>
                <a:srgbClr val="222222"/>
              </a:buClr>
              <a:buSzPct val="100000"/>
              <a:buChar char="●"/>
            </a:pPr>
            <a:r>
              <a:rPr lang="en" sz="1700">
                <a:solidFill>
                  <a:srgbClr val="222222"/>
                </a:solidFill>
              </a:rPr>
              <a:t>Social media and community reliant</a:t>
            </a:r>
            <a:endParaRPr sz="1700">
              <a:solidFill>
                <a:srgbClr val="222222"/>
              </a:solidFill>
            </a:endParaRPr>
          </a:p>
          <a:p>
            <a:pPr indent="-320357" lvl="0" marL="457200" marR="0" rtl="0" algn="l">
              <a:lnSpc>
                <a:spcPct val="115000"/>
              </a:lnSpc>
              <a:spcBef>
                <a:spcPts val="0"/>
              </a:spcBef>
              <a:spcAft>
                <a:spcPts val="0"/>
              </a:spcAft>
              <a:buClr>
                <a:srgbClr val="222222"/>
              </a:buClr>
              <a:buSzPct val="100000"/>
              <a:buChar char="●"/>
            </a:pPr>
            <a:r>
              <a:rPr lang="en" sz="1700">
                <a:solidFill>
                  <a:srgbClr val="222222"/>
                </a:solidFill>
              </a:rPr>
              <a:t>Does not work as well outside of large cities due to the social media-style posts</a:t>
            </a:r>
            <a:endParaRPr sz="1700">
              <a:solidFill>
                <a:srgbClr val="222222"/>
              </a:solidFill>
            </a:endParaRPr>
          </a:p>
        </p:txBody>
      </p:sp>
      <p:sp>
        <p:nvSpPr>
          <p:cNvPr id="536" name="Google Shape;536;ged414e6285_0_22"/>
          <p:cNvSpPr txBox="1"/>
          <p:nvPr/>
        </p:nvSpPr>
        <p:spPr>
          <a:xfrm>
            <a:off x="4788875" y="1000075"/>
            <a:ext cx="22983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b="1" lang="en" sz="1700" u="sng">
                <a:solidFill>
                  <a:srgbClr val="222222"/>
                </a:solidFill>
              </a:rPr>
              <a:t>Save a Stray</a:t>
            </a:r>
            <a:endParaRPr b="1" u="sng">
              <a:solidFill>
                <a:srgbClr val="595959"/>
              </a:solidFill>
            </a:endParaRPr>
          </a:p>
          <a:p>
            <a:pPr indent="-328453" lvl="0" marL="457200" marR="0" rtl="0" algn="l">
              <a:lnSpc>
                <a:spcPct val="115000"/>
              </a:lnSpc>
              <a:spcBef>
                <a:spcPts val="1200"/>
              </a:spcBef>
              <a:spcAft>
                <a:spcPts val="0"/>
              </a:spcAft>
              <a:buClr>
                <a:srgbClr val="222222"/>
              </a:buClr>
              <a:buSzPct val="100000"/>
              <a:buChar char="●"/>
            </a:pPr>
            <a:r>
              <a:rPr lang="en" sz="1700">
                <a:solidFill>
                  <a:srgbClr val="222222"/>
                </a:solidFill>
              </a:rPr>
              <a:t>Connects users to local animal shelters</a:t>
            </a:r>
            <a:endParaRPr sz="1700">
              <a:solidFill>
                <a:srgbClr val="222222"/>
              </a:solidFill>
            </a:endParaRPr>
          </a:p>
          <a:p>
            <a:pPr indent="-328453" lvl="0" marL="457200" marR="0" rtl="0" algn="l">
              <a:lnSpc>
                <a:spcPct val="115000"/>
              </a:lnSpc>
              <a:spcBef>
                <a:spcPts val="0"/>
              </a:spcBef>
              <a:spcAft>
                <a:spcPts val="0"/>
              </a:spcAft>
              <a:buClr>
                <a:srgbClr val="222222"/>
              </a:buClr>
              <a:buSzPct val="100000"/>
              <a:buChar char="●"/>
            </a:pPr>
            <a:r>
              <a:rPr lang="en" sz="1700">
                <a:solidFill>
                  <a:srgbClr val="222222"/>
                </a:solidFill>
              </a:rPr>
              <a:t>Does not require users to post the animal on the app</a:t>
            </a:r>
            <a:endParaRPr sz="1700">
              <a:solidFill>
                <a:srgbClr val="222222"/>
              </a:solidFill>
            </a:endParaRPr>
          </a:p>
          <a:p>
            <a:pPr indent="-328453" lvl="0" marL="457200" marR="0" rtl="0" algn="l">
              <a:lnSpc>
                <a:spcPct val="115000"/>
              </a:lnSpc>
              <a:spcBef>
                <a:spcPts val="0"/>
              </a:spcBef>
              <a:spcAft>
                <a:spcPts val="0"/>
              </a:spcAft>
              <a:buClr>
                <a:srgbClr val="222222"/>
              </a:buClr>
              <a:buSzPct val="100000"/>
              <a:buChar char="●"/>
            </a:pPr>
            <a:r>
              <a:rPr lang="en" sz="1700">
                <a:solidFill>
                  <a:srgbClr val="222222"/>
                </a:solidFill>
              </a:rPr>
              <a:t>Requires users to be able to bring stray animals to a shelter or vet clinic</a:t>
            </a:r>
            <a:endParaRPr>
              <a:solidFill>
                <a:srgbClr val="595959"/>
              </a:solidFill>
            </a:endParaRPr>
          </a:p>
        </p:txBody>
      </p:sp>
      <p:pic>
        <p:nvPicPr>
          <p:cNvPr id="537" name="Google Shape;537;ged414e6285_0_22"/>
          <p:cNvPicPr preferRelativeResize="0"/>
          <p:nvPr/>
        </p:nvPicPr>
        <p:blipFill rotWithShape="1">
          <a:blip r:embed="rId3">
            <a:alphaModFix/>
          </a:blip>
          <a:srcRect b="0" l="0" r="1748" t="0"/>
          <a:stretch/>
        </p:blipFill>
        <p:spPr>
          <a:xfrm>
            <a:off x="7186450" y="1575650"/>
            <a:ext cx="1671800" cy="3350851"/>
          </a:xfrm>
          <a:prstGeom prst="rect">
            <a:avLst/>
          </a:prstGeom>
          <a:noFill/>
          <a:ln>
            <a:noFill/>
          </a:ln>
        </p:spPr>
      </p:pic>
      <p:pic>
        <p:nvPicPr>
          <p:cNvPr id="538" name="Google Shape;538;ged414e6285_0_22"/>
          <p:cNvPicPr preferRelativeResize="0"/>
          <p:nvPr/>
        </p:nvPicPr>
        <p:blipFill>
          <a:blip r:embed="rId4">
            <a:alphaModFix/>
          </a:blip>
          <a:stretch>
            <a:fillRect/>
          </a:stretch>
        </p:blipFill>
        <p:spPr>
          <a:xfrm>
            <a:off x="2545050" y="1579275"/>
            <a:ext cx="1671800" cy="334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Possible Challenges and </a:t>
            </a:r>
            <a:r>
              <a:rPr lang="en"/>
              <a:t>Obstacles</a:t>
            </a:r>
            <a:endParaRPr/>
          </a:p>
        </p:txBody>
      </p:sp>
      <p:sp>
        <p:nvSpPr>
          <p:cNvPr id="544" name="Google Shape;544;p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45" name="Google Shape;545;p8"/>
          <p:cNvSpPr txBox="1"/>
          <p:nvPr/>
        </p:nvSpPr>
        <p:spPr>
          <a:xfrm>
            <a:off x="311700" y="1152475"/>
            <a:ext cx="6923400" cy="34164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The app will only be as useful as its user base is large.</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We are potentially splitting the userbases of larger, more established apps</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There could be a lot of initial labor if we choose to connect the app with local animal shelters depending on how we choose to do that.</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Similar animals may be photo matched incorrectly</a:t>
            </a:r>
            <a:endParaRPr sz="1700">
              <a:solidFill>
                <a:srgbClr val="222222"/>
              </a:solidFill>
            </a:endParaRPr>
          </a:p>
          <a:p>
            <a:pPr indent="-336550" lvl="0" marL="457200" marR="0" rtl="0" algn="l">
              <a:lnSpc>
                <a:spcPct val="115000"/>
              </a:lnSpc>
              <a:spcBef>
                <a:spcPts val="0"/>
              </a:spcBef>
              <a:spcAft>
                <a:spcPts val="0"/>
              </a:spcAft>
              <a:buClr>
                <a:srgbClr val="222222"/>
              </a:buClr>
              <a:buSzPts val="1700"/>
              <a:buChar char="●"/>
            </a:pPr>
            <a:r>
              <a:rPr lang="en" sz="1700">
                <a:solidFill>
                  <a:srgbClr val="222222"/>
                </a:solidFill>
              </a:rPr>
              <a:t>Server space may become an issue with a large user base </a:t>
            </a:r>
            <a:endParaRPr sz="1700">
              <a:solidFill>
                <a:srgbClr val="222222"/>
              </a:solidFill>
            </a:endParaRPr>
          </a:p>
        </p:txBody>
      </p:sp>
      <p:sp>
        <p:nvSpPr>
          <p:cNvPr id="546" name="Google Shape;546;p8"/>
          <p:cNvSpPr txBox="1"/>
          <p:nvPr/>
        </p:nvSpPr>
        <p:spPr>
          <a:xfrm>
            <a:off x="8793525" y="4139600"/>
            <a:ext cx="3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ed414e6285_0_3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52" name="Google Shape;552;ged414e6285_0_3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Bibliography</a:t>
            </a:r>
            <a:endParaRPr/>
          </a:p>
        </p:txBody>
      </p:sp>
      <p:sp>
        <p:nvSpPr>
          <p:cNvPr id="553" name="Google Shape;553;ged414e6285_0_3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u="sng">
                <a:solidFill>
                  <a:srgbClr val="0097A7"/>
                </a:solidFill>
                <a:latin typeface="Arial"/>
                <a:ea typeface="Arial"/>
                <a:cs typeface="Arial"/>
                <a:sym typeface="Arial"/>
                <a:hlinkClick r:id="rId3">
                  <a:extLst>
                    <a:ext uri="{A12FA001-AC4F-418D-AE19-62706E023703}">
                      <ahyp:hlinkClr val="tx"/>
                    </a:ext>
                  </a:extLst>
                </a:hlinkClick>
              </a:rPr>
              <a:t>https://lostpetresearch.com/2019/03/lost-pet-statistics/</a:t>
            </a:r>
            <a:endParaRPr sz="1400" u="sng">
              <a:solidFill>
                <a:srgbClr val="0097A7"/>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u="sng">
                <a:solidFill>
                  <a:srgbClr val="0097A7"/>
                </a:solidFill>
                <a:latin typeface="Arial"/>
                <a:ea typeface="Arial"/>
                <a:cs typeface="Arial"/>
                <a:sym typeface="Arial"/>
                <a:hlinkClick r:id="rId4">
                  <a:extLst>
                    <a:ext uri="{A12FA001-AC4F-418D-AE19-62706E023703}">
                      <ahyp:hlinkClr val="tx"/>
                    </a:ext>
                  </a:extLst>
                </a:hlinkClick>
              </a:rPr>
              <a:t>https://www.aspca.org/about-us/press-releases/how-many-pets-are-lost-how-many-find-their-way-home-aspca-survey-has-answers</a:t>
            </a:r>
            <a:endParaRPr sz="1400" u="sng">
              <a:solidFill>
                <a:srgbClr val="0097A7"/>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u="sng">
                <a:solidFill>
                  <a:srgbClr val="0097A7"/>
                </a:solidFill>
                <a:latin typeface="Arial"/>
                <a:ea typeface="Arial"/>
                <a:cs typeface="Arial"/>
                <a:sym typeface="Arial"/>
                <a:hlinkClick r:id="rId5">
                  <a:extLst>
                    <a:ext uri="{A12FA001-AC4F-418D-AE19-62706E023703}">
                      <ahyp:hlinkClr val="tx"/>
                    </a:ext>
                  </a:extLst>
                </a:hlinkClick>
              </a:rPr>
              <a:t>https://www.americanhumane.org/fact-sheet/animal-shelter-euthanasia-2/</a:t>
            </a:r>
            <a:endParaRPr sz="1400">
              <a:solidFill>
                <a:srgbClr val="222222"/>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u="sng">
                <a:solidFill>
                  <a:srgbClr val="0097A7"/>
                </a:solidFill>
                <a:latin typeface="Arial"/>
                <a:ea typeface="Arial"/>
                <a:cs typeface="Arial"/>
                <a:sym typeface="Arial"/>
                <a:hlinkClick r:id="rId6">
                  <a:extLst>
                    <a:ext uri="{A12FA001-AC4F-418D-AE19-62706E023703}">
                      <ahyp:hlinkClr val="tx"/>
                    </a:ext>
                  </a:extLst>
                </a:hlinkClick>
              </a:rPr>
              <a:t>https://shadowapp.com/</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u="sng">
                <a:solidFill>
                  <a:srgbClr val="0097A7"/>
                </a:solidFill>
                <a:latin typeface="Arial"/>
                <a:ea typeface="Arial"/>
                <a:cs typeface="Arial"/>
                <a:sym typeface="Arial"/>
                <a:hlinkClick r:id="rId7">
                  <a:extLst>
                    <a:ext uri="{A12FA001-AC4F-418D-AE19-62706E023703}">
                      <ahyp:hlinkClr val="tx"/>
                    </a:ext>
                  </a:extLst>
                </a:hlinkClick>
              </a:rPr>
              <a:t>http://saveastrayapp.com/</a:t>
            </a:r>
            <a:r>
              <a:rPr lang="en" sz="1400">
                <a:solidFill>
                  <a:srgbClr val="000000"/>
                </a:solidFill>
                <a:latin typeface="Arial"/>
                <a:ea typeface="Arial"/>
                <a:cs typeface="Arial"/>
                <a:sym typeface="Arial"/>
              </a:rPr>
              <a:t> </a:t>
            </a:r>
            <a:endParaRPr sz="140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