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5" r:id="rId4"/>
    <p:sldId id="272" r:id="rId5"/>
    <p:sldId id="257" r:id="rId6"/>
    <p:sldId id="273" r:id="rId7"/>
    <p:sldId id="274" r:id="rId8"/>
    <p:sldId id="275" r:id="rId9"/>
    <p:sldId id="276" r:id="rId10"/>
    <p:sldId id="277" r:id="rId11"/>
    <p:sldId id="27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9A90F-48E3-4C38-B68A-B0720157605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DA347-5569-4E8F-A922-B040CEEA5B0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F180E9-22BD-4926-AFBF-5C713214895E}" type="parTrans" cxnId="{CD915C28-AF7C-4230-9F1A-72539E16591B}">
      <dgm:prSet/>
      <dgm:spPr/>
      <dgm:t>
        <a:bodyPr/>
        <a:lstStyle/>
        <a:p>
          <a:endParaRPr lang="en-US"/>
        </a:p>
      </dgm:t>
    </dgm:pt>
    <dgm:pt modelId="{699DC471-F020-4EFE-843A-0B3EBD46BF6E}" type="sibTrans" cxnId="{CD915C28-AF7C-4230-9F1A-72539E16591B}">
      <dgm:prSet/>
      <dgm:spPr/>
      <dgm:t>
        <a:bodyPr/>
        <a:lstStyle/>
        <a:p>
          <a:endParaRPr lang="en-US"/>
        </a:p>
      </dgm:t>
    </dgm:pt>
    <dgm:pt modelId="{A58E0B4D-EAA8-4888-9E04-D9734B6D6433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1009AC-4C7F-4FCD-BC60-2E5C2E6D1A0A}" type="parTrans" cxnId="{753DF515-06EB-4EEB-B76D-D5CC75AD1DFF}">
      <dgm:prSet/>
      <dgm:spPr/>
      <dgm:t>
        <a:bodyPr/>
        <a:lstStyle/>
        <a:p>
          <a:endParaRPr lang="en-US"/>
        </a:p>
      </dgm:t>
    </dgm:pt>
    <dgm:pt modelId="{F1A46C3A-F791-4A34-A582-87A4A834A49C}" type="sibTrans" cxnId="{753DF515-06EB-4EEB-B76D-D5CC75AD1DFF}">
      <dgm:prSet/>
      <dgm:spPr/>
      <dgm:t>
        <a:bodyPr/>
        <a:lstStyle/>
        <a:p>
          <a:endParaRPr lang="en-US"/>
        </a:p>
      </dgm:t>
    </dgm:pt>
    <dgm:pt modelId="{F2F0F1CD-D5F9-4BB2-B2F4-E9555A2A6F0A}" type="pres">
      <dgm:prSet presAssocID="{C4E9A90F-48E3-4C38-B68A-B0720157605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D5FD32-801C-40D0-A3E4-CB8AAA9D435B}" type="pres">
      <dgm:prSet presAssocID="{D35DA347-5569-4E8F-A922-B040CEEA5B09}" presName="composite" presStyleCnt="0"/>
      <dgm:spPr/>
    </dgm:pt>
    <dgm:pt modelId="{40448D44-1515-4CD6-91D0-DBA943E117AD}" type="pres">
      <dgm:prSet presAssocID="{D35DA347-5569-4E8F-A922-B040CEEA5B09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FC511BF-298F-4409-9787-9E22A8C93184}" type="pres">
      <dgm:prSet presAssocID="{D35DA347-5569-4E8F-A922-B040CEEA5B09}" presName="txShp" presStyleLbl="node1" presStyleIdx="0" presStyleCnt="2" custLinFactNeighborX="2119" custLinFactNeighborY="-8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CCEBE-C0AA-48AC-8152-A20E856B1E6F}" type="pres">
      <dgm:prSet presAssocID="{699DC471-F020-4EFE-843A-0B3EBD46BF6E}" presName="spacing" presStyleCnt="0"/>
      <dgm:spPr/>
    </dgm:pt>
    <dgm:pt modelId="{925AB39E-0B14-4DDD-8E67-B8BEA3E875FE}" type="pres">
      <dgm:prSet presAssocID="{A58E0B4D-EAA8-4888-9E04-D9734B6D6433}" presName="composite" presStyleCnt="0"/>
      <dgm:spPr/>
    </dgm:pt>
    <dgm:pt modelId="{8E9F7A61-83ED-4DEF-9184-C0E9D36F4E29}" type="pres">
      <dgm:prSet presAssocID="{A58E0B4D-EAA8-4888-9E04-D9734B6D6433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5CBC748D-A25E-40F5-9300-30E25BFBFC9E}" type="pres">
      <dgm:prSet presAssocID="{A58E0B4D-EAA8-4888-9E04-D9734B6D6433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A718E-2110-4CC4-AF35-0962853B87E3}" type="presOf" srcId="{D35DA347-5569-4E8F-A922-B040CEEA5B09}" destId="{DFC511BF-298F-4409-9787-9E22A8C93184}" srcOrd="0" destOrd="0" presId="urn:microsoft.com/office/officeart/2005/8/layout/vList3"/>
    <dgm:cxn modelId="{6BEE1812-7D05-4357-AE3C-D5F50FEFCA46}" type="presOf" srcId="{C4E9A90F-48E3-4C38-B68A-B07201576054}" destId="{F2F0F1CD-D5F9-4BB2-B2F4-E9555A2A6F0A}" srcOrd="0" destOrd="0" presId="urn:microsoft.com/office/officeart/2005/8/layout/vList3"/>
    <dgm:cxn modelId="{753DF515-06EB-4EEB-B76D-D5CC75AD1DFF}" srcId="{C4E9A90F-48E3-4C38-B68A-B07201576054}" destId="{A58E0B4D-EAA8-4888-9E04-D9734B6D6433}" srcOrd="1" destOrd="0" parTransId="{301009AC-4C7F-4FCD-BC60-2E5C2E6D1A0A}" sibTransId="{F1A46C3A-F791-4A34-A582-87A4A834A49C}"/>
    <dgm:cxn modelId="{69F0D9AB-AD99-437E-88BE-7AA4851C0EDF}" type="presOf" srcId="{A58E0B4D-EAA8-4888-9E04-D9734B6D6433}" destId="{5CBC748D-A25E-40F5-9300-30E25BFBFC9E}" srcOrd="0" destOrd="0" presId="urn:microsoft.com/office/officeart/2005/8/layout/vList3"/>
    <dgm:cxn modelId="{CD915C28-AF7C-4230-9F1A-72539E16591B}" srcId="{C4E9A90F-48E3-4C38-B68A-B07201576054}" destId="{D35DA347-5569-4E8F-A922-B040CEEA5B09}" srcOrd="0" destOrd="0" parTransId="{45F180E9-22BD-4926-AFBF-5C713214895E}" sibTransId="{699DC471-F020-4EFE-843A-0B3EBD46BF6E}"/>
    <dgm:cxn modelId="{3E40B002-DC45-4EE1-B59F-0733BFD8A352}" type="presParOf" srcId="{F2F0F1CD-D5F9-4BB2-B2F4-E9555A2A6F0A}" destId="{75D5FD32-801C-40D0-A3E4-CB8AAA9D435B}" srcOrd="0" destOrd="0" presId="urn:microsoft.com/office/officeart/2005/8/layout/vList3"/>
    <dgm:cxn modelId="{36BDDD01-B42B-466F-B9CC-CE49F38820B3}" type="presParOf" srcId="{75D5FD32-801C-40D0-A3E4-CB8AAA9D435B}" destId="{40448D44-1515-4CD6-91D0-DBA943E117AD}" srcOrd="0" destOrd="0" presId="urn:microsoft.com/office/officeart/2005/8/layout/vList3"/>
    <dgm:cxn modelId="{DA27DF1E-6D75-4513-914F-FC3458C66489}" type="presParOf" srcId="{75D5FD32-801C-40D0-A3E4-CB8AAA9D435B}" destId="{DFC511BF-298F-4409-9787-9E22A8C93184}" srcOrd="1" destOrd="0" presId="urn:microsoft.com/office/officeart/2005/8/layout/vList3"/>
    <dgm:cxn modelId="{CEA8A45F-0D4E-486B-AB3A-C3ED032A3F88}" type="presParOf" srcId="{F2F0F1CD-D5F9-4BB2-B2F4-E9555A2A6F0A}" destId="{DC5CCEBE-C0AA-48AC-8152-A20E856B1E6F}" srcOrd="1" destOrd="0" presId="urn:microsoft.com/office/officeart/2005/8/layout/vList3"/>
    <dgm:cxn modelId="{9ED9DB54-6979-4042-920D-2B784F722AD8}" type="presParOf" srcId="{F2F0F1CD-D5F9-4BB2-B2F4-E9555A2A6F0A}" destId="{925AB39E-0B14-4DDD-8E67-B8BEA3E875FE}" srcOrd="2" destOrd="0" presId="urn:microsoft.com/office/officeart/2005/8/layout/vList3"/>
    <dgm:cxn modelId="{E406C3CC-2027-40CA-AD49-4D7C9FDD4FF8}" type="presParOf" srcId="{925AB39E-0B14-4DDD-8E67-B8BEA3E875FE}" destId="{8E9F7A61-83ED-4DEF-9184-C0E9D36F4E29}" srcOrd="0" destOrd="0" presId="urn:microsoft.com/office/officeart/2005/8/layout/vList3"/>
    <dgm:cxn modelId="{A29B646A-B9C7-4C53-BADB-C469778A35F8}" type="presParOf" srcId="{925AB39E-0B14-4DDD-8E67-B8BEA3E875FE}" destId="{5CBC748D-A25E-40F5-9300-30E25BFBFC9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E9A90F-48E3-4C38-B68A-B0720157605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DA347-5569-4E8F-A922-B040CEEA5B0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mật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khẩu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F180E9-22BD-4926-AFBF-5C713214895E}" type="parTrans" cxnId="{CD915C28-AF7C-4230-9F1A-72539E16591B}">
      <dgm:prSet/>
      <dgm:spPr/>
      <dgm:t>
        <a:bodyPr/>
        <a:lstStyle/>
        <a:p>
          <a:endParaRPr lang="en-US"/>
        </a:p>
      </dgm:t>
    </dgm:pt>
    <dgm:pt modelId="{699DC471-F020-4EFE-843A-0B3EBD46BF6E}" type="sibTrans" cxnId="{CD915C28-AF7C-4230-9F1A-72539E16591B}">
      <dgm:prSet/>
      <dgm:spPr/>
      <dgm:t>
        <a:bodyPr/>
        <a:lstStyle/>
        <a:p>
          <a:endParaRPr lang="en-US"/>
        </a:p>
      </dgm:t>
    </dgm:pt>
    <dgm:pt modelId="{A58E0B4D-EAA8-4888-9E04-D9734B6D6433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1009AC-4C7F-4FCD-BC60-2E5C2E6D1A0A}" type="parTrans" cxnId="{753DF515-06EB-4EEB-B76D-D5CC75AD1DFF}">
      <dgm:prSet/>
      <dgm:spPr/>
      <dgm:t>
        <a:bodyPr/>
        <a:lstStyle/>
        <a:p>
          <a:endParaRPr lang="en-US"/>
        </a:p>
      </dgm:t>
    </dgm:pt>
    <dgm:pt modelId="{F1A46C3A-F791-4A34-A582-87A4A834A49C}" type="sibTrans" cxnId="{753DF515-06EB-4EEB-B76D-D5CC75AD1DFF}">
      <dgm:prSet/>
      <dgm:spPr/>
      <dgm:t>
        <a:bodyPr/>
        <a:lstStyle/>
        <a:p>
          <a:endParaRPr lang="en-US"/>
        </a:p>
      </dgm:t>
    </dgm:pt>
    <dgm:pt modelId="{E8DB3A7C-8B8F-4119-AB1A-3109FAB5AE0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0D74D-E45B-4072-8FAF-D47BBD1AF2D8}" type="parTrans" cxnId="{F36A1500-207E-4EB6-964A-EF9C919D5C04}">
      <dgm:prSet/>
      <dgm:spPr/>
      <dgm:t>
        <a:bodyPr/>
        <a:lstStyle/>
        <a:p>
          <a:endParaRPr lang="en-US"/>
        </a:p>
      </dgm:t>
    </dgm:pt>
    <dgm:pt modelId="{4939E315-CBD9-4BE9-BB50-BFCD29297824}" type="sibTrans" cxnId="{F36A1500-207E-4EB6-964A-EF9C919D5C04}">
      <dgm:prSet/>
      <dgm:spPr/>
      <dgm:t>
        <a:bodyPr/>
        <a:lstStyle/>
        <a:p>
          <a:endParaRPr lang="en-US"/>
        </a:p>
      </dgm:t>
    </dgm:pt>
    <dgm:pt modelId="{F2F0F1CD-D5F9-4BB2-B2F4-E9555A2A6F0A}" type="pres">
      <dgm:prSet presAssocID="{C4E9A90F-48E3-4C38-B68A-B0720157605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D5FD32-801C-40D0-A3E4-CB8AAA9D435B}" type="pres">
      <dgm:prSet presAssocID="{D35DA347-5569-4E8F-A922-B040CEEA5B09}" presName="composite" presStyleCnt="0"/>
      <dgm:spPr/>
    </dgm:pt>
    <dgm:pt modelId="{40448D44-1515-4CD6-91D0-DBA943E117AD}" type="pres">
      <dgm:prSet presAssocID="{D35DA347-5569-4E8F-A922-B040CEEA5B09}" presName="imgShp" presStyleLbl="fgImgPlace1" presStyleIdx="0" presStyleCnt="3" custLinFactNeighborX="770" custLinFactNeighborY="-21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FC511BF-298F-4409-9787-9E22A8C93184}" type="pres">
      <dgm:prSet presAssocID="{D35DA347-5569-4E8F-A922-B040CEEA5B09}" presName="txShp" presStyleLbl="node1" presStyleIdx="0" presStyleCnt="3" custLinFactNeighborX="193" custLinFactNeighborY="-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CCEBE-C0AA-48AC-8152-A20E856B1E6F}" type="pres">
      <dgm:prSet presAssocID="{699DC471-F020-4EFE-843A-0B3EBD46BF6E}" presName="spacing" presStyleCnt="0"/>
      <dgm:spPr/>
    </dgm:pt>
    <dgm:pt modelId="{925AB39E-0B14-4DDD-8E67-B8BEA3E875FE}" type="pres">
      <dgm:prSet presAssocID="{A58E0B4D-EAA8-4888-9E04-D9734B6D6433}" presName="composite" presStyleCnt="0"/>
      <dgm:spPr/>
    </dgm:pt>
    <dgm:pt modelId="{8E9F7A61-83ED-4DEF-9184-C0E9D36F4E29}" type="pres">
      <dgm:prSet presAssocID="{A58E0B4D-EAA8-4888-9E04-D9734B6D643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5CBC748D-A25E-40F5-9300-30E25BFBFC9E}" type="pres">
      <dgm:prSet presAssocID="{A58E0B4D-EAA8-4888-9E04-D9734B6D643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5D4BD-D897-49EF-A145-41F4B4CBD57F}" type="pres">
      <dgm:prSet presAssocID="{F1A46C3A-F791-4A34-A582-87A4A834A49C}" presName="spacing" presStyleCnt="0"/>
      <dgm:spPr/>
    </dgm:pt>
    <dgm:pt modelId="{CFBACF0B-D83D-4BEC-8243-C8BC5255021E}" type="pres">
      <dgm:prSet presAssocID="{E8DB3A7C-8B8F-4119-AB1A-3109FAB5AE09}" presName="composite" presStyleCnt="0"/>
      <dgm:spPr/>
    </dgm:pt>
    <dgm:pt modelId="{366AFA2F-C274-4E95-A5FD-75307AECA116}" type="pres">
      <dgm:prSet presAssocID="{E8DB3A7C-8B8F-4119-AB1A-3109FAB5AE09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BBCA912D-C546-4418-B798-BC8D89B304A9}" type="pres">
      <dgm:prSet presAssocID="{E8DB3A7C-8B8F-4119-AB1A-3109FAB5AE0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3DF515-06EB-4EEB-B76D-D5CC75AD1DFF}" srcId="{C4E9A90F-48E3-4C38-B68A-B07201576054}" destId="{A58E0B4D-EAA8-4888-9E04-D9734B6D6433}" srcOrd="1" destOrd="0" parTransId="{301009AC-4C7F-4FCD-BC60-2E5C2E6D1A0A}" sibTransId="{F1A46C3A-F791-4A34-A582-87A4A834A49C}"/>
    <dgm:cxn modelId="{CD915C28-AF7C-4230-9F1A-72539E16591B}" srcId="{C4E9A90F-48E3-4C38-B68A-B07201576054}" destId="{D35DA347-5569-4E8F-A922-B040CEEA5B09}" srcOrd="0" destOrd="0" parTransId="{45F180E9-22BD-4926-AFBF-5C713214895E}" sibTransId="{699DC471-F020-4EFE-843A-0B3EBD46BF6E}"/>
    <dgm:cxn modelId="{09AA718E-2110-4CC4-AF35-0962853B87E3}" type="presOf" srcId="{D35DA347-5569-4E8F-A922-B040CEEA5B09}" destId="{DFC511BF-298F-4409-9787-9E22A8C93184}" srcOrd="0" destOrd="0" presId="urn:microsoft.com/office/officeart/2005/8/layout/vList3"/>
    <dgm:cxn modelId="{6BEE1812-7D05-4357-AE3C-D5F50FEFCA46}" type="presOf" srcId="{C4E9A90F-48E3-4C38-B68A-B07201576054}" destId="{F2F0F1CD-D5F9-4BB2-B2F4-E9555A2A6F0A}" srcOrd="0" destOrd="0" presId="urn:microsoft.com/office/officeart/2005/8/layout/vList3"/>
    <dgm:cxn modelId="{F36A1500-207E-4EB6-964A-EF9C919D5C04}" srcId="{C4E9A90F-48E3-4C38-B68A-B07201576054}" destId="{E8DB3A7C-8B8F-4119-AB1A-3109FAB5AE09}" srcOrd="2" destOrd="0" parTransId="{A870D74D-E45B-4072-8FAF-D47BBD1AF2D8}" sibTransId="{4939E315-CBD9-4BE9-BB50-BFCD29297824}"/>
    <dgm:cxn modelId="{69F0D9AB-AD99-437E-88BE-7AA4851C0EDF}" type="presOf" srcId="{A58E0B4D-EAA8-4888-9E04-D9734B6D6433}" destId="{5CBC748D-A25E-40F5-9300-30E25BFBFC9E}" srcOrd="0" destOrd="0" presId="urn:microsoft.com/office/officeart/2005/8/layout/vList3"/>
    <dgm:cxn modelId="{BAC1F31E-BFD5-4283-A36D-DD75A94B4344}" type="presOf" srcId="{E8DB3A7C-8B8F-4119-AB1A-3109FAB5AE09}" destId="{BBCA912D-C546-4418-B798-BC8D89B304A9}" srcOrd="0" destOrd="0" presId="urn:microsoft.com/office/officeart/2005/8/layout/vList3"/>
    <dgm:cxn modelId="{3E40B002-DC45-4EE1-B59F-0733BFD8A352}" type="presParOf" srcId="{F2F0F1CD-D5F9-4BB2-B2F4-E9555A2A6F0A}" destId="{75D5FD32-801C-40D0-A3E4-CB8AAA9D435B}" srcOrd="0" destOrd="0" presId="urn:microsoft.com/office/officeart/2005/8/layout/vList3"/>
    <dgm:cxn modelId="{36BDDD01-B42B-466F-B9CC-CE49F38820B3}" type="presParOf" srcId="{75D5FD32-801C-40D0-A3E4-CB8AAA9D435B}" destId="{40448D44-1515-4CD6-91D0-DBA943E117AD}" srcOrd="0" destOrd="0" presId="urn:microsoft.com/office/officeart/2005/8/layout/vList3"/>
    <dgm:cxn modelId="{DA27DF1E-6D75-4513-914F-FC3458C66489}" type="presParOf" srcId="{75D5FD32-801C-40D0-A3E4-CB8AAA9D435B}" destId="{DFC511BF-298F-4409-9787-9E22A8C93184}" srcOrd="1" destOrd="0" presId="urn:microsoft.com/office/officeart/2005/8/layout/vList3"/>
    <dgm:cxn modelId="{CEA8A45F-0D4E-486B-AB3A-C3ED032A3F88}" type="presParOf" srcId="{F2F0F1CD-D5F9-4BB2-B2F4-E9555A2A6F0A}" destId="{DC5CCEBE-C0AA-48AC-8152-A20E856B1E6F}" srcOrd="1" destOrd="0" presId="urn:microsoft.com/office/officeart/2005/8/layout/vList3"/>
    <dgm:cxn modelId="{9ED9DB54-6979-4042-920D-2B784F722AD8}" type="presParOf" srcId="{F2F0F1CD-D5F9-4BB2-B2F4-E9555A2A6F0A}" destId="{925AB39E-0B14-4DDD-8E67-B8BEA3E875FE}" srcOrd="2" destOrd="0" presId="urn:microsoft.com/office/officeart/2005/8/layout/vList3"/>
    <dgm:cxn modelId="{E406C3CC-2027-40CA-AD49-4D7C9FDD4FF8}" type="presParOf" srcId="{925AB39E-0B14-4DDD-8E67-B8BEA3E875FE}" destId="{8E9F7A61-83ED-4DEF-9184-C0E9D36F4E29}" srcOrd="0" destOrd="0" presId="urn:microsoft.com/office/officeart/2005/8/layout/vList3"/>
    <dgm:cxn modelId="{A29B646A-B9C7-4C53-BADB-C469778A35F8}" type="presParOf" srcId="{925AB39E-0B14-4DDD-8E67-B8BEA3E875FE}" destId="{5CBC748D-A25E-40F5-9300-30E25BFBFC9E}" srcOrd="1" destOrd="0" presId="urn:microsoft.com/office/officeart/2005/8/layout/vList3"/>
    <dgm:cxn modelId="{0CCB7E26-306B-4CAC-AAA6-F542FF2E93AB}" type="presParOf" srcId="{F2F0F1CD-D5F9-4BB2-B2F4-E9555A2A6F0A}" destId="{2D45D4BD-D897-49EF-A145-41F4B4CBD57F}" srcOrd="3" destOrd="0" presId="urn:microsoft.com/office/officeart/2005/8/layout/vList3"/>
    <dgm:cxn modelId="{6C8C57C0-CA55-44F7-92B4-8CE9ED6E4F7E}" type="presParOf" srcId="{F2F0F1CD-D5F9-4BB2-B2F4-E9555A2A6F0A}" destId="{CFBACF0B-D83D-4BEC-8243-C8BC5255021E}" srcOrd="4" destOrd="0" presId="urn:microsoft.com/office/officeart/2005/8/layout/vList3"/>
    <dgm:cxn modelId="{B235BAFC-E67E-4F20-9FFB-24EE55581132}" type="presParOf" srcId="{CFBACF0B-D83D-4BEC-8243-C8BC5255021E}" destId="{366AFA2F-C274-4E95-A5FD-75307AECA116}" srcOrd="0" destOrd="0" presId="urn:microsoft.com/office/officeart/2005/8/layout/vList3"/>
    <dgm:cxn modelId="{E59B47D4-2E28-47E5-BFBA-959E680254FF}" type="presParOf" srcId="{CFBACF0B-D83D-4BEC-8243-C8BC5255021E}" destId="{BBCA912D-C546-4418-B798-BC8D89B304A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511BF-298F-4409-9787-9E22A8C93184}">
      <dsp:nvSpPr>
        <dsp:cNvPr id="0" name=""/>
        <dsp:cNvSpPr/>
      </dsp:nvSpPr>
      <dsp:spPr>
        <a:xfrm rot="10800000">
          <a:off x="1560617" y="0"/>
          <a:ext cx="4208272" cy="16458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78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4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4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thí</a:t>
          </a:r>
          <a:r>
            <a:rPr lang="en-US" sz="4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72083" y="0"/>
        <a:ext cx="3796806" cy="1645864"/>
      </dsp:txXfrm>
    </dsp:sp>
    <dsp:sp modelId="{40448D44-1515-4CD6-91D0-DBA943E117AD}">
      <dsp:nvSpPr>
        <dsp:cNvPr id="0" name=""/>
        <dsp:cNvSpPr/>
      </dsp:nvSpPr>
      <dsp:spPr>
        <a:xfrm>
          <a:off x="648512" y="1993"/>
          <a:ext cx="1645864" cy="16458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C748D-A25E-40F5-9300-30E25BFBFC9E}">
      <dsp:nvSpPr>
        <dsp:cNvPr id="0" name=""/>
        <dsp:cNvSpPr/>
      </dsp:nvSpPr>
      <dsp:spPr>
        <a:xfrm rot="10800000">
          <a:off x="1471444" y="2139161"/>
          <a:ext cx="4208272" cy="16458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78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4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4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4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882910" y="2139161"/>
        <a:ext cx="3796806" cy="1645864"/>
      </dsp:txXfrm>
    </dsp:sp>
    <dsp:sp modelId="{8E9F7A61-83ED-4DEF-9184-C0E9D36F4E29}">
      <dsp:nvSpPr>
        <dsp:cNvPr id="0" name=""/>
        <dsp:cNvSpPr/>
      </dsp:nvSpPr>
      <dsp:spPr>
        <a:xfrm>
          <a:off x="648512" y="2139161"/>
          <a:ext cx="1645864" cy="164586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511BF-298F-4409-9787-9E22A8C93184}">
      <dsp:nvSpPr>
        <dsp:cNvPr id="0" name=""/>
        <dsp:cNvSpPr/>
      </dsp:nvSpPr>
      <dsp:spPr>
        <a:xfrm rot="10800000">
          <a:off x="1262060" y="1678"/>
          <a:ext cx="3921607" cy="10668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461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4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mật</a:t>
          </a:r>
          <a:r>
            <a:rPr lang="en-US" sz="4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khẩu</a:t>
          </a:r>
          <a:endParaRPr lang="en-US" sz="4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28778" y="1678"/>
        <a:ext cx="3654889" cy="1066872"/>
      </dsp:txXfrm>
    </dsp:sp>
    <dsp:sp modelId="{40448D44-1515-4CD6-91D0-DBA943E117AD}">
      <dsp:nvSpPr>
        <dsp:cNvPr id="0" name=""/>
        <dsp:cNvSpPr/>
      </dsp:nvSpPr>
      <dsp:spPr>
        <a:xfrm>
          <a:off x="729270" y="0"/>
          <a:ext cx="1066872" cy="10668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C748D-A25E-40F5-9300-30E25BFBFC9E}">
      <dsp:nvSpPr>
        <dsp:cNvPr id="0" name=""/>
        <dsp:cNvSpPr/>
      </dsp:nvSpPr>
      <dsp:spPr>
        <a:xfrm rot="10800000">
          <a:off x="1254491" y="1388375"/>
          <a:ext cx="3921607" cy="10668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461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4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</a:t>
          </a:r>
          <a:endParaRPr lang="en-US" sz="4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21209" y="1388375"/>
        <a:ext cx="3654889" cy="1066872"/>
      </dsp:txXfrm>
    </dsp:sp>
    <dsp:sp modelId="{8E9F7A61-83ED-4DEF-9184-C0E9D36F4E29}">
      <dsp:nvSpPr>
        <dsp:cNvPr id="0" name=""/>
        <dsp:cNvSpPr/>
      </dsp:nvSpPr>
      <dsp:spPr>
        <a:xfrm>
          <a:off x="721055" y="1388375"/>
          <a:ext cx="1066872" cy="10668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A912D-C546-4418-B798-BC8D89B304A9}">
      <dsp:nvSpPr>
        <dsp:cNvPr id="0" name=""/>
        <dsp:cNvSpPr/>
      </dsp:nvSpPr>
      <dsp:spPr>
        <a:xfrm rot="10800000">
          <a:off x="1254491" y="2773717"/>
          <a:ext cx="3921607" cy="10668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461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4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4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endParaRPr lang="en-US" sz="4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21209" y="2773717"/>
        <a:ext cx="3654889" cy="1066872"/>
      </dsp:txXfrm>
    </dsp:sp>
    <dsp:sp modelId="{366AFA2F-C274-4E95-A5FD-75307AECA116}">
      <dsp:nvSpPr>
        <dsp:cNvPr id="0" name=""/>
        <dsp:cNvSpPr/>
      </dsp:nvSpPr>
      <dsp:spPr>
        <a:xfrm>
          <a:off x="721055" y="2773717"/>
          <a:ext cx="1066872" cy="10668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790FB-606E-4A57-99C7-E6978E96A09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DCD3-39B6-40BE-BF30-93078913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0548" y="423640"/>
            <a:ext cx="84647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 ĐẠI HỌC CÔNG NGHIỆP HÀ NỘI</a:t>
            </a:r>
          </a:p>
          <a:p>
            <a:pPr algn="ctr"/>
            <a:r>
              <a:rPr lang="en-US" sz="3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KHOA CÔNG NGHỆ THÔNG TIN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-----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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-----</a:t>
            </a:r>
          </a:p>
          <a:p>
            <a:pPr algn="ctr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BÁO CÁO BÀI TẬP LỚN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 phần : Lập </a:t>
            </a:r>
            <a:r>
              <a:rPr lang="en-US" sz="20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Windows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 Tài: Xây dựng chương </a:t>
            </a:r>
            <a:r>
              <a:rPr lang="en-US" sz="20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trắc</a:t>
            </a: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lái</a:t>
            </a: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xe</a:t>
            </a:r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0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Giảng viên hướng dẫn  : </a:t>
            </a:r>
            <a:r>
              <a:rPr lang="en-US" sz="17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TS.Phạm</a:t>
            </a: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</a:t>
            </a:r>
            <a:endParaRPr lang="en-US" sz="17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7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thực </a:t>
            </a:r>
            <a:r>
              <a:rPr lang="en-US" sz="17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: Lê Đăng Quang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:202020503135003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91" y="1740129"/>
            <a:ext cx="1695044" cy="1560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51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760" y="339634"/>
            <a:ext cx="949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42" y="1220096"/>
            <a:ext cx="10077653" cy="47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183" y="287383"/>
            <a:ext cx="878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III: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9828" y="1001484"/>
            <a:ext cx="775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14" y="1898469"/>
            <a:ext cx="10145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9828" y="2943497"/>
            <a:ext cx="743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3668" y="3675018"/>
            <a:ext cx="945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5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7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"/>
            <a:ext cx="10018713" cy="6418216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II: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III: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465" y="70308"/>
            <a:ext cx="67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I: </a:t>
            </a:r>
            <a:r>
              <a:rPr lang="en-US" sz="36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3977" y="1842445"/>
            <a:ext cx="5242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uất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từ việc xây dựng được một phần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4282" y="896983"/>
            <a:ext cx="455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Ý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15" y="1842445"/>
            <a:ext cx="5371162" cy="3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1750" y="609600"/>
            <a:ext cx="971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1750" y="1489166"/>
            <a:ext cx="8943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28801" y="1854926"/>
            <a:ext cx="894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sử dụng: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0789" y="690623"/>
            <a:ext cx="1019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960" y="104503"/>
            <a:ext cx="812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II: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750833"/>
            <a:ext cx="10728960" cy="5197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06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3" y="313508"/>
            <a:ext cx="8821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65" y="1119701"/>
            <a:ext cx="4496190" cy="5494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5624" y="1271451"/>
            <a:ext cx="4410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16620297"/>
              </p:ext>
            </p:extLst>
          </p:nvPr>
        </p:nvGraphicFramePr>
        <p:xfrm>
          <a:off x="281577" y="2272937"/>
          <a:ext cx="6328229" cy="3787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68872914"/>
              </p:ext>
            </p:extLst>
          </p:nvPr>
        </p:nvGraphicFramePr>
        <p:xfrm>
          <a:off x="6339840" y="2272937"/>
          <a:ext cx="5897154" cy="384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76252" y="1411736"/>
            <a:ext cx="43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9634" y="1411736"/>
            <a:ext cx="3413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76252" y="322217"/>
            <a:ext cx="10093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5520" y="496389"/>
            <a:ext cx="8874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6480" y="1959429"/>
            <a:ext cx="9239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4126</TotalTime>
  <Words>355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Tahoma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Hồ Hữu</dc:creator>
  <cp:lastModifiedBy>Quang Lê Đăng</cp:lastModifiedBy>
  <cp:revision>143</cp:revision>
  <dcterms:created xsi:type="dcterms:W3CDTF">2020-11-12T09:34:50Z</dcterms:created>
  <dcterms:modified xsi:type="dcterms:W3CDTF">2021-06-07T16:09:25Z</dcterms:modified>
</cp:coreProperties>
</file>