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ECB5C-1532-2C42-8E02-0C6AD108001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130E8-AA4C-DE43-8974-9D6EE4D431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7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7BE47BA-FB34-224C-8819-3B0BEC9E0CED}" type="datetimeFigureOut">
              <a:rPr kumimoji="1" lang="zh-CN" altLang="en-US" smtClean="0"/>
              <a:t>2020/4/8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A49F88-E1A7-E441-9A45-975561ACDB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is.cn/commands/sca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Auror</a:t>
            </a:r>
            <a:r>
              <a:rPr kumimoji="1" lang="zh-CN" altLang="en-US" dirty="0" smtClean="0"/>
              <a:t>开发中的经验总结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多次调用</a:t>
            </a:r>
            <a:r>
              <a:rPr kumimoji="1" lang="en-US" altLang="zh-CN" dirty="0" err="1" smtClean="0"/>
              <a:t>hscan</a:t>
            </a:r>
            <a:r>
              <a:rPr kumimoji="1" lang="zh-CN" altLang="en-US" dirty="0" smtClean="0"/>
              <a:t>查询</a:t>
            </a:r>
            <a:endParaRPr kumimoji="1"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:=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20;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{ //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hscan</a:t>
            </a:r>
            <a:r>
              <a:rPr lang="zh-CN" altLang="en-US" dirty="0" smtClean="0"/>
              <a:t>不保证能查到数据</a:t>
            </a:r>
            <a:r>
              <a:rPr lang="en-US" altLang="zh-CN" dirty="0" smtClean="0"/>
              <a:t>(http://</a:t>
            </a:r>
            <a:r>
              <a:rPr lang="en-US" altLang="zh-CN" dirty="0" err="1" smtClean="0"/>
              <a:t>www.redis.cn</a:t>
            </a:r>
            <a:r>
              <a:rPr lang="en-US" altLang="zh-CN" dirty="0" smtClean="0"/>
              <a:t>/commands/</a:t>
            </a:r>
            <a:r>
              <a:rPr lang="en-US" altLang="zh-CN" dirty="0" err="1" smtClean="0"/>
              <a:t>scan.html</a:t>
            </a:r>
            <a:r>
              <a:rPr lang="en-US" altLang="zh-CN" dirty="0" smtClean="0"/>
              <a:t>),</a:t>
            </a:r>
            <a:r>
              <a:rPr lang="zh-CN" altLang="en-US" dirty="0" smtClean="0"/>
              <a:t>查询两次降低查不到的概率</a:t>
            </a:r>
            <a:br>
              <a:rPr lang="zh-CN" altLang="en-US" dirty="0" smtClean="0"/>
            </a:br>
            <a:r>
              <a:rPr lang="zh-CN" altLang="en-US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appError</a:t>
            </a:r>
            <a:r>
              <a:rPr lang="en-US" altLang="zh-CN" dirty="0" smtClean="0"/>
              <a:t> error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 err="1" smtClean="0"/>
              <a:t>hscanResult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appError</a:t>
            </a:r>
            <a:r>
              <a:rPr lang="en-US" altLang="zh-CN" dirty="0" smtClean="0"/>
              <a:t> := </a:t>
            </a:r>
            <a:r>
              <a:rPr lang="en-US" altLang="zh-CN" dirty="0" err="1" smtClean="0"/>
              <a:t>hscan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nCursor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matchStr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redisConn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if </a:t>
            </a:r>
            <a:r>
              <a:rPr lang="en-US" altLang="zh-CN" dirty="0" err="1" smtClean="0"/>
              <a:t>appError</a:t>
            </a:r>
            <a:r>
              <a:rPr lang="en-US" altLang="zh-CN" dirty="0" smtClean="0"/>
              <a:t> != nil {</a:t>
            </a:r>
            <a:br>
              <a:rPr lang="en-US" altLang="zh-CN" dirty="0" smtClean="0"/>
            </a:br>
            <a:r>
              <a:rPr lang="en-US" altLang="zh-CN" dirty="0" smtClean="0"/>
              <a:t>      return nil, </a:t>
            </a:r>
            <a:r>
              <a:rPr lang="en-US" altLang="zh-CN" dirty="0" err="1" smtClean="0"/>
              <a:t>appError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一次搜出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个公会，不同规则对应不同</a:t>
            </a:r>
            <a:r>
              <a:rPr lang="en-US" altLang="zh-CN" dirty="0" err="1" smtClean="0"/>
              <a:t>zset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5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存储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的问题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往</a:t>
            </a:r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存储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的时候，在</a:t>
            </a:r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里会把</a:t>
            </a:r>
            <a:r>
              <a:rPr kumimoji="1" lang="en-US" altLang="zh-CN" dirty="0" smtClean="0"/>
              <a:t>[]byte</a:t>
            </a:r>
            <a:r>
              <a:rPr kumimoji="1" lang="zh-CN" altLang="en-US" dirty="0" smtClean="0"/>
              <a:t>转成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，然后</a:t>
            </a:r>
            <a:r>
              <a:rPr kumimoji="1" lang="en-US" altLang="zh-CN" dirty="0" err="1" smtClean="0"/>
              <a:t>fpnn</a:t>
            </a:r>
            <a:r>
              <a:rPr kumimoji="1" lang="en-US" altLang="zh-CN" dirty="0" smtClean="0"/>
              <a:t> client</a:t>
            </a:r>
            <a:r>
              <a:rPr kumimoji="1" lang="zh-CN" altLang="en-US" dirty="0" smtClean="0"/>
              <a:t>在发送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的时候会把所有的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做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marshal</a:t>
            </a:r>
            <a:r>
              <a:rPr kumimoji="1" lang="zh-CN" altLang="en-US" dirty="0" smtClean="0"/>
              <a:t>，如果</a:t>
            </a:r>
            <a:r>
              <a:rPr kumimoji="1" lang="en-US" altLang="zh-CN" dirty="0" smtClean="0"/>
              <a:t>[]byte</a:t>
            </a:r>
            <a:r>
              <a:rPr kumimoji="1" lang="zh-CN" altLang="en-US" dirty="0" smtClean="0"/>
              <a:t>里有</a:t>
            </a:r>
            <a:r>
              <a:rPr kumimoji="1" lang="en-US" altLang="zh-CN" dirty="0" smtClean="0"/>
              <a:t>utf8</a:t>
            </a:r>
            <a:r>
              <a:rPr kumimoji="1" lang="zh-CN" altLang="en-US" dirty="0" smtClean="0"/>
              <a:t>识别不了的</a:t>
            </a:r>
            <a:r>
              <a:rPr kumimoji="1" lang="en-US" altLang="zh-CN" dirty="0" smtClean="0"/>
              <a:t>byte</a:t>
            </a:r>
            <a:r>
              <a:rPr kumimoji="1" lang="zh-CN" altLang="en-US" dirty="0" smtClean="0"/>
              <a:t>就会被替换成</a:t>
            </a:r>
            <a:r>
              <a:rPr kumimoji="1" lang="en-US" altLang="zh-CN" dirty="0" smtClean="0"/>
              <a:t>EFBFBD</a:t>
            </a:r>
            <a:r>
              <a:rPr kumimoji="1" lang="zh-CN" altLang="en-US" dirty="0" smtClean="0"/>
              <a:t>，导致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里保存的不是原来的</a:t>
            </a:r>
            <a:r>
              <a:rPr kumimoji="1" lang="en-US" altLang="zh-CN" dirty="0" smtClean="0"/>
              <a:t>[]</a:t>
            </a:r>
            <a:r>
              <a:rPr kumimoji="1" lang="en-US" altLang="zh-CN" dirty="0" smtClean="0"/>
              <a:t>byte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字符集的问题，之前都是</a:t>
            </a:r>
            <a:r>
              <a:rPr lang="en-US" altLang="zh-CN" dirty="0" smtClean="0"/>
              <a:t>utf8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62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存储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的问题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最新版本驱动，大辉哥已经修复这个问题，但是</a:t>
            </a:r>
            <a:r>
              <a:rPr kumimoji="1" lang="en-US" altLang="zh-CN" dirty="0" err="1" smtClean="0"/>
              <a:t>auror</a:t>
            </a:r>
            <a:r>
              <a:rPr kumimoji="1" lang="zh-CN" altLang="en-US" dirty="0" smtClean="0"/>
              <a:t>用的老版本</a:t>
            </a:r>
            <a:r>
              <a:rPr kumimoji="1" lang="en-US" altLang="zh-CN" dirty="0" err="1" smtClean="0"/>
              <a:t>golib</a:t>
            </a:r>
            <a:r>
              <a:rPr kumimoji="1" lang="zh-CN" altLang="en-US" dirty="0" smtClean="0"/>
              <a:t>实在没法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，就都做了一次</a:t>
            </a:r>
            <a:r>
              <a:rPr kumimoji="1" lang="en-US" altLang="zh-CN" dirty="0" smtClean="0"/>
              <a:t>base64</a:t>
            </a:r>
            <a:r>
              <a:rPr kumimoji="1" lang="zh-CN" altLang="en-US" dirty="0" smtClean="0"/>
              <a:t>加密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base64</a:t>
            </a:r>
            <a:r>
              <a:rPr lang="en-US" altLang="zh-CN" dirty="0" smtClean="0"/>
              <a:t>.StdEncoding.</a:t>
            </a:r>
            <a:r>
              <a:rPr lang="en-US" altLang="zh-CN" dirty="0"/>
              <a:t>DecodeString</a:t>
            </a:r>
            <a:r>
              <a:rPr lang="en-US" altLang="zh-CN" dirty="0" smtClean="0"/>
              <a:t>(</a:t>
            </a:r>
            <a:r>
              <a:rPr lang="en-US" altLang="zh-CN" dirty="0"/>
              <a:t>string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u.Player</a:t>
            </a:r>
            <a:r>
              <a:rPr lang="en-US" altLang="zh-CN" dirty="0" smtClean="0"/>
              <a:t>))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playerBytes</a:t>
            </a:r>
            <a:r>
              <a:rPr lang="en-US" altLang="zh-CN" dirty="0" smtClean="0"/>
              <a:t> := </a:t>
            </a:r>
            <a:r>
              <a:rPr lang="en-US" altLang="zh-CN" dirty="0"/>
              <a:t>make</a:t>
            </a:r>
            <a:r>
              <a:rPr lang="en-US" altLang="zh-CN" dirty="0" smtClean="0"/>
              <a:t>([]</a:t>
            </a:r>
            <a:r>
              <a:rPr lang="en-US" altLang="zh-CN" dirty="0"/>
              <a:t>byte, base64</a:t>
            </a:r>
            <a:r>
              <a:rPr lang="en-US" altLang="zh-CN" dirty="0" smtClean="0"/>
              <a:t>.StdEncoding.</a:t>
            </a:r>
            <a:r>
              <a:rPr lang="en-US" altLang="zh-CN" dirty="0"/>
              <a:t>EncodedLen</a:t>
            </a:r>
            <a:r>
              <a:rPr lang="en-US" altLang="zh-CN" dirty="0" smtClean="0"/>
              <a:t>(</a:t>
            </a:r>
            <a:r>
              <a:rPr lang="en-US" altLang="zh-CN" dirty="0" err="1"/>
              <a:t>len</a:t>
            </a:r>
            <a:r>
              <a:rPr lang="en-US" altLang="zh-CN" dirty="0" smtClean="0"/>
              <a:t>(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.Player</a:t>
            </a:r>
            <a:r>
              <a:rPr lang="en-US" altLang="zh-CN" dirty="0" smtClean="0"/>
              <a:t>)))</a:t>
            </a:r>
            <a:br>
              <a:rPr lang="en-US" altLang="zh-CN" dirty="0" smtClean="0"/>
            </a:br>
            <a:r>
              <a:rPr lang="en-US" altLang="zh-CN" dirty="0"/>
              <a:t>base64</a:t>
            </a:r>
            <a:r>
              <a:rPr lang="en-US" altLang="zh-CN" dirty="0" smtClean="0"/>
              <a:t>.StdEncoding.</a:t>
            </a:r>
            <a:r>
              <a:rPr lang="en-US" altLang="zh-CN" dirty="0"/>
              <a:t>Encode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playerBytes</a:t>
            </a:r>
            <a:r>
              <a:rPr lang="en-US" altLang="zh-CN" dirty="0"/>
              <a:t>, 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.Player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 字符集统一用</a:t>
            </a:r>
            <a:r>
              <a:rPr kumimoji="1" lang="en-US" altLang="zh-CN" dirty="0" smtClean="0"/>
              <a:t>utf8mb4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5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redirect </a:t>
            </a:r>
            <a:r>
              <a:rPr kumimoji="1" lang="en-US" altLang="zh-CN" dirty="0" smtClean="0"/>
              <a:t>server</a:t>
            </a:r>
          </a:p>
          <a:p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苹果审核或者灰度测试有这个</a:t>
            </a:r>
            <a:r>
              <a:rPr kumimoji="1" lang="zh-CN" altLang="en-US" dirty="0" smtClean="0"/>
              <a:t>需求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不同的客户端要连不同的服务器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23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redirect server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用不同的客户端版本号来区分</a:t>
            </a:r>
            <a:r>
              <a:rPr kumimoji="1" lang="zh-CN" altLang="en-US" dirty="0" smtClean="0"/>
              <a:t>客户端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客户端发请求，服务器根据版本号返回服务器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Redirect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可以独立或者集成到服务器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784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底层库的变化很</a:t>
            </a:r>
            <a:r>
              <a:rPr kumimoji="1" lang="zh-CN" altLang="en-US" dirty="0" smtClean="0"/>
              <a:t>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golib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puzlib</a:t>
            </a:r>
            <a:r>
              <a:rPr kumimoji="1" lang="zh-CN" altLang="en-US" dirty="0" smtClean="0"/>
              <a:t>确定一个稳定版本作为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，这个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专门为一个游戏使用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有更新再合并到</a:t>
            </a:r>
            <a:r>
              <a:rPr kumimoji="1" lang="en-US" altLang="zh-CN" dirty="0" smtClean="0"/>
              <a:t>branch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账号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提前跟策划确认</a:t>
            </a:r>
            <a:r>
              <a:rPr kumimoji="1" lang="zh-CN" altLang="en-US" dirty="0" smtClean="0"/>
              <a:t>需求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只允许同一时刻一个</a:t>
            </a: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绑定账号</a:t>
            </a:r>
            <a:r>
              <a:rPr kumimoji="1" lang="zh-CN" altLang="en-US" dirty="0" smtClean="0"/>
              <a:t>登录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限制断网时能玩的玩法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16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断网时给出明确的</a:t>
            </a:r>
            <a:r>
              <a:rPr kumimoji="1" lang="zh-CN" altLang="en-US" dirty="0" smtClean="0"/>
              <a:t>提示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游戏登录时流程很多，登录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，服务器</a:t>
            </a: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Auror</a:t>
            </a:r>
            <a:r>
              <a:rPr kumimoji="1" lang="zh-CN" altLang="en-US" dirty="0" smtClean="0"/>
              <a:t>目前只有一个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failed</a:t>
            </a:r>
            <a:r>
              <a:rPr kumimoji="1" lang="zh-CN" altLang="en-US" dirty="0" smtClean="0"/>
              <a:t>，非常难定位问题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给出明确的错误提示，比如连接服务器失败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857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客户端多版本</a:t>
            </a:r>
            <a:r>
              <a:rPr kumimoji="1" lang="zh-CN" altLang="en-US" dirty="0" smtClean="0"/>
              <a:t>兼容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数据库一定是只能增加表和</a:t>
            </a:r>
            <a:r>
              <a:rPr kumimoji="1" lang="zh-CN" altLang="en-US" dirty="0" smtClean="0"/>
              <a:t>列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代码的协议重新定义，不要用旧的协议，这样逻辑会混到一</a:t>
            </a:r>
            <a:r>
              <a:rPr kumimoji="1" lang="zh-CN" altLang="en-US" dirty="0" smtClean="0"/>
              <a:t>起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不要写依赖于客户端版本号的代码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67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服务器扩容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服务器和数据库需要扩容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Es</a:t>
            </a:r>
            <a:r>
              <a:rPr kumimoji="1" lang="zh-CN" altLang="en-US" dirty="0" smtClean="0"/>
              <a:t>也需要扩容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rum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也需要扩容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所有用到的相关组件都要考虑到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聊天会有收不到的问题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客户端登录</a:t>
            </a:r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后，也会有可能因为网络波动断线重连，重连之后，在断开时间内的消息，</a:t>
            </a:r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会缓存，需要客户端自己去拉取。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拉取之后需要跟之前的消息有个重排序的过程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数据库保存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还是</a:t>
            </a:r>
            <a:r>
              <a:rPr kumimoji="1" lang="en-US" altLang="zh-CN" dirty="0" err="1" smtClean="0"/>
              <a:t>pb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保存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清晰明了，</a:t>
            </a:r>
            <a:r>
              <a:rPr kumimoji="1" lang="en-US" altLang="zh-CN" dirty="0" smtClean="0"/>
              <a:t>human-readable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保存</a:t>
            </a:r>
            <a:r>
              <a:rPr kumimoji="1" lang="en-US" altLang="zh-CN" dirty="0" err="1" smtClean="0"/>
              <a:t>pb</a:t>
            </a:r>
            <a:r>
              <a:rPr kumimoji="1" lang="zh-CN" altLang="en-US" dirty="0" smtClean="0"/>
              <a:t>节省空间，而且有一定的向上</a:t>
            </a:r>
            <a:r>
              <a:rPr kumimoji="1" lang="zh-CN" altLang="en-US" dirty="0" smtClean="0"/>
              <a:t>兼容性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一定要注意字符集的问题，都统一成</a:t>
            </a:r>
            <a:r>
              <a:rPr kumimoji="1" lang="en-US" altLang="zh-CN" dirty="0" smtClean="0"/>
              <a:t>utf8mb4</a:t>
            </a:r>
          </a:p>
        </p:txBody>
      </p:sp>
    </p:spTree>
    <p:extLst>
      <p:ext uri="{BB962C8B-B14F-4D97-AF65-F5344CB8AC3E}">
        <p14:creationId xmlns:p14="http://schemas.microsoft.com/office/powerpoint/2010/main" val="209930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数据库的不一致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一个完整的处理逻辑里可能会修改多张</a:t>
            </a:r>
            <a:r>
              <a:rPr kumimoji="1" lang="zh-CN" altLang="en-US" dirty="0" smtClean="0"/>
              <a:t>表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可能表的修改被</a:t>
            </a:r>
            <a:r>
              <a:rPr kumimoji="1" lang="zh-CN" altLang="en-US" dirty="0" smtClean="0"/>
              <a:t>覆盖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写逻辑时考虑一下哪张表优先</a:t>
            </a:r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考虑事务或者其他解决方案？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507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数据库</a:t>
            </a:r>
            <a:r>
              <a:rPr kumimoji="1" lang="en-US" altLang="zh-CN" dirty="0" smtClean="0"/>
              <a:t>cache</a:t>
            </a:r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在某些场景下可以有效地解决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建议还是早点开启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336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可能会很大，</a:t>
            </a:r>
            <a:r>
              <a:rPr kumimoji="1" lang="en-US" altLang="zh-CN" dirty="0" err="1" smtClean="0"/>
              <a:t>auror</a:t>
            </a:r>
            <a:r>
              <a:rPr kumimoji="1" lang="zh-CN" altLang="en-US" dirty="0" smtClean="0"/>
              <a:t>在几个小时内产生十几</a:t>
            </a:r>
            <a:r>
              <a:rPr kumimoji="1" lang="en-US" altLang="zh-CN" dirty="0" smtClean="0"/>
              <a:t>G</a:t>
            </a:r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不打印大请求的具体字段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代码逻辑里不要在循环里加</a:t>
            </a:r>
            <a:r>
              <a:rPr kumimoji="1" lang="zh-CN" altLang="en-US" dirty="0" smtClean="0"/>
              <a:t>日志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日志的关键字段一定要写出来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883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查询、排序的相关</a:t>
            </a:r>
            <a:r>
              <a:rPr kumimoji="1" lang="zh-CN" altLang="en-US" dirty="0" smtClean="0"/>
              <a:t>功能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不可能直接去数据库</a:t>
            </a:r>
            <a:r>
              <a:rPr kumimoji="1" lang="en-US" altLang="zh-CN" dirty="0" smtClean="0"/>
              <a:t>select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能做，但是有</a:t>
            </a:r>
            <a:r>
              <a:rPr kumimoji="1" lang="zh-CN" altLang="en-US" dirty="0" smtClean="0"/>
              <a:t>局限性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最好是搭一个</a:t>
            </a:r>
            <a:r>
              <a:rPr kumimoji="1" lang="en-US" altLang="zh-CN" dirty="0" err="1" smtClean="0"/>
              <a:t>es</a:t>
            </a:r>
            <a:r>
              <a:rPr kumimoji="1" lang="zh-CN" altLang="en-US" dirty="0" smtClean="0"/>
              <a:t>或其他类似工具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0583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短链接游戏带来的一些挑战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最新的数据是存放在客户端的，而且还可能两个客户端都上传数据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很多逻辑在客户端直接处理，比如金币的扣除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1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短链接游戏带来的一些挑战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定义好多台设备上传存档的规则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有些逻辑从服务器去掉，比如扣除金币，扣除体力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从数值上防外挂，判断玩家能获取的最大资源数量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184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经验和建议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增强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没有批量处理的能力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没有可脚本化的接口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有时候反映不出问题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096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457200" lvl="1" indent="0" algn="ctr">
              <a:buNone/>
            </a:pPr>
            <a:r>
              <a:rPr kumimoji="1" lang="zh-CN" altLang="en-US" sz="9600" dirty="0" smtClean="0"/>
              <a:t>谢    谢！</a:t>
            </a:r>
            <a:endParaRPr kumimoji="1" lang="en-US" altLang="zh-CN" sz="9600" dirty="0" smtClean="0"/>
          </a:p>
        </p:txBody>
      </p:sp>
    </p:spTree>
    <p:extLst>
      <p:ext uri="{BB962C8B-B14F-4D97-AF65-F5344CB8AC3E}">
        <p14:creationId xmlns:p14="http://schemas.microsoft.com/office/powerpoint/2010/main" val="341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消息的同步与</a:t>
            </a:r>
            <a:r>
              <a:rPr kumimoji="1" lang="zh-CN" altLang="en-US" dirty="0" smtClean="0"/>
              <a:t>异步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同步可能会导致一条消息等待十几秒后才</a:t>
            </a:r>
            <a:r>
              <a:rPr kumimoji="1" lang="zh-CN" altLang="en-US" dirty="0" smtClean="0"/>
              <a:t>返回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最好使用异步的方式，异步就是加入一个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就可以</a:t>
            </a:r>
            <a:r>
              <a:rPr kumimoji="1" lang="zh-CN" altLang="en-US" dirty="0" smtClean="0"/>
              <a:t>启动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client </a:t>
            </a:r>
            <a:r>
              <a:rPr lang="en-US" altLang="zh-CN" dirty="0" smtClean="0"/>
              <a:t>*</a:t>
            </a:r>
            <a:r>
              <a:rPr lang="en-US" altLang="zh-CN" dirty="0" err="1"/>
              <a:t>RTMServerClient</a:t>
            </a:r>
            <a:r>
              <a:rPr lang="en-US" altLang="zh-CN" dirty="0" smtClean="0"/>
              <a:t>) </a:t>
            </a:r>
            <a:r>
              <a:rPr lang="en-US" altLang="zh-CN" dirty="0" err="1"/>
              <a:t>sendMessageQuest</a:t>
            </a:r>
            <a:r>
              <a:rPr lang="en-US" altLang="zh-CN" dirty="0" smtClean="0"/>
              <a:t>(quest *</a:t>
            </a:r>
            <a:r>
              <a:rPr lang="en-US" altLang="zh-CN" dirty="0" err="1"/>
              <a:t>fpnn</a:t>
            </a:r>
            <a:r>
              <a:rPr lang="en-US" altLang="zh-CN" dirty="0" err="1" smtClean="0"/>
              <a:t>.</a:t>
            </a:r>
            <a:r>
              <a:rPr lang="en-US" altLang="zh-CN" dirty="0" err="1"/>
              <a:t>Quest</a:t>
            </a:r>
            <a:r>
              <a:rPr lang="en-US" altLang="zh-CN" dirty="0"/>
              <a:t>, </a:t>
            </a:r>
            <a:r>
              <a:rPr lang="en-US" altLang="zh-CN" dirty="0" smtClean="0"/>
              <a:t>timeout </a:t>
            </a:r>
            <a:r>
              <a:rPr lang="en-US" altLang="zh-CN" dirty="0" err="1"/>
              <a:t>time</a:t>
            </a:r>
            <a:r>
              <a:rPr lang="en-US" altLang="zh-CN" dirty="0" err="1" smtClean="0"/>
              <a:t>.</a:t>
            </a:r>
            <a:r>
              <a:rPr lang="en-US" altLang="zh-CN" dirty="0" err="1"/>
              <a:t>Duration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 smtClean="0"/>
              <a:t>callback </a:t>
            </a:r>
            <a:r>
              <a:rPr lang="en-US" altLang="zh-CN" dirty="0" err="1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</a:t>
            </a:r>
            <a:r>
              <a:rPr lang="en-US" altLang="zh-CN" dirty="0"/>
              <a:t>int64, </a:t>
            </a:r>
            <a:r>
              <a:rPr lang="en-US" altLang="zh-CN" dirty="0" err="1" smtClean="0"/>
              <a:t>errorCode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 smtClean="0"/>
              <a:t>errInfo</a:t>
            </a:r>
            <a:r>
              <a:rPr lang="en-US" altLang="zh-CN" dirty="0" smtClean="0"/>
              <a:t> </a:t>
            </a:r>
            <a:r>
              <a:rPr lang="en-US" altLang="zh-CN" dirty="0"/>
              <a:t>string</a:t>
            </a:r>
            <a:r>
              <a:rPr lang="en-US" altLang="zh-CN" dirty="0" smtClean="0"/>
              <a:t>)) (</a:t>
            </a:r>
            <a:r>
              <a:rPr lang="en-US" altLang="zh-CN" dirty="0"/>
              <a:t>int64, error</a:t>
            </a:r>
            <a:r>
              <a:rPr lang="en-US" altLang="zh-CN" dirty="0" smtClean="0"/>
              <a:t>)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60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rtm</a:t>
            </a:r>
            <a:r>
              <a:rPr kumimoji="1" lang="zh-CN" altLang="en-US" dirty="0" smtClean="0"/>
              <a:t>消息的同步与异步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callback := </a:t>
            </a:r>
            <a:r>
              <a:rPr lang="en-US" altLang="zh-CN" dirty="0" err="1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</a:t>
            </a:r>
            <a:r>
              <a:rPr lang="en-US" altLang="zh-CN" dirty="0"/>
              <a:t>int64, </a:t>
            </a:r>
            <a:r>
              <a:rPr lang="en-US" altLang="zh-CN" dirty="0" err="1" smtClean="0"/>
              <a:t>errCode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en-US" altLang="zh-CN" dirty="0"/>
              <a:t>string</a:t>
            </a:r>
            <a:r>
              <a:rPr lang="en-US" altLang="zh-CN" dirty="0" smtClean="0"/>
              <a:t>){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 err="1" smtClean="0"/>
              <a:t>ellapse</a:t>
            </a:r>
            <a:r>
              <a:rPr lang="en-US" altLang="zh-CN" dirty="0" smtClean="0"/>
              <a:t> := </a:t>
            </a:r>
            <a:r>
              <a:rPr lang="en-US" altLang="zh-CN" dirty="0" err="1"/>
              <a:t>time</a:t>
            </a:r>
            <a:r>
              <a:rPr lang="en-US" altLang="zh-CN" dirty="0" err="1" smtClean="0"/>
              <a:t>.</a:t>
            </a:r>
            <a:r>
              <a:rPr lang="en-US" altLang="zh-CN" dirty="0" err="1"/>
              <a:t>Now</a:t>
            </a:r>
            <a:r>
              <a:rPr lang="en-US" altLang="zh-CN" dirty="0" smtClean="0"/>
              <a:t>().</a:t>
            </a:r>
            <a:r>
              <a:rPr lang="en-US" altLang="zh-CN" dirty="0"/>
              <a:t>Unix</a:t>
            </a:r>
            <a:r>
              <a:rPr lang="en-US" altLang="zh-CN" dirty="0" smtClean="0"/>
              <a:t>() - t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/>
              <a:t>if </a:t>
            </a:r>
            <a:r>
              <a:rPr lang="en-US" altLang="zh-CN" dirty="0" err="1" smtClean="0"/>
              <a:t>errCode</a:t>
            </a:r>
            <a:r>
              <a:rPr lang="en-US" altLang="zh-CN" dirty="0" smtClean="0"/>
              <a:t> !=</a:t>
            </a:r>
            <a:r>
              <a:rPr lang="en-US" altLang="zh-CN" dirty="0"/>
              <a:t>0 </a:t>
            </a:r>
            <a:r>
              <a:rPr lang="en-US" altLang="zh-CN" dirty="0" smtClean="0"/>
              <a:t>|| </a:t>
            </a:r>
            <a:r>
              <a:rPr lang="en-US" altLang="zh-CN" dirty="0" err="1" smtClean="0"/>
              <a:t>ellapse</a:t>
            </a:r>
            <a:r>
              <a:rPr lang="en-US" altLang="zh-CN" dirty="0" smtClean="0"/>
              <a:t> &gt; </a:t>
            </a:r>
            <a:r>
              <a:rPr lang="en-US" altLang="zh-CN" dirty="0"/>
              <a:t>0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err="1" smtClean="0"/>
              <a:t>logger.</a:t>
            </a:r>
            <a:r>
              <a:rPr lang="en-US" altLang="zh-CN" dirty="0" err="1"/>
              <a:t>Infof</a:t>
            </a:r>
            <a:r>
              <a:rPr lang="en-US" altLang="zh-CN" dirty="0" smtClean="0"/>
              <a:t>(</a:t>
            </a:r>
            <a:r>
              <a:rPr lang="en-US" altLang="zh-CN" dirty="0"/>
              <a:t>"receive </a:t>
            </a:r>
            <a:r>
              <a:rPr lang="en-US" altLang="zh-CN" dirty="0" err="1"/>
              <a:t>rtm</a:t>
            </a:r>
            <a:r>
              <a:rPr lang="en-US" altLang="zh-CN" dirty="0"/>
              <a:t> callback:%d,%d,%s,%d,%d",</a:t>
            </a:r>
            <a:r>
              <a:rPr lang="en-US" altLang="zh-CN" dirty="0" err="1" smtClean="0"/>
              <a:t>mtime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errCode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msg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toUid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ellapse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restParams</a:t>
            </a:r>
            <a:r>
              <a:rPr lang="en-US" altLang="zh-CN" dirty="0" smtClean="0"/>
              <a:t>:= </a:t>
            </a:r>
            <a:r>
              <a:rPr lang="en-US" altLang="zh-CN" dirty="0"/>
              <a:t>make</a:t>
            </a:r>
            <a:r>
              <a:rPr lang="en-US" altLang="zh-CN" dirty="0" smtClean="0"/>
              <a:t>([]</a:t>
            </a:r>
            <a:r>
              <a:rPr lang="en-US" altLang="zh-CN" dirty="0"/>
              <a:t>interface</a:t>
            </a:r>
            <a:r>
              <a:rPr lang="en-US" altLang="zh-CN" dirty="0" smtClean="0"/>
              <a:t>{}</a:t>
            </a:r>
            <a:r>
              <a:rPr lang="en-US" altLang="zh-CN" dirty="0"/>
              <a:t>,1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err="1" smtClean="0"/>
              <a:t>restParams</a:t>
            </a:r>
            <a:r>
              <a:rPr lang="en-US" altLang="zh-CN" dirty="0" smtClean="0"/>
              <a:t>[</a:t>
            </a:r>
            <a:r>
              <a:rPr lang="en-US" altLang="zh-CN" dirty="0"/>
              <a:t>0</a:t>
            </a:r>
            <a:r>
              <a:rPr lang="en-US" altLang="zh-CN" dirty="0" smtClean="0"/>
              <a:t>] = callback</a:t>
            </a:r>
            <a:br>
              <a:rPr lang="en-US" altLang="zh-CN" dirty="0" smtClean="0"/>
            </a:br>
            <a:r>
              <a:rPr lang="en-US" altLang="zh-CN" dirty="0" err="1" smtClean="0"/>
              <a:t>restParams</a:t>
            </a:r>
            <a:r>
              <a:rPr lang="en-US" altLang="zh-CN" dirty="0" smtClean="0"/>
              <a:t> = </a:t>
            </a:r>
            <a:r>
              <a:rPr lang="en-US" altLang="zh-CN" dirty="0"/>
              <a:t>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restParams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rest</a:t>
            </a:r>
            <a:r>
              <a:rPr lang="en-US" altLang="zh-CN" dirty="0" smtClean="0"/>
              <a:t>...)</a:t>
            </a:r>
            <a:br>
              <a:rPr lang="en-US" altLang="zh-CN" dirty="0" smtClean="0"/>
            </a:br>
            <a:r>
              <a:rPr lang="en-US" altLang="zh-CN" dirty="0"/>
              <a:t>return </a:t>
            </a:r>
            <a:r>
              <a:rPr lang="en-US" altLang="zh-CN" dirty="0" err="1" smtClean="0"/>
              <a:t>client.</a:t>
            </a:r>
            <a:r>
              <a:rPr lang="en-US" altLang="zh-CN" dirty="0" err="1"/>
              <a:t>SendMessage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fromUid</a:t>
            </a:r>
            <a:r>
              <a:rPr lang="en-US" altLang="zh-CN" dirty="0"/>
              <a:t>, </a:t>
            </a:r>
            <a:r>
              <a:rPr lang="en-US" altLang="zh-CN" dirty="0" err="1" smtClean="0"/>
              <a:t>toUid</a:t>
            </a:r>
            <a:r>
              <a:rPr lang="en-US" altLang="zh-CN" dirty="0"/>
              <a:t>, </a:t>
            </a:r>
            <a:r>
              <a:rPr lang="en-US" altLang="zh-CN" dirty="0" err="1" smtClean="0"/>
              <a:t>mtype</a:t>
            </a:r>
            <a:r>
              <a:rPr lang="en-US" altLang="zh-CN" dirty="0"/>
              <a:t>, </a:t>
            </a:r>
            <a:r>
              <a:rPr lang="en-US" altLang="zh-CN" dirty="0" smtClean="0"/>
              <a:t>message</a:t>
            </a:r>
            <a:r>
              <a:rPr lang="en-US" altLang="zh-CN" dirty="0"/>
              <a:t>, </a:t>
            </a:r>
            <a:r>
              <a:rPr lang="en-US" altLang="zh-CN" dirty="0" err="1" smtClean="0"/>
              <a:t>restParams</a:t>
            </a:r>
            <a:r>
              <a:rPr lang="en-US" altLang="zh-CN" dirty="0" smtClean="0"/>
              <a:t>...)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98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把表建在指定的</a:t>
            </a:r>
            <a:r>
              <a:rPr kumimoji="1" lang="en-US" altLang="zh-CN" dirty="0" smtClean="0"/>
              <a:t>instance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idgen</a:t>
            </a:r>
            <a:r>
              <a:rPr kumimoji="1" lang="zh-CN" altLang="en-US" dirty="0" smtClean="0"/>
              <a:t>的需求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唯一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生成利用的是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的自增主键，可以建在若干张表分担压力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但是</a:t>
            </a:r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允许建一张表，或者根据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来分表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没有明确地指定一张表建在某个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的需求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0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dbproxy</a:t>
            </a:r>
            <a:r>
              <a:rPr kumimoji="1" lang="zh-CN" altLang="en-US" dirty="0" smtClean="0"/>
              <a:t>把表建在指定的</a:t>
            </a:r>
            <a:r>
              <a:rPr kumimoji="1" lang="en-US" altLang="zh-CN" dirty="0" smtClean="0"/>
              <a:t>instance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DBDeployerCluster</a:t>
            </a:r>
            <a:r>
              <a:rPr kumimoji="1" lang="en-US" altLang="zh-CN" dirty="0" smtClean="0"/>
              <a:t> 172.31.29.144 3306 </a:t>
            </a:r>
            <a:r>
              <a:rPr kumimoji="1" lang="en-US" altLang="zh-CN" dirty="0" err="1" smtClean="0"/>
              <a:t>gs_business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gs_business@puzzleplusgames.comload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 database  </a:t>
            </a:r>
            <a:r>
              <a:rPr kumimoji="1" lang="en-US" altLang="zh-CN" dirty="0" err="1" smtClean="0"/>
              <a:t>puzzle_dbproxy_cluster_conf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show master instances  #can omit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add deploy server 2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add hash table from user/</a:t>
            </a:r>
            <a:r>
              <a:rPr kumimoji="1" lang="en-US" altLang="zh-CN" dirty="0" err="1" smtClean="0"/>
              <a:t>global_mail.sql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global_mail</a:t>
            </a:r>
            <a:r>
              <a:rPr kumimoji="1" lang="en-US" altLang="zh-CN" dirty="0" smtClean="0"/>
              <a:t> 1 in database </a:t>
            </a:r>
            <a:r>
              <a:rPr kumimoji="1" lang="en-US" altLang="zh-CN" dirty="0" err="1" smtClean="0"/>
              <a:t>gs_db</a:t>
            </a:r>
            <a:r>
              <a:rPr kumimoji="1" lang="en-US" altLang="zh-CN" dirty="0" smtClean="0"/>
              <a:t> 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注意只创建一张表是不会自动加后缀的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update 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 time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237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公会和会员表的理论上不一致问题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club</a:t>
            </a:r>
            <a:r>
              <a:rPr kumimoji="1" lang="zh-CN" altLang="en-US" dirty="0" smtClean="0"/>
              <a:t>表和</a:t>
            </a:r>
            <a:r>
              <a:rPr kumimoji="1" lang="en-US" altLang="zh-CN" dirty="0" err="1" smtClean="0"/>
              <a:t>roleclub</a:t>
            </a:r>
            <a:r>
              <a:rPr kumimoji="1" lang="zh-CN" altLang="en-US" dirty="0" smtClean="0"/>
              <a:t>表是独立的两张表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两张表独立操作，可能会存在一张表成功另一张表失败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分库分表的前提下，用事务很影响效率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公会表存在同时被更新的可能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59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公会和会员表的理论上不一致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逻辑上做些兼容，比如玩家的</a:t>
            </a:r>
            <a:r>
              <a:rPr kumimoji="1" lang="en-US" altLang="zh-CN" dirty="0" err="1" smtClean="0"/>
              <a:t>clubid</a:t>
            </a:r>
            <a:r>
              <a:rPr kumimoji="1" lang="zh-CN" altLang="en-US" dirty="0" smtClean="0"/>
              <a:t>不作为入会或退会的判断</a:t>
            </a:r>
            <a:r>
              <a:rPr kumimoji="1" lang="zh-CN" altLang="en-US" dirty="0" smtClean="0"/>
              <a:t>依据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加入流水号</a:t>
            </a:r>
            <a:r>
              <a:rPr kumimoji="1" lang="en-US" altLang="zh-CN" dirty="0" err="1" smtClean="0"/>
              <a:t>sn</a:t>
            </a:r>
            <a:r>
              <a:rPr kumimoji="1" lang="zh-CN" altLang="en-US" dirty="0" smtClean="0"/>
              <a:t>，每次更新要判断流水号是否一致，不一致就等待下次再更新（视不同项目情况而定）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38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解决过的问题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hscan</a:t>
            </a:r>
            <a:r>
              <a:rPr kumimoji="1" lang="zh-CN" altLang="en-US" dirty="0" smtClean="0"/>
              <a:t>不能保证每次返回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www.redis.cn/commands/scan.html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ZREVRANGEBYSCORE</a:t>
            </a:r>
            <a:r>
              <a:rPr lang="zh-CN" altLang="en-US" dirty="0" smtClean="0"/>
              <a:t>需要找出</a:t>
            </a:r>
            <a:r>
              <a:rPr lang="en-US" altLang="zh-CN" dirty="0" smtClean="0"/>
              <a:t>1-3</a:t>
            </a:r>
            <a:r>
              <a:rPr lang="zh-CN" altLang="en-US" dirty="0" smtClean="0"/>
              <a:t>名，</a:t>
            </a:r>
            <a:r>
              <a:rPr lang="en-US" altLang="zh-CN" dirty="0" smtClean="0"/>
              <a:t>4-6</a:t>
            </a:r>
            <a:r>
              <a:rPr lang="zh-CN" altLang="en-US" dirty="0" smtClean="0"/>
              <a:t>名。。。，而且要按国家语言，语言不同规则排序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939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4488</TotalTime>
  <Words>1141</Words>
  <Application>Microsoft Macintosh PowerPoint</Application>
  <PresentationFormat>宽屏</PresentationFormat>
  <Paragraphs>186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Century Gothic</vt:lpstr>
      <vt:lpstr>DengXian</vt:lpstr>
      <vt:lpstr>Garamond</vt:lpstr>
      <vt:lpstr>宋体</vt:lpstr>
      <vt:lpstr>肥皂</vt:lpstr>
      <vt:lpstr>Auror开发中的经验总结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解决过的问题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经验和建议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Auror开发中的经验总结</dc:title>
  <dc:creator>Microsoft Office 用户</dc:creator>
  <cp:lastModifiedBy>Microsoft Office 用户</cp:lastModifiedBy>
  <cp:revision>19</cp:revision>
  <dcterms:created xsi:type="dcterms:W3CDTF">2020-04-08T03:36:04Z</dcterms:created>
  <dcterms:modified xsi:type="dcterms:W3CDTF">2020-04-11T06:26:48Z</dcterms:modified>
</cp:coreProperties>
</file>