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9084" y="-5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626-54BC-48A4-B35F-98BFDE0E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CA1E-1ED6-44A3-A389-B2066B136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8D31-C51E-4856-9768-3452A40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48F3-F72E-4194-BC41-DBB29D4E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9349-A92F-41AF-B10D-6C24B07F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2618-5D17-4E92-BF9B-7D12E73F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FDF0C-8BE7-4CB7-BBDC-0185AC9B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F27C-82A9-47F1-938A-CFBA59F5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B9F6-AF0D-4ED1-90EC-EFB0D3EE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D357-F55C-4794-89AC-7060104B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4EB7-6065-4C57-BCE8-AF896600C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6017-998F-415B-8048-3B4B50C75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2E4E-C467-43DD-87C5-5DD6AA1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125D-6EF7-403A-8720-2E94F97D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E734-614B-4785-8958-BB34E99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F15D-74F9-4B41-90D3-85236180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33C-1CBE-4937-B282-B83E229F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3570-5023-447D-8BA5-749AE757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0AC5C-E58C-43B8-BC60-22E32928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83E4-6506-4FFA-A15D-D8215935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89A2-3500-4299-84D6-EF6662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A16A-4D0A-4D10-BE28-EA13ABD3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D4F5F-E049-40A4-8140-E3747774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A5FE-8FDB-452A-A173-7789F2C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E9E8-1071-4466-A2B9-03F65562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682A-0E9B-4D48-BA8A-462B12B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193E-1ABF-4716-8884-370C5188C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EE6AE-803D-4BD2-8455-6459C24E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FB523-B770-4B38-A1C9-30E57972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995F-03F3-4F5E-A6E1-2A5F7DB3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75C8E-F48E-44D3-A7C4-1072962A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A436-95D5-48D6-B5E3-E5441601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01D6-268B-41E4-91D7-9F4F50F5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9342-C303-425F-9D09-90103630D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1F61D-0D51-435A-BC5B-40BE27CA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01701-8A62-4173-AD8E-B32398F2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E4395-EF5D-498B-B07E-681AA7EA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263EA-1BBB-404C-94B8-7B2A3AB1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29F70-E84A-43C7-94A3-75C8DDEE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816-759D-4118-AEBD-B71EA8C8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0940A-DA70-4A20-AC4A-1E53A2E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89A3-0DC0-49B0-937C-B033ABC5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1A46-0AE6-4764-8E71-5FC51BD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36944-87C7-4B5B-8AFC-19700DEF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730C8-879A-4177-A9C3-FA575917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DA3D7-DCF7-4E58-8C25-8A05172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2957-C7C4-4C42-91C2-2D5E33D2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8461-B65D-4133-B2FE-111513EF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EEAE-A0ED-487D-AF43-571E8A23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B4FF-EDCB-421B-B8BD-E175AE6D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FE71-A793-4511-BE6A-09AE05F4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F1C4-7FFA-4E4D-AB0E-71B99502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C6B-E5C1-4B21-9273-598BD4BD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A96E0-EE16-4EAB-B424-D464BB6DE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79650-379A-4C7E-B09A-02C66E76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EB9D-0A23-4E2C-AC16-CD4D817B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07E8-4174-43CB-86FF-D58389B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225E-F322-479F-95F7-6F09EA5A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57959-7C1B-488A-95A9-5B80BD01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F4B93-59C0-4338-B575-297615FD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68CD-4477-4755-8E39-0CFB6A424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29F8-4577-4607-A53A-8104C4826EC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970C-54B2-4E60-B193-A07C6C236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0A59-62B0-4A9B-9790-934A2250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92DEE-D344-4D92-8C05-E0B17F366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F6BFB-0197-48DE-99C0-3800B3F65C37}"/>
              </a:ext>
            </a:extLst>
          </p:cNvPr>
          <p:cNvGrpSpPr/>
          <p:nvPr/>
        </p:nvGrpSpPr>
        <p:grpSpPr>
          <a:xfrm>
            <a:off x="4623250" y="2466474"/>
            <a:ext cx="2609863" cy="1925052"/>
            <a:chOff x="4623250" y="2466474"/>
            <a:chExt cx="2609863" cy="1925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AD4A39-2C43-449D-8363-9DF64641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6377" y="2466474"/>
              <a:ext cx="2566736" cy="19250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3690F3-01CA-42DE-86E0-19C11483E441}"/>
                </a:ext>
              </a:extLst>
            </p:cNvPr>
            <p:cNvSpPr txBox="1"/>
            <p:nvPr/>
          </p:nvSpPr>
          <p:spPr>
            <a:xfrm>
              <a:off x="4683155" y="2728213"/>
              <a:ext cx="1429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K.L</a:t>
              </a:r>
              <a:r>
                <a:rPr lang="vi-V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ợng  :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082DD7-50C9-4089-977C-5D5CFA08AA60}"/>
                </a:ext>
              </a:extLst>
            </p:cNvPr>
            <p:cNvSpPr txBox="1"/>
            <p:nvPr/>
          </p:nvSpPr>
          <p:spPr>
            <a:xfrm>
              <a:off x="4623250" y="3398642"/>
              <a:ext cx="13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Giống mẹ  :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F064A-B537-4197-B6B9-44DC4BC360CA}"/>
                </a:ext>
              </a:extLst>
            </p:cNvPr>
            <p:cNvSpPr txBox="1"/>
            <p:nvPr/>
          </p:nvSpPr>
          <p:spPr>
            <a:xfrm>
              <a:off x="4890783" y="3748884"/>
              <a:ext cx="1006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Lứa đẻ  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39F398-D7B4-4DA7-9679-9CAACF4DB31E}"/>
                </a:ext>
              </a:extLst>
            </p:cNvPr>
            <p:cNvSpPr txBox="1"/>
            <p:nvPr/>
          </p:nvSpPr>
          <p:spPr>
            <a:xfrm>
              <a:off x="4666376" y="3078455"/>
              <a:ext cx="125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Giống bố  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5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83FB9-AAAF-4E74-A8F3-C649E74EB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697480"/>
            <a:ext cx="1950720" cy="1463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29D818-67AC-46BA-936C-2DA3FFB1D987}"/>
              </a:ext>
            </a:extLst>
          </p:cNvPr>
          <p:cNvSpPr txBox="1"/>
          <p:nvPr/>
        </p:nvSpPr>
        <p:spPr>
          <a:xfrm>
            <a:off x="5120640" y="3259931"/>
            <a:ext cx="195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 nút Enter 5 giây để đặt lại thiết bị. L</a:t>
            </a:r>
            <a:r>
              <a:rPr lang="vi-VN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ý tất cả dữ liệu sẽ bị xóa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A86BE2-48CA-482E-A5FB-FF8D86115AE3}"/>
              </a:ext>
            </a:extLst>
          </p:cNvPr>
          <p:cNvGrpSpPr/>
          <p:nvPr/>
        </p:nvGrpSpPr>
        <p:grpSpPr>
          <a:xfrm>
            <a:off x="5529858" y="2757488"/>
            <a:ext cx="1132283" cy="369332"/>
            <a:chOff x="5438776" y="2745582"/>
            <a:chExt cx="11322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BD8814-D147-4F77-8FC5-DFF128F7AFAE}"/>
                </a:ext>
              </a:extLst>
            </p:cNvPr>
            <p:cNvSpPr txBox="1"/>
            <p:nvPr/>
          </p:nvSpPr>
          <p:spPr>
            <a:xfrm>
              <a:off x="5620940" y="2745582"/>
              <a:ext cx="950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 lại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2EA5C5-82CC-4273-B746-96C91ADD1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8776" y="2807496"/>
              <a:ext cx="278606" cy="278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2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Long</dc:creator>
  <cp:lastModifiedBy>Hoang Long</cp:lastModifiedBy>
  <cp:revision>16</cp:revision>
  <dcterms:created xsi:type="dcterms:W3CDTF">2020-07-02T06:52:27Z</dcterms:created>
  <dcterms:modified xsi:type="dcterms:W3CDTF">2020-07-03T02:19:06Z</dcterms:modified>
</cp:coreProperties>
</file>