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DwDuumYnsS3WgL3coRh4UTHI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55ad1e5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55ad1e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11.jpg"/><Relationship Id="rId7" Type="http://schemas.openxmlformats.org/officeDocument/2006/relationships/image" Target="../media/image27.jp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14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0.jp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hyperlink" Target="https://docs.google.com/document/d/1_W67UBsVv7vq88Z-1F21K0BlgBdPJ89--jN0P_JX5hA/edit" TargetMode="External"/><Relationship Id="rId9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PF2P5Wp0V3ftGo1oqv00uYu_ZYUAP0UoIzN9MR5tYDs/edit" TargetMode="External"/><Relationship Id="rId4" Type="http://schemas.openxmlformats.org/officeDocument/2006/relationships/hyperlink" Target="https://docs.google.com/document/d/1_W67UBsVv7vq88Z-1F21K0BlgBdPJ89--jN0P_JX5hA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13" y="-30241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The Game Lies to You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264" y="2321000"/>
            <a:ext cx="5627474" cy="42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Early concept and templet ideas 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252" y="1476461"/>
            <a:ext cx="3647903" cy="486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846" y="1393403"/>
            <a:ext cx="3647904" cy="486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character emotes (possibly))  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901" y="1492475"/>
            <a:ext cx="7157049" cy="53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Question </a:t>
            </a:r>
            <a:r>
              <a:rPr lang="en-US"/>
              <a:t>Templates</a:t>
            </a:r>
            <a:r>
              <a:rPr lang="en-US"/>
              <a:t> 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335" y="4309423"/>
            <a:ext cx="4436326" cy="2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609" y="1374359"/>
            <a:ext cx="5061790" cy="284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3001" y="1374343"/>
            <a:ext cx="6175349" cy="46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Buttons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9114" y="-154048"/>
            <a:ext cx="2824163" cy="282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6847" y="2852678"/>
            <a:ext cx="2869136" cy="215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9690" y="4370448"/>
            <a:ext cx="2668179" cy="200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9541" y="336608"/>
            <a:ext cx="2869136" cy="215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5779" y="4102216"/>
            <a:ext cx="2869136" cy="215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36297" y="724213"/>
            <a:ext cx="2583441" cy="233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Title Screen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90688"/>
            <a:ext cx="3046121" cy="22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0101" y="4332127"/>
            <a:ext cx="3043781" cy="22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7761" y="1511560"/>
            <a:ext cx="3046121" cy="228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4995" y="1511560"/>
            <a:ext cx="3046121" cy="228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4995" y="4328620"/>
            <a:ext cx="3046121" cy="228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Website 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197" y="3828104"/>
            <a:ext cx="4427376" cy="250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517" y="3751781"/>
            <a:ext cx="4551988" cy="2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2470" y="686771"/>
            <a:ext cx="4877455" cy="274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2572" y="1407252"/>
            <a:ext cx="3880617" cy="21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350" y="6060300"/>
            <a:ext cx="3201850" cy="6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>
            <p:ph type="title"/>
          </p:nvPr>
        </p:nvSpPr>
        <p:spPr>
          <a:xfrm>
            <a:off x="243875" y="296825"/>
            <a:ext cx="3248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4"/>
              </a:rPr>
              <a:t>Questions..? 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350" y="2955050"/>
            <a:ext cx="25527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875" y="3443950"/>
            <a:ext cx="6153320" cy="29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875" y="1540825"/>
            <a:ext cx="4530175" cy="29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3875" y="6177375"/>
            <a:ext cx="4067453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4050" y="457675"/>
            <a:ext cx="5267176" cy="40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55ad1e53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Pages</a:t>
            </a:r>
            <a:endParaRPr/>
          </a:p>
        </p:txBody>
      </p:sp>
      <p:sp>
        <p:nvSpPr>
          <p:cNvPr id="154" name="Google Shape;154;g12755ad1e53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0" u="sng">
                <a:solidFill>
                  <a:schemeClr val="hlink"/>
                </a:solidFill>
                <a:hlinkClick r:id="rId3"/>
              </a:rPr>
              <a:t>Design Document</a:t>
            </a:r>
            <a:endParaRPr sz="7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000" u="sng">
                <a:solidFill>
                  <a:schemeClr val="hlink"/>
                </a:solidFill>
                <a:hlinkClick r:id="rId4"/>
              </a:rPr>
              <a:t>Questions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2022-05-03T04:19:40Z</dcterms:created>
  <dc:creator>Liam B York 2688</dc:creator>
</cp:coreProperties>
</file>