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5E12"/>
    <a:srgbClr val="4800AE"/>
    <a:srgbClr val="AC5519"/>
    <a:srgbClr val="FD7B22"/>
    <a:srgbClr val="C63D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/>
    <p:restoredTop sz="94682"/>
  </p:normalViewPr>
  <p:slideViewPr>
    <p:cSldViewPr snapToGrid="0" snapToObjects="1">
      <p:cViewPr varScale="1">
        <p:scale>
          <a:sx n="147" d="100"/>
          <a:sy n="147" d="100"/>
        </p:scale>
        <p:origin x="-20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Thursday, 17 May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17 May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Thursday, 17 May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17 May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17 May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Thursday, 17 May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Thursday, 17 May 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17 May 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17 May 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17 May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Thursday, 17 May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17 May 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Context FREE GRAMMAR ANALYSIS on 1.4 billion passwords with SPARK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Presented by:</a:t>
            </a:r>
          </a:p>
          <a:p>
            <a:r>
              <a:rPr lang="en-GB" dirty="0"/>
              <a:t>	</a:t>
            </a:r>
            <a:r>
              <a:rPr lang="en-GB" dirty="0" smtClean="0"/>
              <a:t> </a:t>
            </a:r>
            <a:r>
              <a:rPr lang="en-GB" i="1" dirty="0" smtClean="0"/>
              <a:t>[TBD].</a:t>
            </a:r>
            <a:endParaRPr lang="en-GB" i="1" dirty="0"/>
          </a:p>
          <a:p>
            <a:r>
              <a:rPr lang="en-GB" dirty="0" smtClean="0"/>
              <a:t>Contributors: </a:t>
            </a:r>
          </a:p>
          <a:p>
            <a:r>
              <a:rPr lang="en-GB" i="1" dirty="0"/>
              <a:t>	</a:t>
            </a:r>
            <a:r>
              <a:rPr lang="en-GB" i="1" dirty="0" smtClean="0"/>
              <a:t>JH Darbyshire, M Al-</a:t>
            </a:r>
            <a:r>
              <a:rPr lang="en-GB" i="1" dirty="0" err="1" smtClean="0"/>
              <a:t>Jaff</a:t>
            </a:r>
            <a:r>
              <a:rPr lang="en-GB" i="1" dirty="0" smtClean="0"/>
              <a:t>, A </a:t>
            </a:r>
            <a:r>
              <a:rPr lang="en-GB" i="1" dirty="0" err="1" smtClean="0"/>
              <a:t>Stjerna</a:t>
            </a:r>
            <a:r>
              <a:rPr lang="en-GB" i="1" dirty="0" smtClean="0"/>
              <a:t>, P </a:t>
            </a:r>
            <a:r>
              <a:rPr lang="en-GB" i="1" dirty="0" err="1" smtClean="0"/>
              <a:t>Hallden</a:t>
            </a:r>
            <a:r>
              <a:rPr lang="en-GB" i="1" dirty="0" smtClean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8370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 and Motivation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EF7A5A9-8477-4446-A047-619E4695C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709" y="1947131"/>
            <a:ext cx="5642634" cy="406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1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and Operations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EF7A5A9-8477-4446-A047-619E4695C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709" y="1947131"/>
            <a:ext cx="5642634" cy="406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9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Experiments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EF7A5A9-8477-4446-A047-619E4695C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709" y="1947131"/>
            <a:ext cx="5642634" cy="406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05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481</TotalTime>
  <Words>22</Words>
  <Application>Microsoft Macintosh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Clarity</vt:lpstr>
      <vt:lpstr>Context FREE GRAMMAR ANALYSIS on 1.4 billion passwords with SPARK</vt:lpstr>
      <vt:lpstr>Project Background and Motivation</vt:lpstr>
      <vt:lpstr>Dataset and Operations</vt:lpstr>
      <vt:lpstr>Computational Experiments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Password-Based Key derivation functions</dc:title>
  <dc:creator>Corporate User</dc:creator>
  <cp:lastModifiedBy>Corporate User</cp:lastModifiedBy>
  <cp:revision>34</cp:revision>
  <dcterms:created xsi:type="dcterms:W3CDTF">2018-02-17T08:26:42Z</dcterms:created>
  <dcterms:modified xsi:type="dcterms:W3CDTF">2018-05-17T11:20:35Z</dcterms:modified>
</cp:coreProperties>
</file>