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7272B1B-1D7D-F44F-A01C-12D00D596020}">
          <p14:sldIdLst>
            <p14:sldId id="256"/>
            <p14:sldId id="257"/>
            <p14:sldId id="258"/>
            <p14:sldId id="260"/>
            <p14:sldId id="259"/>
            <p14:sldId id="261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5E12"/>
    <a:srgbClr val="4800AE"/>
    <a:srgbClr val="AC5519"/>
    <a:srgbClr val="FD7B22"/>
    <a:srgbClr val="C63D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6"/>
    <p:restoredTop sz="94682"/>
  </p:normalViewPr>
  <p:slideViewPr>
    <p:cSldViewPr snapToGrid="0" snapToObjects="1">
      <p:cViewPr varScale="1">
        <p:scale>
          <a:sx n="138" d="100"/>
          <a:sy n="138" d="100"/>
        </p:scale>
        <p:origin x="-96" y="-2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Monday, 21 May 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Monday, 21 May 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Monday, 21 May 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Monday, 21 May 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Monday, 21 May 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Monday, 21 May 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Monday, 21 May 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Monday, 21 May 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Monday, 21 May 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Monday, 21 May 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Monday, 21 May 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Monday, 21 May 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Context FREE GRAMMAR ANALYSIS on 1.4 billion passwords with SPARK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8600" cy="175260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Presented by:</a:t>
            </a:r>
          </a:p>
          <a:p>
            <a:r>
              <a:rPr lang="en-GB" dirty="0"/>
              <a:t>	</a:t>
            </a:r>
            <a:r>
              <a:rPr lang="en-GB" dirty="0" smtClean="0"/>
              <a:t> </a:t>
            </a:r>
            <a:r>
              <a:rPr lang="en-GB" i="1" dirty="0" smtClean="0"/>
              <a:t>[TBD].</a:t>
            </a:r>
            <a:endParaRPr lang="en-GB" i="1" dirty="0"/>
          </a:p>
          <a:p>
            <a:r>
              <a:rPr lang="en-GB" dirty="0" smtClean="0"/>
              <a:t>Contributors: </a:t>
            </a:r>
          </a:p>
          <a:p>
            <a:r>
              <a:rPr lang="en-GB" i="1" dirty="0"/>
              <a:t>	</a:t>
            </a:r>
            <a:r>
              <a:rPr lang="en-GB" i="1" dirty="0" smtClean="0"/>
              <a:t>JH Darbyshire, M Al-</a:t>
            </a:r>
            <a:r>
              <a:rPr lang="en-GB" i="1" dirty="0" err="1" smtClean="0"/>
              <a:t>Jaff</a:t>
            </a:r>
            <a:r>
              <a:rPr lang="en-GB" i="1" dirty="0" smtClean="0"/>
              <a:t>, A </a:t>
            </a:r>
            <a:r>
              <a:rPr lang="en-GB" i="1" dirty="0" err="1" smtClean="0"/>
              <a:t>Stjerna</a:t>
            </a:r>
            <a:r>
              <a:rPr lang="en-GB" i="1" dirty="0" smtClean="0"/>
              <a:t>, P </a:t>
            </a:r>
            <a:r>
              <a:rPr lang="en-GB" i="1" dirty="0" err="1" smtClean="0"/>
              <a:t>Hallden</a:t>
            </a:r>
            <a:r>
              <a:rPr lang="en-GB" i="1" dirty="0" smtClean="0"/>
              <a:t>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83703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</a:t>
            </a:r>
            <a:r>
              <a:rPr lang="en-US" dirty="0" smtClean="0"/>
              <a:t>and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Best password cracking algorithms based on probability.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Large dataset provides access to good statistical samples.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contributes to other scientific papers and forms of analysis.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212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and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1.4 billion username-password pairs from the </a:t>
            </a:r>
            <a:r>
              <a:rPr lang="en-US" dirty="0" err="1" smtClean="0"/>
              <a:t>darkweb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Focus on passwords only and reduce by count.</a:t>
            </a:r>
          </a:p>
          <a:p>
            <a:endParaRPr lang="en-US" dirty="0"/>
          </a:p>
          <a:p>
            <a:r>
              <a:rPr lang="en-US" dirty="0" smtClean="0"/>
              <a:t>Split passwords into ‘alpha-strings’, ‘digit-strings’, ‘special-strings’.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Perform various counts and return statistics.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76151" y="4113423"/>
            <a:ext cx="2227045" cy="487721"/>
          </a:xfrm>
          <a:prstGeom prst="rect">
            <a:avLst/>
          </a:prstGeom>
          <a:solidFill>
            <a:srgbClr val="1F5E1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Password123$$A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46407" y="4509680"/>
            <a:ext cx="1444819" cy="39569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67306" y="5085946"/>
            <a:ext cx="1233157" cy="39569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123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84159" y="5103227"/>
            <a:ext cx="1233157" cy="39569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$$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323343" y="4509680"/>
            <a:ext cx="1233157" cy="39569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11" name="Straight Connector 10"/>
          <p:cNvCxnSpPr>
            <a:stCxn id="6" idx="3"/>
          </p:cNvCxnSpPr>
          <p:nvPr/>
        </p:nvCxnSpPr>
        <p:spPr>
          <a:xfrm flipV="1">
            <a:off x="2691226" y="4325072"/>
            <a:ext cx="584925" cy="3824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615538" y="4601144"/>
            <a:ext cx="314001" cy="4848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5057424" y="4601145"/>
            <a:ext cx="243312" cy="4848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5503196" y="4325073"/>
            <a:ext cx="820147" cy="3824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793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and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Apache Spark for data processing on distributed cloud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NFS versus HDFS?</a:t>
            </a:r>
          </a:p>
        </p:txBody>
      </p:sp>
    </p:spTree>
    <p:extLst>
      <p:ext uri="{BB962C8B-B14F-4D97-AF65-F5344CB8AC3E}">
        <p14:creationId xmlns:p14="http://schemas.microsoft.com/office/powerpoint/2010/main" val="1743501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Filesystem</a:t>
            </a:r>
            <a:r>
              <a:rPr lang="en-US" dirty="0" smtClean="0"/>
              <a:t> analysis</a:t>
            </a:r>
          </a:p>
          <a:p>
            <a:endParaRPr lang="en-US" dirty="0"/>
          </a:p>
          <a:p>
            <a:r>
              <a:rPr lang="en-US" dirty="0" smtClean="0"/>
              <a:t>Weak tests</a:t>
            </a:r>
          </a:p>
          <a:p>
            <a:endParaRPr lang="en-US" dirty="0"/>
          </a:p>
          <a:p>
            <a:r>
              <a:rPr lang="en-US" dirty="0" smtClean="0"/>
              <a:t>Strong tests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805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to 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have we already learned ahead of publication?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5914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514</TotalTime>
  <Words>138</Words>
  <Application>Microsoft Macintosh PowerPoint</Application>
  <PresentationFormat>On-screen Show (4:3)</PresentationFormat>
  <Paragraphs>42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Clarity</vt:lpstr>
      <vt:lpstr>Context FREE GRAMMAR ANALYSIS on 1.4 billion passwords with SPARK</vt:lpstr>
      <vt:lpstr>Background and Motivation</vt:lpstr>
      <vt:lpstr>Dataset and Operations</vt:lpstr>
      <vt:lpstr>Methods and Tools</vt:lpstr>
      <vt:lpstr>Computational Experiments</vt:lpstr>
      <vt:lpstr>Results to Date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Password-Based Key derivation functions</dc:title>
  <dc:creator>Corporate User</dc:creator>
  <cp:lastModifiedBy>Corporate User</cp:lastModifiedBy>
  <cp:revision>37</cp:revision>
  <dcterms:created xsi:type="dcterms:W3CDTF">2018-02-17T08:26:42Z</dcterms:created>
  <dcterms:modified xsi:type="dcterms:W3CDTF">2018-05-21T09:22:14Z</dcterms:modified>
</cp:coreProperties>
</file>