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E12"/>
    <a:srgbClr val="4800AE"/>
    <a:srgbClr val="AC5519"/>
    <a:srgbClr val="FD7B22"/>
    <a:srgbClr val="C63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9"/>
    <p:restoredTop sz="94670"/>
  </p:normalViewPr>
  <p:slideViewPr>
    <p:cSldViewPr snapToGrid="0" snapToObjects="1">
      <p:cViewPr varScale="1">
        <p:scale>
          <a:sx n="62" d="100"/>
          <a:sy n="62" d="100"/>
        </p:scale>
        <p:origin x="200" y="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22,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22,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Context FREE GRAMMAR ANALYSIS on 1.4 billion passwords with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Presented by:</a:t>
            </a:r>
          </a:p>
          <a:p>
            <a:r>
              <a:rPr lang="en-GB" dirty="0"/>
              <a:t>	 </a:t>
            </a:r>
            <a:r>
              <a:rPr lang="en-GB" i="1" dirty="0"/>
              <a:t>[TBD].</a:t>
            </a:r>
          </a:p>
          <a:p>
            <a:r>
              <a:rPr lang="en-GB" dirty="0"/>
              <a:t>Contributors: </a:t>
            </a:r>
          </a:p>
          <a:p>
            <a:r>
              <a:rPr lang="en-GB" i="1" dirty="0"/>
              <a:t>	JH Darbyshire, M Al-</a:t>
            </a:r>
            <a:r>
              <a:rPr lang="en-GB" i="1" dirty="0" err="1"/>
              <a:t>Jaff</a:t>
            </a:r>
            <a:r>
              <a:rPr lang="en-GB" i="1" dirty="0"/>
              <a:t>, A </a:t>
            </a:r>
            <a:r>
              <a:rPr lang="en-GB" i="1" dirty="0" err="1"/>
              <a:t>Stjerna</a:t>
            </a:r>
            <a:r>
              <a:rPr lang="en-GB" i="1" dirty="0"/>
              <a:t>, P </a:t>
            </a:r>
            <a:r>
              <a:rPr lang="en-GB" i="1" dirty="0" err="1"/>
              <a:t>Hallden</a:t>
            </a:r>
            <a:r>
              <a:rPr lang="en-GB" i="1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370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 and 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35F09-3D93-6942-9815-83581FE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others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on the </a:t>
            </a:r>
            <a:r>
              <a:rPr lang="sv-SE" dirty="0" err="1"/>
              <a:t>dataset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interesting</a:t>
            </a:r>
            <a:r>
              <a:rPr lang="sv-SE" dirty="0"/>
              <a:t>?</a:t>
            </a:r>
          </a:p>
          <a:p>
            <a:pPr marL="274320" lvl="1" indent="0">
              <a:buNone/>
            </a:pPr>
            <a:endParaRPr lang="sv-SE" dirty="0"/>
          </a:p>
          <a:p>
            <a:pPr marL="274320" lvl="1" indent="0">
              <a:buNone/>
            </a:pPr>
            <a:r>
              <a:rPr lang="sv-SE" dirty="0" err="1"/>
              <a:t>Previous</a:t>
            </a:r>
            <a:r>
              <a:rPr lang="sv-SE" dirty="0"/>
              <a:t> research:</a:t>
            </a:r>
          </a:p>
          <a:p>
            <a:pPr lvl="1"/>
            <a:r>
              <a:rPr lang="sv-SE" dirty="0" err="1"/>
              <a:t>Reverse</a:t>
            </a:r>
            <a:r>
              <a:rPr lang="sv-SE" dirty="0"/>
              <a:t> </a:t>
            </a:r>
            <a:r>
              <a:rPr lang="sv-SE" dirty="0" err="1"/>
              <a:t>engineer</a:t>
            </a:r>
            <a:r>
              <a:rPr lang="sv-SE" dirty="0"/>
              <a:t> site </a:t>
            </a:r>
            <a:r>
              <a:rPr lang="sv-SE" dirty="0" err="1"/>
              <a:t>security</a:t>
            </a:r>
            <a:r>
              <a:rPr lang="sv-SE" dirty="0"/>
              <a:t> </a:t>
            </a:r>
            <a:r>
              <a:rPr lang="sv-SE" dirty="0" err="1"/>
              <a:t>practices</a:t>
            </a:r>
            <a:endParaRPr lang="sv-SE" dirty="0"/>
          </a:p>
          <a:p>
            <a:pPr lvl="1"/>
            <a:r>
              <a:rPr lang="sv-SE" dirty="0" err="1"/>
              <a:t>Understanding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pPr lvl="2"/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reuse</a:t>
            </a:r>
            <a:endParaRPr lang="sv-SE" dirty="0"/>
          </a:p>
          <a:p>
            <a:pPr lvl="2"/>
            <a:r>
              <a:rPr lang="sv-SE" dirty="0" err="1"/>
              <a:t>Patterns</a:t>
            </a:r>
            <a:r>
              <a:rPr lang="sv-SE" dirty="0"/>
              <a:t>, variations, and </a:t>
            </a:r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history</a:t>
            </a:r>
            <a:endParaRPr lang="sv-SE" dirty="0"/>
          </a:p>
          <a:p>
            <a:pPr lvl="2"/>
            <a:r>
              <a:rPr lang="sv-SE" dirty="0"/>
              <a:t>Regional </a:t>
            </a:r>
            <a:r>
              <a:rPr lang="sv-SE" dirty="0" err="1"/>
              <a:t>differences</a:t>
            </a:r>
            <a:endParaRPr lang="sv-SE" dirty="0"/>
          </a:p>
          <a:p>
            <a:pPr lvl="1"/>
            <a:r>
              <a:rPr lang="sv-SE" dirty="0" err="1"/>
              <a:t>Training</a:t>
            </a:r>
            <a:r>
              <a:rPr lang="sv-SE" dirty="0"/>
              <a:t> neural </a:t>
            </a:r>
            <a:r>
              <a:rPr lang="sv-SE" dirty="0" err="1"/>
              <a:t>networks</a:t>
            </a:r>
            <a:r>
              <a:rPr lang="sv-SE" dirty="0"/>
              <a:t> to </a:t>
            </a:r>
            <a:r>
              <a:rPr lang="sv-SE" dirty="0" err="1"/>
              <a:t>evaluate</a:t>
            </a:r>
            <a:r>
              <a:rPr lang="sv-SE" dirty="0"/>
              <a:t> </a:t>
            </a:r>
            <a:r>
              <a:rPr lang="sv-SE" dirty="0" err="1"/>
              <a:t>password</a:t>
            </a:r>
            <a:r>
              <a:rPr lang="sv-SE" dirty="0"/>
              <a:t> </a:t>
            </a:r>
            <a:r>
              <a:rPr lang="sv-SE" dirty="0" err="1"/>
              <a:t>security</a:t>
            </a:r>
            <a:r>
              <a:rPr lang="sv-SE" dirty="0"/>
              <a:t> (!)</a:t>
            </a:r>
          </a:p>
        </p:txBody>
      </p:sp>
    </p:spTree>
    <p:extLst>
      <p:ext uri="{BB962C8B-B14F-4D97-AF65-F5344CB8AC3E}">
        <p14:creationId xmlns:p14="http://schemas.microsoft.com/office/powerpoint/2010/main" val="19902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7A5A9-8477-4446-A047-619E4695C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09" y="1947131"/>
            <a:ext cx="5642634" cy="406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9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Storage</a:t>
            </a:r>
            <a:r>
              <a:rPr lang="sv-SE" dirty="0"/>
              <a:t>: NFS vs HDFS</a:t>
            </a:r>
          </a:p>
          <a:p>
            <a:pPr lvl="1"/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characteristics</a:t>
            </a:r>
            <a:r>
              <a:rPr lang="sv-SE" dirty="0"/>
              <a:t>?</a:t>
            </a:r>
          </a:p>
          <a:p>
            <a:r>
              <a:rPr lang="sv-SE" dirty="0" err="1"/>
              <a:t>Scaling</a:t>
            </a:r>
            <a:r>
              <a:rPr lang="sv-SE" dirty="0"/>
              <a:t> on the </a:t>
            </a:r>
            <a:r>
              <a:rPr lang="sv-SE" dirty="0" err="1"/>
              <a:t>dataset</a:t>
            </a:r>
            <a:endParaRPr lang="sv-SE" dirty="0"/>
          </a:p>
          <a:p>
            <a:pPr lvl="1"/>
            <a:r>
              <a:rPr lang="sv-SE" dirty="0" err="1"/>
              <a:t>Weak</a:t>
            </a:r>
            <a:r>
              <a:rPr lang="sv-SE" dirty="0"/>
              <a:t> (</a:t>
            </a:r>
            <a:r>
              <a:rPr lang="sv-SE" dirty="0" err="1"/>
              <a:t>Dennard</a:t>
            </a:r>
            <a:r>
              <a:rPr lang="sv-SE" dirty="0"/>
              <a:t>) </a:t>
            </a:r>
            <a:r>
              <a:rPr lang="sv-SE" dirty="0" err="1"/>
              <a:t>scaling</a:t>
            </a:r>
            <a:endParaRPr lang="sv-SE" dirty="0"/>
          </a:p>
          <a:p>
            <a:pPr lvl="1"/>
            <a:r>
              <a:rPr lang="sv-SE" dirty="0"/>
              <a:t>Strong </a:t>
            </a:r>
            <a:r>
              <a:rPr lang="sv-SE" dirty="0" err="1"/>
              <a:t>scaling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experiments on 1–11 </a:t>
            </a:r>
            <a:r>
              <a:rPr lang="sv-SE" dirty="0" err="1"/>
              <a:t>nodes</a:t>
            </a:r>
            <a:endParaRPr lang="sv-SE" dirty="0"/>
          </a:p>
          <a:p>
            <a:r>
              <a:rPr lang="sv-SE" dirty="0" err="1"/>
              <a:t>Variance</a:t>
            </a:r>
            <a:r>
              <a:rPr lang="sv-SE" dirty="0"/>
              <a:t>: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is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measurement</a:t>
            </a:r>
            <a:r>
              <a:rPr lang="sv-SE" dirty="0"/>
              <a:t>?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trust the </a:t>
            </a:r>
            <a:r>
              <a:rPr lang="sv-SE" dirty="0" err="1"/>
              <a:t>cloud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benchmarks</a:t>
            </a:r>
            <a:r>
              <a:rPr lang="sv-SE" dirty="0"/>
              <a:t>?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7180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13564" cy="4876800"/>
          </a:xfrm>
        </p:spPr>
        <p:txBody>
          <a:bodyPr/>
          <a:lstStyle/>
          <a:p>
            <a:r>
              <a:rPr lang="sv-SE" dirty="0" err="1"/>
              <a:t>Really</a:t>
            </a:r>
            <a:r>
              <a:rPr lang="sv-SE" dirty="0"/>
              <a:t>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preliminary</a:t>
            </a:r>
            <a:r>
              <a:rPr lang="sv-SE" dirty="0"/>
              <a:t> </a:t>
            </a:r>
            <a:r>
              <a:rPr lang="sv-SE" dirty="0" err="1"/>
              <a:t>scaling</a:t>
            </a:r>
            <a:endParaRPr lang="sv-SE" dirty="0"/>
          </a:p>
          <a:p>
            <a:r>
              <a:rPr lang="sv-SE" dirty="0"/>
              <a:t>NFS </a:t>
            </a:r>
            <a:r>
              <a:rPr lang="sv-SE" dirty="0" err="1"/>
              <a:t>seems</a:t>
            </a:r>
            <a:r>
              <a:rPr lang="sv-SE" dirty="0"/>
              <a:t> OK for </a:t>
            </a:r>
            <a:r>
              <a:rPr lang="sv-SE" dirty="0" err="1"/>
              <a:t>our</a:t>
            </a:r>
            <a:r>
              <a:rPr lang="sv-SE" dirty="0"/>
              <a:t> problem</a:t>
            </a:r>
          </a:p>
          <a:p>
            <a:pPr lvl="1"/>
            <a:r>
              <a:rPr lang="sv-SE" dirty="0"/>
              <a:t>HDFS is </a:t>
            </a:r>
            <a:r>
              <a:rPr lang="sv-SE" dirty="0" err="1"/>
              <a:t>around</a:t>
            </a:r>
            <a:r>
              <a:rPr lang="sv-SE" dirty="0"/>
              <a:t> 8% </a:t>
            </a:r>
            <a:r>
              <a:rPr lang="sv-SE" dirty="0" err="1"/>
              <a:t>worse</a:t>
            </a:r>
            <a:r>
              <a:rPr lang="sv-SE" dirty="0"/>
              <a:t>!</a:t>
            </a:r>
          </a:p>
          <a:p>
            <a:r>
              <a:rPr lang="sv-SE" dirty="0" err="1"/>
              <a:t>Scales</a:t>
            </a:r>
            <a:r>
              <a:rPr lang="sv-SE" dirty="0"/>
              <a:t> </a:t>
            </a:r>
            <a:r>
              <a:rPr lang="sv-SE" dirty="0" err="1"/>
              <a:t>well</a:t>
            </a:r>
            <a:r>
              <a:rPr lang="sv-SE" dirty="0"/>
              <a:t> in initial tests</a:t>
            </a:r>
          </a:p>
          <a:p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measurements</a:t>
            </a:r>
            <a:r>
              <a:rPr lang="sv-SE" dirty="0"/>
              <a:t>!</a:t>
            </a:r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9A4EE-3865-B146-BE85-7340B3FB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927" y="2389909"/>
            <a:ext cx="4946073" cy="32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5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5301C1-B205-E74E-A1BC-348C940E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4345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500</TotalTime>
  <Words>137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Clarity</vt:lpstr>
      <vt:lpstr>Context FREE GRAMMAR ANALYSIS on 1.4 billion passwords with SPARK</vt:lpstr>
      <vt:lpstr>Project Background and Motivation</vt:lpstr>
      <vt:lpstr>Dataset and Operations</vt:lpstr>
      <vt:lpstr>Computational Experiments</vt:lpstr>
      <vt:lpstr>Preliminary Results</vt:lpstr>
      <vt:lpstr>References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Password-Based Key derivation functions</dc:title>
  <dc:creator>Corporate User</dc:creator>
  <cp:lastModifiedBy>Albin Stjerna</cp:lastModifiedBy>
  <cp:revision>41</cp:revision>
  <dcterms:created xsi:type="dcterms:W3CDTF">2018-02-17T08:26:42Z</dcterms:created>
  <dcterms:modified xsi:type="dcterms:W3CDTF">2018-05-22T14:45:43Z</dcterms:modified>
</cp:coreProperties>
</file>