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322D-50B6-456F-D925-8E7AB019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3984-6115-F62E-F1CE-AFF5563B5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731-9836-EF5C-2159-F394AFAB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798B-2567-CFE3-35D2-522F9BD3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F35A-BF66-7A52-3189-312B651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8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701C-B901-31B4-1868-43B5FA0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8580C-4068-5C80-A0BF-E75826BB5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4C81-A83E-5F91-C46E-B64B9712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EE57-2803-DB04-D29A-1C5E5560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E6B9-5305-20E8-4CF8-FCA37A6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0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6167D-E789-54A7-6AFD-3EE0C8751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E7777-31E3-4364-4450-F3FBA6A4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44FB-87C9-C00B-1231-45C4C4BC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D915-680A-3CD6-C5D7-C520437D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A363-8257-502C-A48C-4158358C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19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54DF-2A42-BB1C-84C6-57B49D2C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5707-894A-F52F-93FC-DF91A218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1F52-5BC2-B300-7601-F29688C0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83F9-A791-A1B6-53F8-7E88BA65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A50B-BB42-C78F-D08F-98B4E1CA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8CB6-2CA8-EFCB-14E3-B0A624A5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DD36-4E03-EB05-B08A-5740756D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533E-9F56-0287-6161-F2506C91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2D1C-DA9C-C51F-60C6-7AEB4F41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D010-E8F0-420D-3D98-3F8745FA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2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834-B0FA-4F1A-B8EC-8113314F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689-B1F2-D13E-FBF7-31D5B0BF8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E915-DB9B-EEA9-9F6C-057853FF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B5E9-4E22-BF38-149A-F77E1466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E731-6B69-E502-F2D8-74CD0F3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4A58-0762-C773-7247-184F66B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EE54-1D65-A53B-A036-925A6135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A025-71CF-018A-2497-B8B0EDEE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97740-2B20-9128-4628-5D7AAB10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86BF9-8BB4-1309-FCF5-819142F4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D2203-B34D-CA62-9CA0-46FA9409B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037EA-460E-BA2B-2431-60BCCE6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D111-AC37-16F5-CE35-28155DA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9D808-737B-BCF5-656B-AA6D0BB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1A01-11A0-7AD0-93DD-BE368DB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3135-E479-E800-1D73-BCA8F42F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55548-F9F5-FAD7-96D8-AC7BFA2F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9574-CCE7-3717-E232-87BB26FD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AC0CC-3207-ADBE-A62D-58CDB180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76C06-6C29-388C-FE3C-6A5582E7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CF49D-A2F1-41D9-E705-1BF60FF5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C4C2-845F-E1AC-D520-9D00D7BC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62E6-23B1-384A-3FEC-E3D49DEE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C07-6B1B-75DB-A770-F14EA604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34F2-C274-8882-964F-65BB7417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562B-8DF5-2360-4B7D-99F5FFE0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FE3E-FA21-B95F-1BE6-63888AAD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B1E-EA20-D232-198B-E8D381EA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13776-6314-AFB5-AFA1-3A5958E9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05E72-C592-FDDB-E55E-179F8EB1B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CC75-4932-27D9-021D-C8D487E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FE8E-68AC-D538-0172-458B454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41BF-995F-DFAB-3F75-818D42D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9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940B5-3215-E1B0-9AAB-72E7E5EC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D627-9BA1-883E-25D1-C0436B66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CD5C-9E42-081B-B6DE-94A7898B1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0257-54CF-4A11-890C-80BD0FF45D3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8876-E8C6-183E-9C7D-240AECE5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DD9C-E04C-2306-AD0D-8961AB369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D82DA-2AF7-45AA-A117-C95D786E986C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EE305-708F-A14D-FDAC-E560370EF61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22299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51A3F-CC07-4BD7-3FFC-D386B27DC792}"/>
              </a:ext>
            </a:extLst>
          </p:cNvPr>
          <p:cNvSpPr txBox="1"/>
          <p:nvPr/>
        </p:nvSpPr>
        <p:spPr>
          <a:xfrm>
            <a:off x="2154246" y="501446"/>
            <a:ext cx="788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DO NORTE FLUMINENSE DARCY RIBEIRO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LABORATÓRIO DE ENGENHARIA E EXPLORAÇÃO DE PETRÓLEO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19405-BF9F-79BE-20B6-F07AB08BA543}"/>
              </a:ext>
            </a:extLst>
          </p:cNvPr>
          <p:cNvSpPr txBox="1"/>
          <p:nvPr/>
        </p:nvSpPr>
        <p:spPr>
          <a:xfrm>
            <a:off x="2675798" y="2890391"/>
            <a:ext cx="6840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SOFTWARE EDUCACIONAL PARA ANÁLISE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SOLUÇÕES DE PROBLEMAS EM ENGENHARIA DE POÇOS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60DB0-24AA-124F-7E82-DE1FC767CB7E}"/>
              </a:ext>
            </a:extLst>
          </p:cNvPr>
          <p:cNvSpPr txBox="1"/>
          <p:nvPr/>
        </p:nvSpPr>
        <p:spPr>
          <a:xfrm>
            <a:off x="3871061" y="5110058"/>
            <a:ext cx="444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Versão 1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THAUAN FERREIRA BARBOSA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NATHAN RANGEL MAGALHÃES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Versão 2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NATHAN RANGEL MAGALHÃES</a:t>
            </a:r>
          </a:p>
        </p:txBody>
      </p:sp>
    </p:spTree>
    <p:extLst>
      <p:ext uri="{BB962C8B-B14F-4D97-AF65-F5344CB8AC3E}">
        <p14:creationId xmlns:p14="http://schemas.microsoft.com/office/powerpoint/2010/main" val="38860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C363C-FC00-17DD-E26B-2CBC69AAB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81DC18-27C6-22E6-BCEC-A5F62F955792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48EAEEC-B684-704B-D9B9-566C5D5B8B62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C5F078-EBF9-E029-8B9D-9CED5C11137E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|    Software Educacional Para Análise e Soluções de Problemas Em Engenharia de Poços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B261B-E105-F816-0723-A066FF6C8030}"/>
              </a:ext>
            </a:extLst>
          </p:cNvPr>
          <p:cNvSpPr txBox="1"/>
          <p:nvPr/>
        </p:nvSpPr>
        <p:spPr>
          <a:xfrm>
            <a:off x="752168" y="2216872"/>
            <a:ext cx="4424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Desenvolver um software educacional em C++ para a análise e solução de desafios em Engenharia de Poço, proporcionando ferramentas para cálculo de pressão hidrostática, análise reológica de fluidos e identificação do regime de escoamento. O programa visa facilitar a simulação de cenários operacionais, detectar inconsistências nos dados de entrada e permitir a visualização gráfica dos resultados, promovendo uma experiência interativa e didática para os usuários.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8C8DF-DC2B-3F99-0E5E-2BD76ECD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82" y="1784294"/>
            <a:ext cx="5606950" cy="2905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66755-7DEB-48B4-F563-7794ECCEF0BD}"/>
              </a:ext>
            </a:extLst>
          </p:cNvPr>
          <p:cNvSpPr txBox="1"/>
          <p:nvPr/>
        </p:nvSpPr>
        <p:spPr>
          <a:xfrm>
            <a:off x="752168" y="1350986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 Nome do Sistema</a:t>
            </a:r>
          </a:p>
        </p:txBody>
      </p:sp>
    </p:spTree>
    <p:extLst>
      <p:ext uri="{BB962C8B-B14F-4D97-AF65-F5344CB8AC3E}">
        <p14:creationId xmlns:p14="http://schemas.microsoft.com/office/powerpoint/2010/main" val="338429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D83E8-022C-730D-2936-DAD0640A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91DDC-5140-005A-055C-4D4D29E43B1A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3F030AB-852E-1EE9-E074-270A2722467F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C851C-80E0-88A8-F735-072A684AF074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|    Software Educacional Para Análise e Soluções de Problemas Em Engenharia de Poços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341FE-D90B-E64B-224C-2933F38DF2AE}"/>
              </a:ext>
            </a:extLst>
          </p:cNvPr>
          <p:cNvSpPr txBox="1"/>
          <p:nvPr/>
        </p:nvSpPr>
        <p:spPr>
          <a:xfrm>
            <a:off x="698385" y="652768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DC7D5-E8EF-4A8D-0161-E56E57F52F27}"/>
              </a:ext>
            </a:extLst>
          </p:cNvPr>
          <p:cNvSpPr txBox="1"/>
          <p:nvPr/>
        </p:nvSpPr>
        <p:spPr>
          <a:xfrm>
            <a:off x="698385" y="1904367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Linguagem e Estrutura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0F114-FA1B-EC07-F29A-449AFBE73680}"/>
              </a:ext>
            </a:extLst>
          </p:cNvPr>
          <p:cNvSpPr txBox="1"/>
          <p:nvPr/>
        </p:nvSpPr>
        <p:spPr>
          <a:xfrm>
            <a:off x="698385" y="2303094"/>
            <a:ext cx="459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Desenvolvido em C++ com Qt para interface gráfica e não gráfica.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F368F-0A1A-0F58-E78B-F7FCDEA7BE97}"/>
              </a:ext>
            </a:extLst>
          </p:cNvPr>
          <p:cNvSpPr txBox="1"/>
          <p:nvPr/>
        </p:nvSpPr>
        <p:spPr>
          <a:xfrm>
            <a:off x="698386" y="3520681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B7BA3-4224-3757-409F-2163DEF42EDB}"/>
              </a:ext>
            </a:extLst>
          </p:cNvPr>
          <p:cNvSpPr txBox="1"/>
          <p:nvPr/>
        </p:nvSpPr>
        <p:spPr>
          <a:xfrm>
            <a:off x="698385" y="3919408"/>
            <a:ext cx="4935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Cálculo da Pressão Hidroestática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Análise de Viscosidade e Densidade dos Fluidos.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Identificação do Tipo de Escoamento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Modelos Reológicos: Newtoniano, Plástico de Bingham e De Potência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Calculo de perda de carga por fricção no poço e anular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4B775-01FF-A31D-3132-F7A0B35CF135}"/>
              </a:ext>
            </a:extLst>
          </p:cNvPr>
          <p:cNvSpPr txBox="1"/>
          <p:nvPr/>
        </p:nvSpPr>
        <p:spPr>
          <a:xfrm>
            <a:off x="6482190" y="1904366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Interação e Armazenamento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C70A4-BE6B-16F8-A92B-EA9CFFB811F2}"/>
              </a:ext>
            </a:extLst>
          </p:cNvPr>
          <p:cNvSpPr txBox="1"/>
          <p:nvPr/>
        </p:nvSpPr>
        <p:spPr>
          <a:xfrm>
            <a:off x="6482190" y="2303093"/>
            <a:ext cx="4431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Importação ou entrada manual de dados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Visualização de gráficos e armazenamento de arquivos .dat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5CA8D-605B-4F0E-779D-C889C25EA582}"/>
              </a:ext>
            </a:extLst>
          </p:cNvPr>
          <p:cNvSpPr txBox="1"/>
          <p:nvPr/>
        </p:nvSpPr>
        <p:spPr>
          <a:xfrm>
            <a:off x="6482191" y="3520680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Base Teórica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7664E-3A78-1E85-031F-4B0BFA262E29}"/>
              </a:ext>
            </a:extLst>
          </p:cNvPr>
          <p:cNvSpPr txBox="1"/>
          <p:nvPr/>
        </p:nvSpPr>
        <p:spPr>
          <a:xfrm>
            <a:off x="6482190" y="3919407"/>
            <a:ext cx="423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Fórmulas de Engenharia de Poço conforme a grade 2024/01 e código LEP01353</a:t>
            </a:r>
          </a:p>
        </p:txBody>
      </p:sp>
    </p:spTree>
    <p:extLst>
      <p:ext uri="{BB962C8B-B14F-4D97-AF65-F5344CB8AC3E}">
        <p14:creationId xmlns:p14="http://schemas.microsoft.com/office/powerpoint/2010/main" val="228952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A0CE-47F5-5656-D72E-25728DF9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CE272-D595-2AF4-FE4E-27887DF212B0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79D1B87-7315-D101-8E3A-D86A7B2912FD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F5884-74DE-47A2-0BE5-5B08B2D71766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C13EE-03D6-E826-3DF4-8021DD418104}"/>
              </a:ext>
            </a:extLst>
          </p:cNvPr>
          <p:cNvSpPr txBox="1"/>
          <p:nvPr/>
        </p:nvSpPr>
        <p:spPr>
          <a:xfrm>
            <a:off x="698385" y="47674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A3A3A-8B47-3866-8B97-0FBBDB52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5" y="1635095"/>
            <a:ext cx="4275914" cy="41408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49AE1-71F0-1979-590E-AF38DF21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72" y="1635095"/>
            <a:ext cx="5087060" cy="26292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C4E675-297D-1601-7FE5-DE0AC4E1F73D}"/>
              </a:ext>
            </a:extLst>
          </p:cNvPr>
          <p:cNvSpPr txBox="1"/>
          <p:nvPr/>
        </p:nvSpPr>
        <p:spPr>
          <a:xfrm>
            <a:off x="698385" y="1265763"/>
            <a:ext cx="25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Requisitos Funcionais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EE1A-22D0-724C-5F79-A92678936F45}"/>
              </a:ext>
            </a:extLst>
          </p:cNvPr>
          <p:cNvSpPr txBox="1"/>
          <p:nvPr/>
        </p:nvSpPr>
        <p:spPr>
          <a:xfrm>
            <a:off x="6278192" y="1273198"/>
            <a:ext cx="297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286199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8DF44-47FA-1F12-1C36-68F07F1E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3998"/>
            <a:ext cx="5439534" cy="2467319"/>
          </a:xfrm>
          <a:prstGeom prst="rect">
            <a:avLst/>
          </a:prstGeom>
        </p:spPr>
      </p:pic>
      <p:pic>
        <p:nvPicPr>
          <p:cNvPr id="10" name="Picture 9" descr="A diagram of a person with green circles&#10;&#10;Description automatically generated">
            <a:extLst>
              <a:ext uri="{FF2B5EF4-FFF2-40B4-BE49-F238E27FC236}">
                <a16:creationId xmlns:a16="http://schemas.microsoft.com/office/drawing/2014/main" id="{154631F5-7ACE-4474-0F25-6386EE7B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"/>
          <a:stretch/>
        </p:blipFill>
        <p:spPr>
          <a:xfrm>
            <a:off x="597570" y="1424191"/>
            <a:ext cx="5439534" cy="46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Rangel Magalhaes</dc:creator>
  <cp:lastModifiedBy>Nathan Rangel Magalhaes</cp:lastModifiedBy>
  <cp:revision>2</cp:revision>
  <dcterms:created xsi:type="dcterms:W3CDTF">2025-02-04T16:49:42Z</dcterms:created>
  <dcterms:modified xsi:type="dcterms:W3CDTF">2025-02-04T18:07:37Z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