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6" r:id="rId4"/>
    <p:sldMasterId id="2147483747" r:id="rId5"/>
    <p:sldMasterId id="2147483748" r:id="rId6"/>
    <p:sldMasterId id="214748374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Press Start 2P"/>
      <p:regular r:id="rId27"/>
    </p:embeddedFont>
    <p:embeddedFont>
      <p:font typeface="Fira Sans Condensed Medium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FiraSansCondensedMedium-regular.fntdata"/><Relationship Id="rId27" Type="http://schemas.openxmlformats.org/officeDocument/2006/relationships/font" Target="fonts/PressStart2P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CondensedMedium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FiraSansCondensedMedium-boldItalic.fntdata"/><Relationship Id="rId30" Type="http://schemas.openxmlformats.org/officeDocument/2006/relationships/font" Target="fonts/FiraSansCondensedMedium-italic.fntdata"/><Relationship Id="rId11" Type="http://schemas.openxmlformats.org/officeDocument/2006/relationships/slide" Target="slides/slide3.xml"/><Relationship Id="rId33" Type="http://schemas.openxmlformats.org/officeDocument/2006/relationships/font" Target="fonts/MavenPro-bold.fntdata"/><Relationship Id="rId10" Type="http://schemas.openxmlformats.org/officeDocument/2006/relationships/slide" Target="slides/slide2.xml"/><Relationship Id="rId32" Type="http://schemas.openxmlformats.org/officeDocument/2006/relationships/font" Target="fonts/MavenPro-regular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Roboto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29fe0961eb4_1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2" name="Google Shape;2902;g29fe0961eb4_1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29fe0961eb4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29fe0961eb4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7" name="Shape 2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Google Shape;2908;g29fe0961eb4_1_2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9" name="Google Shape;2909;g29fe0961eb4_1_2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29fe0961eb4_1_4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5" name="Google Shape;2915;g29fe0961eb4_1_4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29fe0961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29fe0961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29fe0961eb4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29fe0961eb4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29fe0961eb4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9" name="Google Shape;2939;g29fe0961eb4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29fe0961eb4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29fe0961eb4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g2a55cb66af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5" name="Google Shape;2955;g2a55cb66af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29fe0961eb4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29fe0961eb4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16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17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0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21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/>
        </p:txBody>
      </p:sp>
      <p:sp>
        <p:nvSpPr>
          <p:cNvPr id="296" name="Google Shape;296;p22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3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5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25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25"/>
          <p:cNvSpPr txBox="1"/>
          <p:nvPr>
            <p:ph hasCustomPrompt="1"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7" name="Google Shape;407;p25"/>
          <p:cNvSpPr txBox="1"/>
          <p:nvPr>
            <p:ph hasCustomPrompt="1"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25"/>
          <p:cNvSpPr txBox="1"/>
          <p:nvPr>
            <p:ph hasCustomPrompt="1"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25"/>
          <p:cNvSpPr txBox="1"/>
          <p:nvPr>
            <p:ph hasCustomPrompt="1"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5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11" name="Google Shape;411;p25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12" name="Google Shape;412;p25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13" name="Google Shape;413;p25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25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25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16" name="Google Shape;416;p25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1" name="Google Shape;431;p26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2" name="Google Shape;432;p26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3" name="Google Shape;433;p26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4" name="Google Shape;434;p26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5" name="Google Shape;435;p26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36" name="Google Shape;436;p26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7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7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7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7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7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65" name="Google Shape;465;p27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66" name="Google Shape;466;p27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67" name="Google Shape;467;p27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68" name="Google Shape;468;p27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9" name="Google Shape;469;p27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0" name="Google Shape;470;p27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1" name="Google Shape;471;p27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2" name="Google Shape;472;p2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5" name="Google Shape;475;p28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478" name="Google Shape;478;p28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9" name="Google Shape;479;p28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0" name="Google Shape;480;p28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1" name="Google Shape;481;p28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2" name="Google Shape;482;p28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8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8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8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1" name="Google Shape;521;p29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2" name="Google Shape;522;p29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3" name="Google Shape;523;p29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29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29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6" name="Google Shape;526;p29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29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8" name="Google Shape;528;p29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0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0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0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0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0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0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7" name="Google Shape;547;p30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8" name="Google Shape;548;p30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49" name="Google Shape;549;p30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550" name="Google Shape;550;p30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1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1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1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1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1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1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1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1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1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1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1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8" name="Google Shape;578;p3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2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2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2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2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2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2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2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2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2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4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4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4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4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4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4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4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35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5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5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5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5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5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5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5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5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5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5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5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5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5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5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5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5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5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5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5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5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5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5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5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5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5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92" name="Google Shape;692;p35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93" name="Google Shape;693;p35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694" name="Google Shape;694;p35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5" name="Google Shape;695;p35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6" name="Google Shape;696;p35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6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6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6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6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6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6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6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6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6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6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6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6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6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6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6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16" name="Google Shape;716;p36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17" name="Google Shape;717;p36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18" name="Google Shape;718;p36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19" name="Google Shape;719;p36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20" name="Google Shape;720;p36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21" name="Google Shape;721;p36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2" name="Google Shape;722;p36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3" name="Google Shape;723;p36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4" name="Google Shape;724;p36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5" name="Google Shape;725;p36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6" name="Google Shape;726;p36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7" name="Google Shape;727;p3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7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7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7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7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7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7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7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7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7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7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7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7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7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7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7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7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7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7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7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7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7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7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7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7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7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7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7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7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7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7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7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7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37"/>
          <p:cNvSpPr txBox="1"/>
          <p:nvPr>
            <p:ph hasCustomPrompt="1"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1" name="Google Shape;791;p37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8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8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8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8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8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8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8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8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8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8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8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8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8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8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8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8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8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8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8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8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8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8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8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8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8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8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8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8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8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8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8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8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8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8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8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8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8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8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7" name="Google Shape;857;p38"/>
          <p:cNvSpPr txBox="1"/>
          <p:nvPr>
            <p:ph hasCustomPrompt="1"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8" name="Google Shape;858;p38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9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9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9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9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9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9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9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9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9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9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9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9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9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89" name="Google Shape;889;p39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0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40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40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94" name="Google Shape;894;p40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0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0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0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0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0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0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0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0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0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0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0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0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0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0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0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0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0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0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0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0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0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0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1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6" name="Google Shape;926;p41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27" name="Google Shape;927;p41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1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1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1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1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1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1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1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1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1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1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1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1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1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1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1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1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1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1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2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8" name="Google Shape;948;p42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9" name="Google Shape;949;p42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0" name="Google Shape;950;p42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1" name="Google Shape;951;p42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2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2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2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2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2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2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2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2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2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2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2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2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2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2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2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2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2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2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2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2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2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2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2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2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2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2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2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2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2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2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2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2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2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2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2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2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2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2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2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2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2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2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2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2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2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2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2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4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4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4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4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4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4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4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4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4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4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4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4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4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4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4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4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4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4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4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4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4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4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4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4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4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4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4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4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4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4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4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4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4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4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4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4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4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4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4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050" name="Google Shape;1050;p44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1" name="Google Shape;1051;p44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5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5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5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5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5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45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5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5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5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5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5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5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5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5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5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5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5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5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5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3" name="Google Shape;1073;p45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6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6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6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6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6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6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0" name="Google Shape;1090;p46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1" name="Google Shape;1091;p46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7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7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7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7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7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7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7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7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7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7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7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7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7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7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7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7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7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3" name="Google Shape;1113;p47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4" name="Google Shape;1114;p47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5" name="Google Shape;1115;p47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8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8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8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8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8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8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8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8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8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8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8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8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8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8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8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8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9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9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9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9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9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9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9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9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9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9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9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9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9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9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9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9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9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9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9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9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9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49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9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9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9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9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9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9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9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4" name="Google Shape;1164;p49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0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0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50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50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50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50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0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50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0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50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50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50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0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50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50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0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0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50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50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0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0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0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0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50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0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50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0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0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4" name="Google Shape;1194;p50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0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0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0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0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0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0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0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50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50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50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0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0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0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0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0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0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1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1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1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1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1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51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1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51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1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51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51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51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1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1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51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1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1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1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1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1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1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51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1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51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51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51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1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1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1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1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3" name="Google Shape;1243;p51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2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/>
        </p:txBody>
      </p:sp>
      <p:sp>
        <p:nvSpPr>
          <p:cNvPr id="1246" name="Google Shape;1246;p52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52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2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52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52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52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2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2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2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2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52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2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52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2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2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2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2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2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52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2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3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3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53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53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3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3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3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3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3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3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53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53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3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53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3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53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53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53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53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53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3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3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3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53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53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53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3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53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3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53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53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3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3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53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53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3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53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53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3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53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53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53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53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3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53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53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3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53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53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3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3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3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3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3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53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53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53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53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53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3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53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53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3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3" name="Google Shape;1333;p53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5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5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55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55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55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55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55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55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55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55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5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55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5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5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55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55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5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55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55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5" name="Google Shape;1355;p55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6" name="Google Shape;1356;p55"/>
          <p:cNvSpPr txBox="1"/>
          <p:nvPr>
            <p:ph hasCustomPrompt="1"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7" name="Google Shape;1357;p55"/>
          <p:cNvSpPr txBox="1"/>
          <p:nvPr>
            <p:ph hasCustomPrompt="1"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8" name="Google Shape;1358;p55"/>
          <p:cNvSpPr txBox="1"/>
          <p:nvPr>
            <p:ph hasCustomPrompt="1"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9" name="Google Shape;1359;p55"/>
          <p:cNvSpPr txBox="1"/>
          <p:nvPr>
            <p:ph hasCustomPrompt="1"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0" name="Google Shape;1360;p55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61" name="Google Shape;1361;p55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62" name="Google Shape;1362;p55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63" name="Google Shape;1363;p55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4" name="Google Shape;1364;p55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5" name="Google Shape;1365;p55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66" name="Google Shape;1366;p55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6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56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56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56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56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56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56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56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56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56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56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56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56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1" name="Google Shape;1381;p56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2" name="Google Shape;1382;p56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3" name="Google Shape;1383;p56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84" name="Google Shape;1384;p56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85" name="Google Shape;1385;p56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386" name="Google Shape;1386;p56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6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7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57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7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57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57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57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57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57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57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57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7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57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57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57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57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7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57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7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57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57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57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57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7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57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57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15" name="Google Shape;1415;p57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16" name="Google Shape;1416;p57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17" name="Google Shape;1417;p57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18" name="Google Shape;1418;p57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9" name="Google Shape;1419;p57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0" name="Google Shape;1420;p57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1" name="Google Shape;1421;p57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2" name="Google Shape;1422;p5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8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25" name="Google Shape;1425;p58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26" name="Google Shape;1426;p58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27" name="Google Shape;1427;p58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428" name="Google Shape;1428;p58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9" name="Google Shape;1429;p58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0" name="Google Shape;1430;p58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1" name="Google Shape;1431;p58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2" name="Google Shape;1432;p58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58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8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58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58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58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58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58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8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8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58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58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58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8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8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8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8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58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8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5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9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9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59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59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9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59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9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9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59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9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9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59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9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59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59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9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59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9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1" name="Google Shape;1471;p59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2" name="Google Shape;1472;p59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3" name="Google Shape;1473;p59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4" name="Google Shape;1474;p59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5" name="Google Shape;1475;p59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6" name="Google Shape;1476;p59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7" name="Google Shape;1477;p59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8" name="Google Shape;1478;p59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0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60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60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60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0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60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60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60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0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60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60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60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60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60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60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60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60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7" name="Google Shape;1497;p60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98" name="Google Shape;1498;p60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99" name="Google Shape;1499;p60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00" name="Google Shape;1500;p60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1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61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61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61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61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61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61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61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1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1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61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61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61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61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61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61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61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61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61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61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61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61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61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61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61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61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8" name="Google Shape;1528;p6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2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2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62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2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62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62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62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62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62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62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62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62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62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62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62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62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62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6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3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6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6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6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6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63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6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6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6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6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6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6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6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63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6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6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6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6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64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64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64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64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64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64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64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4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64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64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64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64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64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64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4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64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4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64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4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64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4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64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64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64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64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64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64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64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64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64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64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6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2" name="Google Shape;1602;p65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65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65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65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65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65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65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65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65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65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65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65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65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5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65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65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65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65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65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65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65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65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65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65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65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65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65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65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65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65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65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65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65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65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65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65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65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65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65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65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42" name="Google Shape;1642;p65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43" name="Google Shape;1643;p65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44" name="Google Shape;1644;p65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5" name="Google Shape;1645;p65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6" name="Google Shape;1646;p65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66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66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66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66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66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66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66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66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66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66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66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66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66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66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66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66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66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6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66" name="Google Shape;1666;p66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67" name="Google Shape;1667;p66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68" name="Google Shape;1668;p66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69" name="Google Shape;1669;p66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70" name="Google Shape;1670;p66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671" name="Google Shape;1671;p66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2" name="Google Shape;1672;p66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3" name="Google Shape;1673;p66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4" name="Google Shape;1674;p66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5" name="Google Shape;1675;p66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6" name="Google Shape;1676;p66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7" name="Google Shape;1677;p6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7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67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67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67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67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67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67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67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67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67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67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67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67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67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67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67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67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67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67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67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67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67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67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67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67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67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67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67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67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67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67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67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67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67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67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67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67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67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67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67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67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67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67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67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67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67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67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67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67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67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67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67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67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67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7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67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67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67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67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67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67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0" name="Google Shape;1740;p67"/>
          <p:cNvSpPr txBox="1"/>
          <p:nvPr>
            <p:ph hasCustomPrompt="1"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1" name="Google Shape;1741;p67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68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68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68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68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68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68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68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68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68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68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68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68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68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68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68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68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68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68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68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68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68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68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8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68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68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68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8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8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8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68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68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8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68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68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68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8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68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68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68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68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68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68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68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68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68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68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68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68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68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68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68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68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68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8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68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68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68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68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68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68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68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8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8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7" name="Google Shape;1807;p68"/>
          <p:cNvSpPr txBox="1"/>
          <p:nvPr>
            <p:ph hasCustomPrompt="1"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8" name="Google Shape;1808;p68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69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9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9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9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69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69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69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69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69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69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69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69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69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69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9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69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69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69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69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69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69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69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69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69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69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69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69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69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69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839" name="Google Shape;1839;p69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70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2" name="Google Shape;1842;p70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3" name="Google Shape;1843;p70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44" name="Google Shape;1844;p70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70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70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70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70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70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70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70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70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70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70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70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70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70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70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70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70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70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70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70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70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70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70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70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70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70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70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70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70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1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6" name="Google Shape;1876;p71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877" name="Google Shape;1877;p71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71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71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71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71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71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71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71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71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71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71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71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71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71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71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71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71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71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71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72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98" name="Google Shape;1898;p72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9" name="Google Shape;1899;p72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0" name="Google Shape;1900;p72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1" name="Google Shape;1901;p72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72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72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72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72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72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72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72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72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72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72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72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72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72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72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72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72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72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72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72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72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72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72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72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72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72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72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72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72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72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72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72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72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72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72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72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72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72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72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72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72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72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72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72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72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72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72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72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72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74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74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74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74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74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74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74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74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74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74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74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74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74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74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74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74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74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74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74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74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74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74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74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74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74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74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74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74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74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74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74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74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74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74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74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74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74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74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74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74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74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74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74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74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74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74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000" name="Google Shape;2000;p74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1" name="Google Shape;2001;p74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75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75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75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75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75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75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75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75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75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75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75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75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75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75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75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75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75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75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75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75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3" name="Google Shape;2023;p75"/>
          <p:cNvSpPr txBox="1"/>
          <p:nvPr>
            <p:ph hasCustomPrompt="1"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7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7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7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7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7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7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7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7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76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76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76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76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76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76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7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0" name="Google Shape;2040;p76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41" name="Google Shape;2041;p76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77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77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77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77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77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77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77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77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77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77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77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7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77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77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77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77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77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77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77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77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3" name="Google Shape;2063;p77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4" name="Google Shape;2064;p77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5" name="Google Shape;2065;p77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78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78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78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78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78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78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78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78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78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78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78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78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78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78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78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78"/>
          <p:cNvSpPr/>
          <p:nvPr/>
        </p:nvSpPr>
        <p:spPr>
          <a:xfrm flipH="1" rot="10800000">
            <a:off x="8257524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7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79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79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79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79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79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79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79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79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79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79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79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79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79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79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79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79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79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79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79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79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79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79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79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79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79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79"/>
          <p:cNvSpPr/>
          <p:nvPr/>
        </p:nvSpPr>
        <p:spPr>
          <a:xfrm>
            <a:off x="5307596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79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79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79"/>
          <p:cNvSpPr txBox="1"/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4" name="Google Shape;2114;p79"/>
          <p:cNvSpPr txBox="1"/>
          <p:nvPr>
            <p:ph idx="1" type="body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400"/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80"/>
          <p:cNvSpPr/>
          <p:nvPr/>
        </p:nvSpPr>
        <p:spPr>
          <a:xfrm flipH="1" rot="-5400000">
            <a:off x="8837117" y="2417294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80"/>
          <p:cNvSpPr/>
          <p:nvPr/>
        </p:nvSpPr>
        <p:spPr>
          <a:xfrm flipH="1" rot="-5400000">
            <a:off x="8837117" y="302233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80"/>
          <p:cNvSpPr/>
          <p:nvPr/>
        </p:nvSpPr>
        <p:spPr>
          <a:xfrm flipH="1" rot="-5400000">
            <a:off x="8218864" y="-3340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80"/>
          <p:cNvSpPr/>
          <p:nvPr/>
        </p:nvSpPr>
        <p:spPr>
          <a:xfrm flipH="1" rot="-5400000">
            <a:off x="8218848" y="60171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80"/>
          <p:cNvSpPr/>
          <p:nvPr/>
        </p:nvSpPr>
        <p:spPr>
          <a:xfrm flipH="1" rot="-5400000">
            <a:off x="8218848" y="120675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80"/>
          <p:cNvSpPr/>
          <p:nvPr/>
        </p:nvSpPr>
        <p:spPr>
          <a:xfrm flipH="1" rot="-5400000">
            <a:off x="8218848" y="181178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80"/>
          <p:cNvSpPr/>
          <p:nvPr/>
        </p:nvSpPr>
        <p:spPr>
          <a:xfrm flipH="1" rot="-5400000">
            <a:off x="8218848" y="302189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80"/>
          <p:cNvSpPr/>
          <p:nvPr/>
        </p:nvSpPr>
        <p:spPr>
          <a:xfrm flipH="1" rot="-5400000">
            <a:off x="8218848" y="36269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80"/>
          <p:cNvSpPr/>
          <p:nvPr/>
        </p:nvSpPr>
        <p:spPr>
          <a:xfrm flipH="1" rot="-5400000">
            <a:off x="821884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80"/>
          <p:cNvSpPr/>
          <p:nvPr/>
        </p:nvSpPr>
        <p:spPr>
          <a:xfrm flipH="1" rot="-5400000">
            <a:off x="7600595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80"/>
          <p:cNvSpPr/>
          <p:nvPr/>
        </p:nvSpPr>
        <p:spPr>
          <a:xfrm flipH="1" rot="-5400000">
            <a:off x="6982340" y="-3354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80"/>
          <p:cNvSpPr/>
          <p:nvPr/>
        </p:nvSpPr>
        <p:spPr>
          <a:xfrm flipH="1" rot="-5400000">
            <a:off x="6364086" y="-2900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80"/>
          <p:cNvSpPr/>
          <p:nvPr/>
        </p:nvSpPr>
        <p:spPr>
          <a:xfrm flipH="1" rot="-5400000">
            <a:off x="6982818" y="602114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80"/>
          <p:cNvSpPr/>
          <p:nvPr/>
        </p:nvSpPr>
        <p:spPr>
          <a:xfrm flipH="1" rot="-5400000">
            <a:off x="7601074" y="60258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80"/>
          <p:cNvSpPr/>
          <p:nvPr/>
        </p:nvSpPr>
        <p:spPr>
          <a:xfrm flipH="1" rot="-5400000">
            <a:off x="8837548" y="-3385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80"/>
          <p:cNvSpPr/>
          <p:nvPr/>
        </p:nvSpPr>
        <p:spPr>
          <a:xfrm flipH="1" rot="-5400000">
            <a:off x="8837586" y="6021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80"/>
          <p:cNvSpPr/>
          <p:nvPr/>
        </p:nvSpPr>
        <p:spPr>
          <a:xfrm flipH="1" rot="-5400000">
            <a:off x="8837584" y="1207199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80"/>
          <p:cNvSpPr/>
          <p:nvPr/>
        </p:nvSpPr>
        <p:spPr>
          <a:xfrm flipH="1" rot="-5400000">
            <a:off x="8835354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80"/>
          <p:cNvSpPr/>
          <p:nvPr/>
        </p:nvSpPr>
        <p:spPr>
          <a:xfrm flipH="1" rot="-5400000">
            <a:off x="8218844" y="241726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80"/>
          <p:cNvSpPr/>
          <p:nvPr/>
        </p:nvSpPr>
        <p:spPr>
          <a:xfrm flipH="1" rot="-5400000">
            <a:off x="8835362" y="36273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80"/>
          <p:cNvSpPr/>
          <p:nvPr/>
        </p:nvSpPr>
        <p:spPr>
          <a:xfrm flipH="1" rot="-5400000">
            <a:off x="8835842" y="423239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80"/>
          <p:cNvSpPr/>
          <p:nvPr/>
        </p:nvSpPr>
        <p:spPr>
          <a:xfrm flipH="1" rot="-5400000">
            <a:off x="8835362" y="4837471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80"/>
          <p:cNvSpPr/>
          <p:nvPr/>
        </p:nvSpPr>
        <p:spPr>
          <a:xfrm flipH="1" rot="-5400000">
            <a:off x="8218902" y="423196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80"/>
          <p:cNvSpPr/>
          <p:nvPr/>
        </p:nvSpPr>
        <p:spPr>
          <a:xfrm flipH="1" rot="-5400000">
            <a:off x="7602324" y="181198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80"/>
          <p:cNvSpPr/>
          <p:nvPr/>
        </p:nvSpPr>
        <p:spPr>
          <a:xfrm flipH="1" rot="-5400000">
            <a:off x="7602324" y="36257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80"/>
          <p:cNvSpPr/>
          <p:nvPr/>
        </p:nvSpPr>
        <p:spPr>
          <a:xfrm flipH="1" rot="-5400000">
            <a:off x="7601900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80"/>
          <p:cNvSpPr/>
          <p:nvPr/>
        </p:nvSpPr>
        <p:spPr>
          <a:xfrm flipH="1" rot="-5400000">
            <a:off x="6984953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80"/>
          <p:cNvSpPr txBox="1"/>
          <p:nvPr>
            <p:ph type="title"/>
          </p:nvPr>
        </p:nvSpPr>
        <p:spPr>
          <a:xfrm>
            <a:off x="1500200" y="1693000"/>
            <a:ext cx="5612700" cy="16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4" name="Google Shape;2144;p80"/>
          <p:cNvSpPr/>
          <p:nvPr/>
        </p:nvSpPr>
        <p:spPr>
          <a:xfrm flipH="1" rot="-5400000">
            <a:off x="6368449" y="48374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80"/>
          <p:cNvSpPr/>
          <p:nvPr/>
        </p:nvSpPr>
        <p:spPr>
          <a:xfrm flipH="1" rot="-5400000">
            <a:off x="5692174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80"/>
          <p:cNvSpPr/>
          <p:nvPr/>
        </p:nvSpPr>
        <p:spPr>
          <a:xfrm flipH="1" rot="-5400000">
            <a:off x="5020249" y="-291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80"/>
          <p:cNvSpPr/>
          <p:nvPr/>
        </p:nvSpPr>
        <p:spPr>
          <a:xfrm flipH="1" rot="-5400000">
            <a:off x="5752349" y="483747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80"/>
          <p:cNvSpPr/>
          <p:nvPr/>
        </p:nvSpPr>
        <p:spPr>
          <a:xfrm rot="5400000">
            <a:off x="3454" y="-3368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80"/>
          <p:cNvSpPr/>
          <p:nvPr/>
        </p:nvSpPr>
        <p:spPr>
          <a:xfrm rot="5400000">
            <a:off x="34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80"/>
          <p:cNvSpPr/>
          <p:nvPr/>
        </p:nvSpPr>
        <p:spPr>
          <a:xfrm rot="5400000">
            <a:off x="3438" y="181175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80"/>
          <p:cNvSpPr/>
          <p:nvPr/>
        </p:nvSpPr>
        <p:spPr>
          <a:xfrm rot="5400000">
            <a:off x="3438" y="362689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80"/>
          <p:cNvSpPr/>
          <p:nvPr/>
        </p:nvSpPr>
        <p:spPr>
          <a:xfrm rot="5400000">
            <a:off x="3438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80"/>
          <p:cNvSpPr/>
          <p:nvPr/>
        </p:nvSpPr>
        <p:spPr>
          <a:xfrm rot="5400000">
            <a:off x="621721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80"/>
          <p:cNvSpPr/>
          <p:nvPr/>
        </p:nvSpPr>
        <p:spPr>
          <a:xfrm rot="5400000">
            <a:off x="622197" y="60255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80"/>
          <p:cNvSpPr/>
          <p:nvPr/>
        </p:nvSpPr>
        <p:spPr>
          <a:xfrm rot="5400000">
            <a:off x="3442" y="24172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80"/>
          <p:cNvSpPr/>
          <p:nvPr/>
        </p:nvSpPr>
        <p:spPr>
          <a:xfrm rot="5400000">
            <a:off x="3384" y="423194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80"/>
          <p:cNvSpPr/>
          <p:nvPr/>
        </p:nvSpPr>
        <p:spPr>
          <a:xfrm rot="5400000">
            <a:off x="619959" y="181195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80"/>
          <p:cNvSpPr/>
          <p:nvPr/>
        </p:nvSpPr>
        <p:spPr>
          <a:xfrm rot="5400000">
            <a:off x="619959" y="362567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80"/>
          <p:cNvSpPr/>
          <p:nvPr/>
        </p:nvSpPr>
        <p:spPr>
          <a:xfrm rot="5400000">
            <a:off x="620383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80"/>
          <p:cNvSpPr/>
          <p:nvPr/>
        </p:nvSpPr>
        <p:spPr>
          <a:xfrm rot="5400000">
            <a:off x="1237329" y="483700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81"/>
          <p:cNvSpPr/>
          <p:nvPr/>
        </p:nvSpPr>
        <p:spPr>
          <a:xfrm>
            <a:off x="72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81"/>
          <p:cNvSpPr/>
          <p:nvPr/>
        </p:nvSpPr>
        <p:spPr>
          <a:xfrm>
            <a:off x="58978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81"/>
          <p:cNvSpPr/>
          <p:nvPr/>
        </p:nvSpPr>
        <p:spPr>
          <a:xfrm>
            <a:off x="117950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81"/>
          <p:cNvSpPr/>
          <p:nvPr/>
        </p:nvSpPr>
        <p:spPr>
          <a:xfrm>
            <a:off x="72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81"/>
          <p:cNvSpPr/>
          <p:nvPr/>
        </p:nvSpPr>
        <p:spPr>
          <a:xfrm>
            <a:off x="590674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81"/>
          <p:cNvSpPr/>
          <p:nvPr/>
        </p:nvSpPr>
        <p:spPr>
          <a:xfrm>
            <a:off x="590700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81"/>
          <p:cNvSpPr/>
          <p:nvPr/>
        </p:nvSpPr>
        <p:spPr>
          <a:xfrm>
            <a:off x="587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81"/>
          <p:cNvSpPr/>
          <p:nvPr/>
        </p:nvSpPr>
        <p:spPr>
          <a:xfrm>
            <a:off x="590807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81"/>
          <p:cNvSpPr/>
          <p:nvPr/>
        </p:nvSpPr>
        <p:spPr>
          <a:xfrm>
            <a:off x="1180568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81"/>
          <p:cNvSpPr/>
          <p:nvPr/>
        </p:nvSpPr>
        <p:spPr>
          <a:xfrm>
            <a:off x="700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81"/>
          <p:cNvSpPr/>
          <p:nvPr/>
        </p:nvSpPr>
        <p:spPr>
          <a:xfrm>
            <a:off x="590919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81"/>
          <p:cNvSpPr/>
          <p:nvPr/>
        </p:nvSpPr>
        <p:spPr>
          <a:xfrm>
            <a:off x="1181256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81"/>
          <p:cNvSpPr/>
          <p:nvPr/>
        </p:nvSpPr>
        <p:spPr>
          <a:xfrm>
            <a:off x="700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81"/>
          <p:cNvSpPr/>
          <p:nvPr/>
        </p:nvSpPr>
        <p:spPr>
          <a:xfrm>
            <a:off x="590919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81"/>
          <p:cNvSpPr/>
          <p:nvPr/>
        </p:nvSpPr>
        <p:spPr>
          <a:xfrm>
            <a:off x="1180681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81"/>
          <p:cNvSpPr/>
          <p:nvPr/>
        </p:nvSpPr>
        <p:spPr>
          <a:xfrm>
            <a:off x="7668397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81"/>
          <p:cNvSpPr/>
          <p:nvPr/>
        </p:nvSpPr>
        <p:spPr>
          <a:xfrm>
            <a:off x="8258112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81"/>
          <p:cNvSpPr/>
          <p:nvPr/>
        </p:nvSpPr>
        <p:spPr>
          <a:xfrm>
            <a:off x="8847827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81"/>
          <p:cNvSpPr/>
          <p:nvPr/>
        </p:nvSpPr>
        <p:spPr>
          <a:xfrm>
            <a:off x="8848597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81"/>
          <p:cNvSpPr/>
          <p:nvPr/>
        </p:nvSpPr>
        <p:spPr>
          <a:xfrm>
            <a:off x="8258999" y="1821085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81"/>
          <p:cNvSpPr/>
          <p:nvPr/>
        </p:nvSpPr>
        <p:spPr>
          <a:xfrm>
            <a:off x="8259025" y="242411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81"/>
          <p:cNvSpPr/>
          <p:nvPr/>
        </p:nvSpPr>
        <p:spPr>
          <a:xfrm>
            <a:off x="7668912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81"/>
          <p:cNvSpPr/>
          <p:nvPr/>
        </p:nvSpPr>
        <p:spPr>
          <a:xfrm>
            <a:off x="8259132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81"/>
          <p:cNvSpPr/>
          <p:nvPr/>
        </p:nvSpPr>
        <p:spPr>
          <a:xfrm>
            <a:off x="8848893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81"/>
          <p:cNvSpPr/>
          <p:nvPr/>
        </p:nvSpPr>
        <p:spPr>
          <a:xfrm>
            <a:off x="7669025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81"/>
          <p:cNvSpPr/>
          <p:nvPr/>
        </p:nvSpPr>
        <p:spPr>
          <a:xfrm>
            <a:off x="8259244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81"/>
          <p:cNvSpPr/>
          <p:nvPr/>
        </p:nvSpPr>
        <p:spPr>
          <a:xfrm>
            <a:off x="8849581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81"/>
          <p:cNvSpPr/>
          <p:nvPr/>
        </p:nvSpPr>
        <p:spPr>
          <a:xfrm>
            <a:off x="7669025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81"/>
          <p:cNvSpPr/>
          <p:nvPr/>
        </p:nvSpPr>
        <p:spPr>
          <a:xfrm>
            <a:off x="8259244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81"/>
          <p:cNvSpPr/>
          <p:nvPr/>
        </p:nvSpPr>
        <p:spPr>
          <a:xfrm>
            <a:off x="8849006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81"/>
          <p:cNvSpPr txBox="1"/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3" name="Google Shape;2193;p81"/>
          <p:cNvSpPr txBox="1"/>
          <p:nvPr>
            <p:ph idx="1" type="subTitle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82"/>
          <p:cNvSpPr txBox="1"/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/>
        </p:txBody>
      </p:sp>
      <p:sp>
        <p:nvSpPr>
          <p:cNvPr id="2196" name="Google Shape;2196;p82"/>
          <p:cNvSpPr/>
          <p:nvPr/>
        </p:nvSpPr>
        <p:spPr>
          <a:xfrm rot="-5400000">
            <a:off x="8844042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82"/>
          <p:cNvSpPr/>
          <p:nvPr/>
        </p:nvSpPr>
        <p:spPr>
          <a:xfrm rot="-5400000">
            <a:off x="8241218" y="176859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82"/>
          <p:cNvSpPr/>
          <p:nvPr/>
        </p:nvSpPr>
        <p:spPr>
          <a:xfrm rot="-5400000">
            <a:off x="7638816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82"/>
          <p:cNvSpPr/>
          <p:nvPr/>
        </p:nvSpPr>
        <p:spPr>
          <a:xfrm rot="-5400000">
            <a:off x="7637875" y="117993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82"/>
          <p:cNvSpPr/>
          <p:nvPr/>
        </p:nvSpPr>
        <p:spPr>
          <a:xfrm rot="-5400000">
            <a:off x="8241433" y="-108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82"/>
          <p:cNvSpPr/>
          <p:nvPr/>
        </p:nvSpPr>
        <p:spPr>
          <a:xfrm rot="-5400000">
            <a:off x="7036221" y="-106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82"/>
          <p:cNvSpPr/>
          <p:nvPr/>
        </p:nvSpPr>
        <p:spPr>
          <a:xfrm rot="-5400000">
            <a:off x="8240209" y="1178852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82"/>
          <p:cNvSpPr/>
          <p:nvPr/>
        </p:nvSpPr>
        <p:spPr>
          <a:xfrm rot="-5400000">
            <a:off x="8842531" y="117977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82"/>
          <p:cNvSpPr/>
          <p:nvPr/>
        </p:nvSpPr>
        <p:spPr>
          <a:xfrm rot="-5400000">
            <a:off x="8241910" y="588710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82"/>
          <p:cNvSpPr/>
          <p:nvPr/>
        </p:nvSpPr>
        <p:spPr>
          <a:xfrm rot="-5400000">
            <a:off x="8843605" y="-2888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82"/>
          <p:cNvSpPr/>
          <p:nvPr/>
        </p:nvSpPr>
        <p:spPr>
          <a:xfrm rot="-5400000">
            <a:off x="7638832" y="-2074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82"/>
          <p:cNvSpPr/>
          <p:nvPr/>
        </p:nvSpPr>
        <p:spPr>
          <a:xfrm rot="-5400000">
            <a:off x="7637200" y="177070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82"/>
          <p:cNvSpPr/>
          <p:nvPr/>
        </p:nvSpPr>
        <p:spPr>
          <a:xfrm rot="-5400000">
            <a:off x="7036641" y="5886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82"/>
          <p:cNvSpPr/>
          <p:nvPr/>
        </p:nvSpPr>
        <p:spPr>
          <a:xfrm>
            <a:off x="59" y="4238490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82"/>
          <p:cNvSpPr/>
          <p:nvPr/>
        </p:nvSpPr>
        <p:spPr>
          <a:xfrm>
            <a:off x="589775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82"/>
          <p:cNvSpPr/>
          <p:nvPr/>
        </p:nvSpPr>
        <p:spPr>
          <a:xfrm>
            <a:off x="1179490" y="4238490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82"/>
          <p:cNvSpPr/>
          <p:nvPr/>
        </p:nvSpPr>
        <p:spPr>
          <a:xfrm>
            <a:off x="59" y="3636305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82"/>
          <p:cNvSpPr/>
          <p:nvPr/>
        </p:nvSpPr>
        <p:spPr>
          <a:xfrm>
            <a:off x="590661" y="303326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82"/>
          <p:cNvSpPr/>
          <p:nvPr/>
        </p:nvSpPr>
        <p:spPr>
          <a:xfrm>
            <a:off x="590687" y="363629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82"/>
          <p:cNvSpPr/>
          <p:nvPr/>
        </p:nvSpPr>
        <p:spPr>
          <a:xfrm>
            <a:off x="0" y="484152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82"/>
          <p:cNvSpPr/>
          <p:nvPr/>
        </p:nvSpPr>
        <p:spPr>
          <a:xfrm>
            <a:off x="590219" y="48414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82"/>
          <p:cNvSpPr/>
          <p:nvPr/>
        </p:nvSpPr>
        <p:spPr>
          <a:xfrm>
            <a:off x="1179981" y="484150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82"/>
          <p:cNvSpPr/>
          <p:nvPr/>
        </p:nvSpPr>
        <p:spPr>
          <a:xfrm>
            <a:off x="1768979" y="48397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83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83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83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83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83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83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83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83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83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83"/>
          <p:cNvSpPr/>
          <p:nvPr/>
        </p:nvSpPr>
        <p:spPr>
          <a:xfrm>
            <a:off x="471779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83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83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83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83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83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83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83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83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83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83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83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83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83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83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83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83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83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83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83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83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83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83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83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83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83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83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83"/>
          <p:cNvSpPr/>
          <p:nvPr/>
        </p:nvSpPr>
        <p:spPr>
          <a:xfrm>
            <a:off x="5897247" y="363702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83"/>
          <p:cNvSpPr/>
          <p:nvPr/>
        </p:nvSpPr>
        <p:spPr>
          <a:xfrm flipH="1" rot="10800000">
            <a:off x="2358952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83"/>
          <p:cNvSpPr/>
          <p:nvPr/>
        </p:nvSpPr>
        <p:spPr>
          <a:xfrm flipH="1" rot="10800000">
            <a:off x="2948667" y="191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83"/>
          <p:cNvSpPr/>
          <p:nvPr/>
        </p:nvSpPr>
        <p:spPr>
          <a:xfrm flipH="1" rot="10800000">
            <a:off x="589730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83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83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83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83"/>
          <p:cNvSpPr/>
          <p:nvPr/>
        </p:nvSpPr>
        <p:spPr>
          <a:xfrm flipH="1" rot="10800000">
            <a:off x="176920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83"/>
          <p:cNvSpPr/>
          <p:nvPr/>
        </p:nvSpPr>
        <p:spPr>
          <a:xfrm flipH="1" rot="10800000">
            <a:off x="3538382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83"/>
          <p:cNvSpPr/>
          <p:nvPr/>
        </p:nvSpPr>
        <p:spPr>
          <a:xfrm flipH="1" rot="10800000">
            <a:off x="530755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83"/>
          <p:cNvSpPr/>
          <p:nvPr/>
        </p:nvSpPr>
        <p:spPr>
          <a:xfrm flipH="1" rot="10800000">
            <a:off x="707673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83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83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83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83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83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83"/>
          <p:cNvSpPr/>
          <p:nvPr/>
        </p:nvSpPr>
        <p:spPr>
          <a:xfrm flipH="1" rot="10800000">
            <a:off x="3538395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83"/>
          <p:cNvSpPr/>
          <p:nvPr/>
        </p:nvSpPr>
        <p:spPr>
          <a:xfrm flipH="1" rot="10800000">
            <a:off x="4128580" y="36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83"/>
          <p:cNvSpPr/>
          <p:nvPr/>
        </p:nvSpPr>
        <p:spPr>
          <a:xfrm flipH="1" rot="10800000">
            <a:off x="4717857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83"/>
          <p:cNvSpPr/>
          <p:nvPr/>
        </p:nvSpPr>
        <p:spPr>
          <a:xfrm flipH="1" rot="10800000">
            <a:off x="530805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83"/>
          <p:cNvSpPr/>
          <p:nvPr/>
        </p:nvSpPr>
        <p:spPr>
          <a:xfrm flipH="1" rot="10800000">
            <a:off x="648701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83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83"/>
          <p:cNvSpPr/>
          <p:nvPr/>
        </p:nvSpPr>
        <p:spPr>
          <a:xfrm flipH="1" rot="10800000">
            <a:off x="4128102" y="60404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83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83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83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83"/>
          <p:cNvSpPr txBox="1"/>
          <p:nvPr>
            <p:ph hasCustomPrompt="1" type="title"/>
          </p:nvPr>
        </p:nvSpPr>
        <p:spPr>
          <a:xfrm>
            <a:off x="484325" y="1949750"/>
            <a:ext cx="79539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3" name="Google Shape;2283;p83"/>
          <p:cNvSpPr txBox="1"/>
          <p:nvPr>
            <p:ph idx="1" type="subTitle"/>
          </p:nvPr>
        </p:nvSpPr>
        <p:spPr>
          <a:xfrm>
            <a:off x="484318" y="2952600"/>
            <a:ext cx="79539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85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85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85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85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85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85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85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85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85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85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85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85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85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85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85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85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85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85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85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5" name="Google Shape;2305;p85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6" name="Google Shape;2306;p85"/>
          <p:cNvSpPr txBox="1"/>
          <p:nvPr>
            <p:ph hasCustomPrompt="1"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7" name="Google Shape;2307;p85"/>
          <p:cNvSpPr txBox="1"/>
          <p:nvPr>
            <p:ph hasCustomPrompt="1"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8" name="Google Shape;2308;p85"/>
          <p:cNvSpPr txBox="1"/>
          <p:nvPr>
            <p:ph hasCustomPrompt="1"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9" name="Google Shape;2309;p85"/>
          <p:cNvSpPr txBox="1"/>
          <p:nvPr>
            <p:ph hasCustomPrompt="1"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0" name="Google Shape;2310;p85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11" name="Google Shape;2311;p85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12" name="Google Shape;2312;p85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13" name="Google Shape;2313;p85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4" name="Google Shape;2314;p85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5" name="Google Shape;2315;p85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16" name="Google Shape;2316;p85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86"/>
          <p:cNvSpPr/>
          <p:nvPr/>
        </p:nvSpPr>
        <p:spPr>
          <a:xfrm flipH="1" rot="10800000">
            <a:off x="825706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86"/>
          <p:cNvSpPr/>
          <p:nvPr/>
        </p:nvSpPr>
        <p:spPr>
          <a:xfrm flipH="1" rot="10800000">
            <a:off x="59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86"/>
          <p:cNvSpPr/>
          <p:nvPr/>
        </p:nvSpPr>
        <p:spPr>
          <a:xfrm flipH="1" rot="10800000">
            <a:off x="58977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86"/>
          <p:cNvSpPr/>
          <p:nvPr/>
        </p:nvSpPr>
        <p:spPr>
          <a:xfrm flipH="1" rot="10800000">
            <a:off x="884682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86"/>
          <p:cNvSpPr/>
          <p:nvPr/>
        </p:nvSpPr>
        <p:spPr>
          <a:xfrm flipH="1" rot="10800000">
            <a:off x="0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86"/>
          <p:cNvSpPr/>
          <p:nvPr/>
        </p:nvSpPr>
        <p:spPr>
          <a:xfrm flipH="1" rot="10800000">
            <a:off x="590219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86"/>
          <p:cNvSpPr/>
          <p:nvPr/>
        </p:nvSpPr>
        <p:spPr>
          <a:xfrm flipH="1" rot="10800000">
            <a:off x="1179981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86"/>
          <p:cNvSpPr/>
          <p:nvPr/>
        </p:nvSpPr>
        <p:spPr>
          <a:xfrm flipH="1" rot="10800000">
            <a:off x="1768979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86"/>
          <p:cNvSpPr/>
          <p:nvPr/>
        </p:nvSpPr>
        <p:spPr>
          <a:xfrm flipH="1" rot="10800000">
            <a:off x="707673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86"/>
          <p:cNvSpPr/>
          <p:nvPr/>
        </p:nvSpPr>
        <p:spPr>
          <a:xfrm flipH="1" rot="10800000">
            <a:off x="766644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86"/>
          <p:cNvSpPr/>
          <p:nvPr/>
        </p:nvSpPr>
        <p:spPr>
          <a:xfrm flipH="1" rot="10800000">
            <a:off x="825709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86"/>
          <p:cNvSpPr/>
          <p:nvPr/>
        </p:nvSpPr>
        <p:spPr>
          <a:xfrm flipH="1" rot="10800000">
            <a:off x="884863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86"/>
          <p:cNvSpPr txBox="1"/>
          <p:nvPr>
            <p:ph idx="1" type="subTitle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1" name="Google Shape;2331;p86"/>
          <p:cNvSpPr txBox="1"/>
          <p:nvPr>
            <p:ph idx="2" type="subTitle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2" name="Google Shape;2332;p86"/>
          <p:cNvSpPr txBox="1"/>
          <p:nvPr>
            <p:ph idx="3" type="subTitle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33" name="Google Shape;2333;p86"/>
          <p:cNvSpPr txBox="1"/>
          <p:nvPr>
            <p:ph idx="4" type="subTitle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34" name="Google Shape;2334;p86"/>
          <p:cNvSpPr txBox="1"/>
          <p:nvPr>
            <p:ph idx="5" type="subTitle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35" name="Google Shape;2335;p86"/>
          <p:cNvSpPr txBox="1"/>
          <p:nvPr>
            <p:ph idx="6" type="subTitle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36" name="Google Shape;2336;p86"/>
          <p:cNvSpPr/>
          <p:nvPr/>
        </p:nvSpPr>
        <p:spPr>
          <a:xfrm flipH="1" rot="10800000">
            <a:off x="8847312" y="12064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86"/>
          <p:cNvSpPr/>
          <p:nvPr/>
        </p:nvSpPr>
        <p:spPr>
          <a:xfrm flipH="1" rot="10800000">
            <a:off x="589737" y="1207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8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87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87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87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87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87"/>
          <p:cNvSpPr/>
          <p:nvPr/>
        </p:nvSpPr>
        <p:spPr>
          <a:xfrm rot="10800000">
            <a:off x="707940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87"/>
          <p:cNvSpPr/>
          <p:nvPr/>
        </p:nvSpPr>
        <p:spPr>
          <a:xfrm rot="10800000">
            <a:off x="1771869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87"/>
          <p:cNvSpPr/>
          <p:nvPr/>
        </p:nvSpPr>
        <p:spPr>
          <a:xfrm rot="10800000">
            <a:off x="8848577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87"/>
          <p:cNvSpPr/>
          <p:nvPr/>
        </p:nvSpPr>
        <p:spPr>
          <a:xfrm rot="10800000">
            <a:off x="591538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87"/>
          <p:cNvSpPr/>
          <p:nvPr/>
        </p:nvSpPr>
        <p:spPr>
          <a:xfrm rot="10800000">
            <a:off x="1183247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87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87"/>
          <p:cNvSpPr/>
          <p:nvPr/>
        </p:nvSpPr>
        <p:spPr>
          <a:xfrm rot="10800000">
            <a:off x="1781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87"/>
          <p:cNvSpPr/>
          <p:nvPr/>
        </p:nvSpPr>
        <p:spPr>
          <a:xfrm rot="10800000">
            <a:off x="8258906" y="1809294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87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87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87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87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87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87"/>
          <p:cNvSpPr/>
          <p:nvPr/>
        </p:nvSpPr>
        <p:spPr>
          <a:xfrm rot="10800000">
            <a:off x="2361591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87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87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87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87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87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87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87"/>
          <p:cNvSpPr txBox="1"/>
          <p:nvPr>
            <p:ph idx="1" type="subTitle"/>
          </p:nvPr>
        </p:nvSpPr>
        <p:spPr>
          <a:xfrm>
            <a:off x="2746782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65" name="Google Shape;2365;p87"/>
          <p:cNvSpPr txBox="1"/>
          <p:nvPr>
            <p:ph idx="2" type="subTitle"/>
          </p:nvPr>
        </p:nvSpPr>
        <p:spPr>
          <a:xfrm>
            <a:off x="769750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66" name="Google Shape;2366;p87"/>
          <p:cNvSpPr txBox="1"/>
          <p:nvPr>
            <p:ph idx="3" type="subTitle"/>
          </p:nvPr>
        </p:nvSpPr>
        <p:spPr>
          <a:xfrm>
            <a:off x="4723813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67" name="Google Shape;2367;p87"/>
          <p:cNvSpPr txBox="1"/>
          <p:nvPr>
            <p:ph idx="4" type="subTitle"/>
          </p:nvPr>
        </p:nvSpPr>
        <p:spPr>
          <a:xfrm>
            <a:off x="6700845" y="3017575"/>
            <a:ext cx="16734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68" name="Google Shape;2368;p87"/>
          <p:cNvSpPr txBox="1"/>
          <p:nvPr>
            <p:ph idx="5" type="subTitle"/>
          </p:nvPr>
        </p:nvSpPr>
        <p:spPr>
          <a:xfrm>
            <a:off x="769762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9" name="Google Shape;2369;p87"/>
          <p:cNvSpPr txBox="1"/>
          <p:nvPr>
            <p:ph idx="6" type="subTitle"/>
          </p:nvPr>
        </p:nvSpPr>
        <p:spPr>
          <a:xfrm>
            <a:off x="2746787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0" name="Google Shape;2370;p87"/>
          <p:cNvSpPr txBox="1"/>
          <p:nvPr>
            <p:ph idx="7" type="subTitle"/>
          </p:nvPr>
        </p:nvSpPr>
        <p:spPr>
          <a:xfrm>
            <a:off x="6700838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1" name="Google Shape;2371;p87"/>
          <p:cNvSpPr txBox="1"/>
          <p:nvPr>
            <p:ph idx="8" type="subTitle"/>
          </p:nvPr>
        </p:nvSpPr>
        <p:spPr>
          <a:xfrm>
            <a:off x="4723813" y="3512600"/>
            <a:ext cx="16734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2" name="Google Shape;2372;p8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2_1_1"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88"/>
          <p:cNvSpPr txBox="1"/>
          <p:nvPr>
            <p:ph idx="1" type="subTitle"/>
          </p:nvPr>
        </p:nvSpPr>
        <p:spPr>
          <a:xfrm>
            <a:off x="1900403" y="1421044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75" name="Google Shape;2375;p88"/>
          <p:cNvSpPr txBox="1"/>
          <p:nvPr>
            <p:ph idx="2" type="subTitle"/>
          </p:nvPr>
        </p:nvSpPr>
        <p:spPr>
          <a:xfrm>
            <a:off x="1994903" y="2886851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76" name="Google Shape;2376;p88"/>
          <p:cNvSpPr txBox="1"/>
          <p:nvPr>
            <p:ph idx="3" type="subTitle"/>
          </p:nvPr>
        </p:nvSpPr>
        <p:spPr>
          <a:xfrm>
            <a:off x="5127397" y="2886851"/>
            <a:ext cx="2088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77" name="Google Shape;2377;p88"/>
          <p:cNvSpPr txBox="1"/>
          <p:nvPr>
            <p:ph idx="4" type="subTitle"/>
          </p:nvPr>
        </p:nvSpPr>
        <p:spPr>
          <a:xfrm>
            <a:off x="5099197" y="1421044"/>
            <a:ext cx="2144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378" name="Google Shape;2378;p88"/>
          <p:cNvSpPr txBox="1"/>
          <p:nvPr>
            <p:ph idx="5" type="subTitle"/>
          </p:nvPr>
        </p:nvSpPr>
        <p:spPr>
          <a:xfrm>
            <a:off x="1900403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9" name="Google Shape;2379;p88"/>
          <p:cNvSpPr txBox="1"/>
          <p:nvPr>
            <p:ph idx="6" type="subTitle"/>
          </p:nvPr>
        </p:nvSpPr>
        <p:spPr>
          <a:xfrm>
            <a:off x="1900403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0" name="Google Shape;2380;p88"/>
          <p:cNvSpPr txBox="1"/>
          <p:nvPr>
            <p:ph idx="7" type="subTitle"/>
          </p:nvPr>
        </p:nvSpPr>
        <p:spPr>
          <a:xfrm>
            <a:off x="5127397" y="1826519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1" name="Google Shape;2381;p88"/>
          <p:cNvSpPr txBox="1"/>
          <p:nvPr>
            <p:ph idx="8" type="subTitle"/>
          </p:nvPr>
        </p:nvSpPr>
        <p:spPr>
          <a:xfrm>
            <a:off x="5127397" y="3292450"/>
            <a:ext cx="2088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rgbClr val="F2F2F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2" name="Google Shape;2382;p88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88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88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88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88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88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88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88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88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88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88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88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88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88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88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88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88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88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88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88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89"/>
          <p:cNvSpPr/>
          <p:nvPr/>
        </p:nvSpPr>
        <p:spPr>
          <a:xfrm flipH="1" rot="10800000">
            <a:off x="8257042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89"/>
          <p:cNvSpPr/>
          <p:nvPr/>
        </p:nvSpPr>
        <p:spPr>
          <a:xfrm flipH="1" rot="10800000">
            <a:off x="34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89"/>
          <p:cNvSpPr/>
          <p:nvPr/>
        </p:nvSpPr>
        <p:spPr>
          <a:xfrm flipH="1" rot="10800000">
            <a:off x="589750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89"/>
          <p:cNvSpPr/>
          <p:nvPr/>
        </p:nvSpPr>
        <p:spPr>
          <a:xfrm flipH="1" rot="10800000">
            <a:off x="117946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89"/>
          <p:cNvSpPr/>
          <p:nvPr/>
        </p:nvSpPr>
        <p:spPr>
          <a:xfrm flipH="1" rot="10800000">
            <a:off x="34" y="1207138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89"/>
          <p:cNvSpPr/>
          <p:nvPr/>
        </p:nvSpPr>
        <p:spPr>
          <a:xfrm flipH="1" rot="10800000">
            <a:off x="8846799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89"/>
          <p:cNvSpPr/>
          <p:nvPr/>
        </p:nvSpPr>
        <p:spPr>
          <a:xfrm flipH="1" rot="10800000">
            <a:off x="590662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89"/>
          <p:cNvSpPr/>
          <p:nvPr/>
        </p:nvSpPr>
        <p:spPr>
          <a:xfrm flipH="1" rot="10800000">
            <a:off x="-2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89"/>
          <p:cNvSpPr/>
          <p:nvPr/>
        </p:nvSpPr>
        <p:spPr>
          <a:xfrm flipH="1" rot="10800000">
            <a:off x="590194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89"/>
          <p:cNvSpPr/>
          <p:nvPr/>
        </p:nvSpPr>
        <p:spPr>
          <a:xfrm flipH="1" rot="10800000">
            <a:off x="1179956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89"/>
          <p:cNvSpPr/>
          <p:nvPr/>
        </p:nvSpPr>
        <p:spPr>
          <a:xfrm flipH="1" rot="10800000">
            <a:off x="1768954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89"/>
          <p:cNvSpPr/>
          <p:nvPr/>
        </p:nvSpPr>
        <p:spPr>
          <a:xfrm flipH="1" rot="10800000">
            <a:off x="7076711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89"/>
          <p:cNvSpPr/>
          <p:nvPr/>
        </p:nvSpPr>
        <p:spPr>
          <a:xfrm flipH="1" rot="10800000">
            <a:off x="7667345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89"/>
          <p:cNvSpPr/>
          <p:nvPr/>
        </p:nvSpPr>
        <p:spPr>
          <a:xfrm flipH="1" rot="10800000">
            <a:off x="7666423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89"/>
          <p:cNvSpPr/>
          <p:nvPr/>
        </p:nvSpPr>
        <p:spPr>
          <a:xfrm flipH="1" rot="10800000">
            <a:off x="8257074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89"/>
          <p:cNvSpPr/>
          <p:nvPr/>
        </p:nvSpPr>
        <p:spPr>
          <a:xfrm flipH="1" rot="10800000">
            <a:off x="884860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89"/>
          <p:cNvSpPr/>
          <p:nvPr/>
        </p:nvSpPr>
        <p:spPr>
          <a:xfrm flipH="1" rot="10800000">
            <a:off x="884780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89"/>
          <p:cNvSpPr txBox="1"/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1" name="Google Shape;2421;p89"/>
          <p:cNvSpPr txBox="1"/>
          <p:nvPr>
            <p:ph idx="1" type="subTitle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2" name="Google Shape;2422;p89"/>
          <p:cNvSpPr txBox="1"/>
          <p:nvPr>
            <p:ph idx="2" type="title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3" name="Google Shape;2423;p89"/>
          <p:cNvSpPr txBox="1"/>
          <p:nvPr>
            <p:ph idx="3" type="subTitle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4" name="Google Shape;2424;p89"/>
          <p:cNvSpPr txBox="1"/>
          <p:nvPr>
            <p:ph idx="4" type="title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5" name="Google Shape;2425;p89"/>
          <p:cNvSpPr txBox="1"/>
          <p:nvPr>
            <p:ph idx="5" type="subTitle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6" name="Google Shape;2426;p89"/>
          <p:cNvSpPr txBox="1"/>
          <p:nvPr>
            <p:ph idx="6" type="title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7" name="Google Shape;2427;p89"/>
          <p:cNvSpPr txBox="1"/>
          <p:nvPr>
            <p:ph idx="7" type="subTitle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8" name="Google Shape;2428;p89"/>
          <p:cNvSpPr txBox="1"/>
          <p:nvPr>
            <p:ph idx="8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2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p90"/>
          <p:cNvSpPr/>
          <p:nvPr/>
        </p:nvSpPr>
        <p:spPr>
          <a:xfrm rot="-5400000">
            <a:off x="5775839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90"/>
          <p:cNvSpPr/>
          <p:nvPr/>
        </p:nvSpPr>
        <p:spPr>
          <a:xfrm rot="-5400000">
            <a:off x="5173226" y="425065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90"/>
          <p:cNvSpPr/>
          <p:nvPr/>
        </p:nvSpPr>
        <p:spPr>
          <a:xfrm rot="-5400000">
            <a:off x="1868926" y="483961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90"/>
          <p:cNvSpPr/>
          <p:nvPr/>
        </p:nvSpPr>
        <p:spPr>
          <a:xfrm rot="-5400000">
            <a:off x="5173222" y="4840802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90"/>
          <p:cNvSpPr/>
          <p:nvPr/>
        </p:nvSpPr>
        <p:spPr>
          <a:xfrm rot="-5400000">
            <a:off x="2469828" y="4840020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90"/>
          <p:cNvSpPr/>
          <p:nvPr/>
        </p:nvSpPr>
        <p:spPr>
          <a:xfrm rot="-5400000">
            <a:off x="2470296" y="4250316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90"/>
          <p:cNvSpPr/>
          <p:nvPr/>
        </p:nvSpPr>
        <p:spPr>
          <a:xfrm rot="-5400000">
            <a:off x="1868979" y="424989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90"/>
          <p:cNvSpPr/>
          <p:nvPr/>
        </p:nvSpPr>
        <p:spPr>
          <a:xfrm rot="-5400000">
            <a:off x="1268014" y="484164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90"/>
          <p:cNvSpPr/>
          <p:nvPr/>
        </p:nvSpPr>
        <p:spPr>
          <a:xfrm rot="-5400000">
            <a:off x="6378814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90"/>
          <p:cNvSpPr/>
          <p:nvPr/>
        </p:nvSpPr>
        <p:spPr>
          <a:xfrm rot="-5400000">
            <a:off x="6378814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90"/>
          <p:cNvSpPr/>
          <p:nvPr/>
        </p:nvSpPr>
        <p:spPr>
          <a:xfrm rot="-5400000">
            <a:off x="3072803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90"/>
          <p:cNvSpPr/>
          <p:nvPr/>
        </p:nvSpPr>
        <p:spPr>
          <a:xfrm rot="-5400000">
            <a:off x="6981789" y="48407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90"/>
          <p:cNvSpPr/>
          <p:nvPr/>
        </p:nvSpPr>
        <p:spPr>
          <a:xfrm rot="-5400000">
            <a:off x="6981789" y="425107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90"/>
          <p:cNvSpPr/>
          <p:nvPr/>
        </p:nvSpPr>
        <p:spPr>
          <a:xfrm rot="-5400000">
            <a:off x="3675778" y="484000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90"/>
          <p:cNvSpPr/>
          <p:nvPr/>
        </p:nvSpPr>
        <p:spPr>
          <a:xfrm rot="-5400000">
            <a:off x="7584764" y="4840803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90"/>
          <p:cNvSpPr/>
          <p:nvPr/>
        </p:nvSpPr>
        <p:spPr>
          <a:xfrm rot="-5400000">
            <a:off x="3070721" y="425079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90"/>
          <p:cNvSpPr txBox="1"/>
          <p:nvPr>
            <p:ph idx="1" type="subTitle"/>
          </p:nvPr>
        </p:nvSpPr>
        <p:spPr>
          <a:xfrm>
            <a:off x="5081356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7" name="Google Shape;2447;p90"/>
          <p:cNvSpPr txBox="1"/>
          <p:nvPr>
            <p:ph idx="2" type="subTitle"/>
          </p:nvPr>
        </p:nvSpPr>
        <p:spPr>
          <a:xfrm>
            <a:off x="1278644" y="2439000"/>
            <a:ext cx="2784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48" name="Google Shape;2448;p90"/>
          <p:cNvSpPr txBox="1"/>
          <p:nvPr>
            <p:ph type="ctrTitle"/>
          </p:nvPr>
        </p:nvSpPr>
        <p:spPr>
          <a:xfrm>
            <a:off x="1180994" y="3616625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449" name="Google Shape;2449;p90"/>
          <p:cNvSpPr txBox="1"/>
          <p:nvPr>
            <p:ph idx="3" type="ctrTitle"/>
          </p:nvPr>
        </p:nvSpPr>
        <p:spPr>
          <a:xfrm>
            <a:off x="4983706" y="3616842"/>
            <a:ext cx="2979300" cy="3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Fira Sans Condensed Medium"/>
              <a:buChar char="-"/>
              <a:defRPr sz="1600"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450" name="Google Shape;2450;p90"/>
          <p:cNvSpPr txBox="1"/>
          <p:nvPr>
            <p:ph idx="4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2"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91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91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91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91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91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91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91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91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91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91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91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91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91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91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91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91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91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91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91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91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91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91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91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91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91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91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78" name="Google Shape;2478;p9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92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92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92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92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92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92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92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92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92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92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92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92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92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92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92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92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92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9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93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93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93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93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93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93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93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93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93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93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93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93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93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93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93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93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93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93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ONE_COLUMN_TEXT_1_1_1_1_1_1"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94"/>
          <p:cNvSpPr/>
          <p:nvPr/>
        </p:nvSpPr>
        <p:spPr>
          <a:xfrm flipH="1" rot="5400000">
            <a:off x="3815" y="241725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94"/>
          <p:cNvSpPr/>
          <p:nvPr/>
        </p:nvSpPr>
        <p:spPr>
          <a:xfrm flipH="1" rot="5400000">
            <a:off x="3815" y="1812214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94"/>
          <p:cNvSpPr/>
          <p:nvPr/>
        </p:nvSpPr>
        <p:spPr>
          <a:xfrm flipH="1" rot="5400000">
            <a:off x="622100" y="4837006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94"/>
          <p:cNvSpPr/>
          <p:nvPr/>
        </p:nvSpPr>
        <p:spPr>
          <a:xfrm flipH="1" rot="5400000">
            <a:off x="622084" y="423195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94"/>
          <p:cNvSpPr/>
          <p:nvPr/>
        </p:nvSpPr>
        <p:spPr>
          <a:xfrm flipH="1" rot="5400000">
            <a:off x="622084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94"/>
          <p:cNvSpPr/>
          <p:nvPr/>
        </p:nvSpPr>
        <p:spPr>
          <a:xfrm flipH="1" rot="5400000">
            <a:off x="622084" y="3021880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94"/>
          <p:cNvSpPr/>
          <p:nvPr/>
        </p:nvSpPr>
        <p:spPr>
          <a:xfrm flipH="1" rot="5400000">
            <a:off x="1240369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94"/>
          <p:cNvSpPr/>
          <p:nvPr/>
        </p:nvSpPr>
        <p:spPr>
          <a:xfrm flipH="1" rot="5400000">
            <a:off x="1858623" y="4836991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94"/>
          <p:cNvSpPr/>
          <p:nvPr/>
        </p:nvSpPr>
        <p:spPr>
          <a:xfrm flipH="1" rot="5400000">
            <a:off x="2476878" y="4837445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94"/>
          <p:cNvSpPr/>
          <p:nvPr/>
        </p:nvSpPr>
        <p:spPr>
          <a:xfrm flipH="1" rot="5400000">
            <a:off x="1859101" y="4231523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94"/>
          <p:cNvSpPr/>
          <p:nvPr/>
        </p:nvSpPr>
        <p:spPr>
          <a:xfrm flipH="1" rot="5400000">
            <a:off x="1240845" y="4231935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94"/>
          <p:cNvSpPr/>
          <p:nvPr/>
        </p:nvSpPr>
        <p:spPr>
          <a:xfrm flipH="1" rot="5400000">
            <a:off x="3384" y="483705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94"/>
          <p:cNvSpPr/>
          <p:nvPr/>
        </p:nvSpPr>
        <p:spPr>
          <a:xfrm flipH="1" rot="5400000">
            <a:off x="4333" y="423241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94"/>
          <p:cNvSpPr/>
          <p:nvPr/>
        </p:nvSpPr>
        <p:spPr>
          <a:xfrm flipH="1" rot="5400000">
            <a:off x="4335" y="362734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94"/>
          <p:cNvSpPr/>
          <p:nvPr/>
        </p:nvSpPr>
        <p:spPr>
          <a:xfrm flipH="1" rot="5400000">
            <a:off x="5578" y="302253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94"/>
          <p:cNvSpPr/>
          <p:nvPr/>
        </p:nvSpPr>
        <p:spPr>
          <a:xfrm flipH="1" rot="5400000">
            <a:off x="5570" y="12071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94"/>
          <p:cNvSpPr/>
          <p:nvPr/>
        </p:nvSpPr>
        <p:spPr>
          <a:xfrm rot="-5400000">
            <a:off x="8837494" y="302190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94"/>
          <p:cNvSpPr/>
          <p:nvPr/>
        </p:nvSpPr>
        <p:spPr>
          <a:xfrm rot="-5400000">
            <a:off x="8837494" y="120676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94"/>
          <p:cNvSpPr/>
          <p:nvPr/>
        </p:nvSpPr>
        <p:spPr>
          <a:xfrm rot="-5400000">
            <a:off x="8837494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94"/>
          <p:cNvSpPr/>
          <p:nvPr/>
        </p:nvSpPr>
        <p:spPr>
          <a:xfrm rot="-5400000">
            <a:off x="8837490" y="24172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94"/>
          <p:cNvSpPr/>
          <p:nvPr/>
        </p:nvSpPr>
        <p:spPr>
          <a:xfrm rot="-5400000">
            <a:off x="8837548" y="6017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94"/>
          <p:cNvSpPr/>
          <p:nvPr/>
        </p:nvSpPr>
        <p:spPr>
          <a:xfrm rot="-5400000">
            <a:off x="8220972" y="120884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94"/>
          <p:cNvSpPr/>
          <p:nvPr/>
        </p:nvSpPr>
        <p:spPr>
          <a:xfrm rot="-5400000">
            <a:off x="8220549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94"/>
          <p:cNvSpPr/>
          <p:nvPr/>
        </p:nvSpPr>
        <p:spPr>
          <a:xfrm rot="-5400000">
            <a:off x="7603603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94"/>
          <p:cNvSpPr/>
          <p:nvPr/>
        </p:nvSpPr>
        <p:spPr>
          <a:xfrm rot="-5400000">
            <a:off x="8220973" y="60252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94"/>
          <p:cNvSpPr/>
          <p:nvPr/>
        </p:nvSpPr>
        <p:spPr>
          <a:xfrm rot="-5400000">
            <a:off x="8837490" y="181222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94"/>
          <p:cNvSpPr/>
          <p:nvPr/>
        </p:nvSpPr>
        <p:spPr>
          <a:xfrm rot="-5400000">
            <a:off x="8220977" y="181470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94"/>
          <p:cNvSpPr/>
          <p:nvPr/>
        </p:nvSpPr>
        <p:spPr>
          <a:xfrm rot="-5400000">
            <a:off x="6986678" y="-333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94"/>
          <p:cNvSpPr/>
          <p:nvPr/>
        </p:nvSpPr>
        <p:spPr>
          <a:xfrm rot="-5400000">
            <a:off x="7604399" y="60173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94"/>
          <p:cNvSpPr/>
          <p:nvPr/>
        </p:nvSpPr>
        <p:spPr>
          <a:xfrm rot="-5400000">
            <a:off x="8220990" y="24205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94"/>
          <p:cNvSpPr/>
          <p:nvPr/>
        </p:nvSpPr>
        <p:spPr>
          <a:xfrm rot="-5400000">
            <a:off x="7604872" y="1207194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94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"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95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2" name="Google Shape;2552;p95"/>
          <p:cNvSpPr/>
          <p:nvPr/>
        </p:nvSpPr>
        <p:spPr>
          <a:xfrm rot="5400000">
            <a:off x="7815" y="241727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95"/>
          <p:cNvSpPr/>
          <p:nvPr/>
        </p:nvSpPr>
        <p:spPr>
          <a:xfrm rot="5400000">
            <a:off x="7815" y="302231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95"/>
          <p:cNvSpPr/>
          <p:nvPr/>
        </p:nvSpPr>
        <p:spPr>
          <a:xfrm rot="5400000">
            <a:off x="626108" y="-3369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95"/>
          <p:cNvSpPr/>
          <p:nvPr/>
        </p:nvSpPr>
        <p:spPr>
          <a:xfrm rot="5400000">
            <a:off x="626092" y="601687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95"/>
          <p:cNvSpPr/>
          <p:nvPr/>
        </p:nvSpPr>
        <p:spPr>
          <a:xfrm rot="5400000">
            <a:off x="626092" y="181176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95"/>
          <p:cNvSpPr/>
          <p:nvPr/>
        </p:nvSpPr>
        <p:spPr>
          <a:xfrm rot="5400000">
            <a:off x="626092" y="3626917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95"/>
          <p:cNvSpPr/>
          <p:nvPr/>
        </p:nvSpPr>
        <p:spPr>
          <a:xfrm rot="5400000">
            <a:off x="626092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95"/>
          <p:cNvSpPr/>
          <p:nvPr/>
        </p:nvSpPr>
        <p:spPr>
          <a:xfrm rot="5400000">
            <a:off x="1244385" y="-2929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95"/>
          <p:cNvSpPr/>
          <p:nvPr/>
        </p:nvSpPr>
        <p:spPr>
          <a:xfrm rot="5400000">
            <a:off x="7384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95"/>
          <p:cNvSpPr/>
          <p:nvPr/>
        </p:nvSpPr>
        <p:spPr>
          <a:xfrm rot="5400000">
            <a:off x="8333" y="6020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95"/>
          <p:cNvSpPr/>
          <p:nvPr/>
        </p:nvSpPr>
        <p:spPr>
          <a:xfrm rot="5400000">
            <a:off x="8335" y="120717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95"/>
          <p:cNvSpPr/>
          <p:nvPr/>
        </p:nvSpPr>
        <p:spPr>
          <a:xfrm rot="5400000">
            <a:off x="9578" y="181195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95"/>
          <p:cNvSpPr/>
          <p:nvPr/>
        </p:nvSpPr>
        <p:spPr>
          <a:xfrm rot="5400000">
            <a:off x="626096" y="241724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95"/>
          <p:cNvSpPr/>
          <p:nvPr/>
        </p:nvSpPr>
        <p:spPr>
          <a:xfrm rot="5400000">
            <a:off x="9570" y="362735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95"/>
          <p:cNvSpPr/>
          <p:nvPr/>
        </p:nvSpPr>
        <p:spPr>
          <a:xfrm rot="5400000">
            <a:off x="10077" y="423238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95"/>
          <p:cNvSpPr/>
          <p:nvPr/>
        </p:nvSpPr>
        <p:spPr>
          <a:xfrm rot="5400000">
            <a:off x="9570" y="4837466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95"/>
          <p:cNvSpPr/>
          <p:nvPr/>
        </p:nvSpPr>
        <p:spPr>
          <a:xfrm rot="5400000">
            <a:off x="62603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95"/>
          <p:cNvSpPr/>
          <p:nvPr/>
        </p:nvSpPr>
        <p:spPr>
          <a:xfrm rot="5400000">
            <a:off x="1242624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95"/>
          <p:cNvSpPr/>
          <p:nvPr/>
        </p:nvSpPr>
        <p:spPr>
          <a:xfrm rot="-5400000">
            <a:off x="7598616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95"/>
          <p:cNvSpPr/>
          <p:nvPr/>
        </p:nvSpPr>
        <p:spPr>
          <a:xfrm rot="-5400000">
            <a:off x="6980372" y="483748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95"/>
          <p:cNvSpPr/>
          <p:nvPr/>
        </p:nvSpPr>
        <p:spPr>
          <a:xfrm rot="-5400000">
            <a:off x="7596910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95"/>
          <p:cNvSpPr/>
          <p:nvPr/>
        </p:nvSpPr>
        <p:spPr>
          <a:xfrm rot="-5400000">
            <a:off x="8216821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95"/>
          <p:cNvSpPr/>
          <p:nvPr/>
        </p:nvSpPr>
        <p:spPr>
          <a:xfrm rot="-5400000">
            <a:off x="8217252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95"/>
          <p:cNvSpPr/>
          <p:nvPr/>
        </p:nvSpPr>
        <p:spPr>
          <a:xfrm rot="-5400000">
            <a:off x="8217290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95"/>
          <p:cNvSpPr/>
          <p:nvPr/>
        </p:nvSpPr>
        <p:spPr>
          <a:xfrm rot="-5400000">
            <a:off x="8217288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95"/>
          <p:cNvSpPr/>
          <p:nvPr/>
        </p:nvSpPr>
        <p:spPr>
          <a:xfrm rot="-5400000">
            <a:off x="8215057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95"/>
          <p:cNvSpPr/>
          <p:nvPr/>
        </p:nvSpPr>
        <p:spPr>
          <a:xfrm rot="-5400000">
            <a:off x="8215066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95"/>
          <p:cNvSpPr/>
          <p:nvPr/>
        </p:nvSpPr>
        <p:spPr>
          <a:xfrm rot="-5400000">
            <a:off x="8215546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95"/>
          <p:cNvSpPr/>
          <p:nvPr/>
        </p:nvSpPr>
        <p:spPr>
          <a:xfrm rot="-5400000">
            <a:off x="8215066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95"/>
          <p:cNvSpPr/>
          <p:nvPr/>
        </p:nvSpPr>
        <p:spPr>
          <a:xfrm rot="5400000">
            <a:off x="1243048" y="48370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95"/>
          <p:cNvSpPr/>
          <p:nvPr/>
        </p:nvSpPr>
        <p:spPr>
          <a:xfrm rot="-5400000">
            <a:off x="8837214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95"/>
          <p:cNvSpPr/>
          <p:nvPr/>
        </p:nvSpPr>
        <p:spPr>
          <a:xfrm rot="-5400000">
            <a:off x="8837214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95"/>
          <p:cNvSpPr/>
          <p:nvPr/>
        </p:nvSpPr>
        <p:spPr>
          <a:xfrm rot="-5400000">
            <a:off x="8837645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95"/>
          <p:cNvSpPr/>
          <p:nvPr/>
        </p:nvSpPr>
        <p:spPr>
          <a:xfrm rot="-5400000">
            <a:off x="8837683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95"/>
          <p:cNvSpPr/>
          <p:nvPr/>
        </p:nvSpPr>
        <p:spPr>
          <a:xfrm rot="-5400000">
            <a:off x="8837680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95"/>
          <p:cNvSpPr/>
          <p:nvPr/>
        </p:nvSpPr>
        <p:spPr>
          <a:xfrm rot="-5400000">
            <a:off x="8835450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95"/>
          <p:cNvSpPr/>
          <p:nvPr/>
        </p:nvSpPr>
        <p:spPr>
          <a:xfrm rot="-5400000">
            <a:off x="8835458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95"/>
          <p:cNvSpPr/>
          <p:nvPr/>
        </p:nvSpPr>
        <p:spPr>
          <a:xfrm rot="-5400000">
            <a:off x="8835939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95"/>
          <p:cNvSpPr/>
          <p:nvPr/>
        </p:nvSpPr>
        <p:spPr>
          <a:xfrm rot="-5400000">
            <a:off x="8835458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95"/>
          <p:cNvSpPr txBox="1"/>
          <p:nvPr>
            <p:ph idx="1" type="subTitle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592" name="Google Shape;2592;p95"/>
          <p:cNvSpPr txBox="1"/>
          <p:nvPr>
            <p:ph idx="2" type="subTitle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593" name="Google Shape;2593;p95"/>
          <p:cNvSpPr txBox="1"/>
          <p:nvPr>
            <p:ph idx="3" type="subTitle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594" name="Google Shape;2594;p95"/>
          <p:cNvSpPr txBox="1"/>
          <p:nvPr>
            <p:ph idx="4" type="subTitle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95" name="Google Shape;2595;p95"/>
          <p:cNvSpPr txBox="1"/>
          <p:nvPr>
            <p:ph idx="5" type="subTitle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96" name="Google Shape;2596;p95"/>
          <p:cNvSpPr txBox="1"/>
          <p:nvPr>
            <p:ph idx="6" type="subTitle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96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96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96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96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96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96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96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96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96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96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96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96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96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96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96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96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96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96"/>
          <p:cNvSpPr txBox="1"/>
          <p:nvPr>
            <p:ph idx="1" type="subTitle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16" name="Google Shape;2616;p96"/>
          <p:cNvSpPr txBox="1"/>
          <p:nvPr>
            <p:ph idx="2" type="subTitle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17" name="Google Shape;2617;p96"/>
          <p:cNvSpPr txBox="1"/>
          <p:nvPr>
            <p:ph idx="3" type="subTitle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18" name="Google Shape;2618;p96"/>
          <p:cNvSpPr txBox="1"/>
          <p:nvPr>
            <p:ph idx="4" type="subTitle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19" name="Google Shape;2619;p96"/>
          <p:cNvSpPr txBox="1"/>
          <p:nvPr>
            <p:ph idx="5" type="subTitle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20" name="Google Shape;2620;p96"/>
          <p:cNvSpPr txBox="1"/>
          <p:nvPr>
            <p:ph idx="6" type="subTitle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2621" name="Google Shape;2621;p96"/>
          <p:cNvSpPr txBox="1"/>
          <p:nvPr>
            <p:ph idx="7" type="subTitle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2" name="Google Shape;2622;p96"/>
          <p:cNvSpPr txBox="1"/>
          <p:nvPr>
            <p:ph idx="8" type="subTitle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3" name="Google Shape;2623;p96"/>
          <p:cNvSpPr txBox="1"/>
          <p:nvPr>
            <p:ph idx="9" type="subTitle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4" name="Google Shape;2624;p96"/>
          <p:cNvSpPr txBox="1"/>
          <p:nvPr>
            <p:ph idx="13" type="subTitle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5" name="Google Shape;2625;p96"/>
          <p:cNvSpPr txBox="1"/>
          <p:nvPr>
            <p:ph idx="14" type="subTitle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6" name="Google Shape;2626;p96"/>
          <p:cNvSpPr txBox="1"/>
          <p:nvPr>
            <p:ph idx="15" type="subTitle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7" name="Google Shape;2627;p9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97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97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97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97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97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97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97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97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97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97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97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97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97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97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97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97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97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97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97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97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97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97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97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97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97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97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97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97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97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97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97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97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97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97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97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97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97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97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97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97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97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97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97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97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97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97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97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97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97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97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97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97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97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97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97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97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97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97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97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97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97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0" name="Google Shape;2690;p97"/>
          <p:cNvSpPr txBox="1"/>
          <p:nvPr>
            <p:ph hasCustomPrompt="1"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1" name="Google Shape;2691;p97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p98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98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98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98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98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98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98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98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98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98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98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98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98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98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98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98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98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98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98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98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98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98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98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98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98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98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98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98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98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98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98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98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98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98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98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98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98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98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98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98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98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98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98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98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98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98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98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98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98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98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98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98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98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98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98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98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98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98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98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98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98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98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98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9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7" name="Google Shape;2757;p98"/>
          <p:cNvSpPr txBox="1"/>
          <p:nvPr>
            <p:ph hasCustomPrompt="1"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8" name="Google Shape;2758;p98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99"/>
          <p:cNvSpPr/>
          <p:nvPr/>
        </p:nvSpPr>
        <p:spPr>
          <a:xfrm>
            <a:off x="235895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99"/>
          <p:cNvSpPr/>
          <p:nvPr/>
        </p:nvSpPr>
        <p:spPr>
          <a:xfrm>
            <a:off x="294866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99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99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99"/>
          <p:cNvSpPr/>
          <p:nvPr/>
        </p:nvSpPr>
        <p:spPr>
          <a:xfrm>
            <a:off x="5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99"/>
          <p:cNvSpPr/>
          <p:nvPr/>
        </p:nvSpPr>
        <p:spPr>
          <a:xfrm>
            <a:off x="58977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99"/>
          <p:cNvSpPr/>
          <p:nvPr/>
        </p:nvSpPr>
        <p:spPr>
          <a:xfrm>
            <a:off x="176920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99"/>
          <p:cNvSpPr/>
          <p:nvPr/>
        </p:nvSpPr>
        <p:spPr>
          <a:xfrm>
            <a:off x="353838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99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99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99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99"/>
          <p:cNvSpPr/>
          <p:nvPr/>
        </p:nvSpPr>
        <p:spPr>
          <a:xfrm>
            <a:off x="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99"/>
          <p:cNvSpPr/>
          <p:nvPr/>
        </p:nvSpPr>
        <p:spPr>
          <a:xfrm>
            <a:off x="59021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99"/>
          <p:cNvSpPr/>
          <p:nvPr/>
        </p:nvSpPr>
        <p:spPr>
          <a:xfrm>
            <a:off x="117998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99"/>
          <p:cNvSpPr/>
          <p:nvPr/>
        </p:nvSpPr>
        <p:spPr>
          <a:xfrm>
            <a:off x="176897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99"/>
          <p:cNvSpPr/>
          <p:nvPr/>
        </p:nvSpPr>
        <p:spPr>
          <a:xfrm>
            <a:off x="353839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99"/>
          <p:cNvSpPr/>
          <p:nvPr/>
        </p:nvSpPr>
        <p:spPr>
          <a:xfrm>
            <a:off x="412858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99"/>
          <p:cNvSpPr/>
          <p:nvPr/>
        </p:nvSpPr>
        <p:spPr>
          <a:xfrm>
            <a:off x="471785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99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99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99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99"/>
          <p:cNvSpPr/>
          <p:nvPr/>
        </p:nvSpPr>
        <p:spPr>
          <a:xfrm>
            <a:off x="412810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99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99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99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99"/>
          <p:cNvSpPr/>
          <p:nvPr/>
        </p:nvSpPr>
        <p:spPr>
          <a:xfrm>
            <a:off x="1768971" y="36379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99"/>
          <p:cNvSpPr/>
          <p:nvPr/>
        </p:nvSpPr>
        <p:spPr>
          <a:xfrm>
            <a:off x="59" y="3636224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99"/>
          <p:cNvSpPr/>
          <p:nvPr/>
        </p:nvSpPr>
        <p:spPr>
          <a:xfrm>
            <a:off x="8848624" y="363770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99"/>
          <p:cNvSpPr txBox="1"/>
          <p:nvPr>
            <p:ph idx="1" type="subTitle"/>
          </p:nvPr>
        </p:nvSpPr>
        <p:spPr>
          <a:xfrm>
            <a:off x="1059150" y="1276625"/>
            <a:ext cx="70257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789" name="Google Shape;2789;p99"/>
          <p:cNvSpPr txBox="1"/>
          <p:nvPr>
            <p:ph type="title"/>
          </p:nvPr>
        </p:nvSpPr>
        <p:spPr>
          <a:xfrm>
            <a:off x="2332425" y="3034500"/>
            <a:ext cx="56976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Char char="-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100"/>
          <p:cNvSpPr txBox="1"/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2" name="Google Shape;2792;p100"/>
          <p:cNvSpPr txBox="1"/>
          <p:nvPr>
            <p:ph idx="1" type="subTitle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3" name="Google Shape;2793;p100"/>
          <p:cNvSpPr txBox="1"/>
          <p:nvPr>
            <p:ph idx="2" type="body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94" name="Google Shape;2794;p100"/>
          <p:cNvSpPr/>
          <p:nvPr/>
        </p:nvSpPr>
        <p:spPr>
          <a:xfrm flipH="1" rot="10800000">
            <a:off x="5897255" y="1912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100"/>
          <p:cNvSpPr/>
          <p:nvPr/>
        </p:nvSpPr>
        <p:spPr>
          <a:xfrm flipH="1" rot="10800000">
            <a:off x="8257017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100"/>
          <p:cNvSpPr/>
          <p:nvPr/>
        </p:nvSpPr>
        <p:spPr>
          <a:xfrm flipH="1" rot="10800000">
            <a:off x="4717834" y="324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100"/>
          <p:cNvSpPr/>
          <p:nvPr/>
        </p:nvSpPr>
        <p:spPr>
          <a:xfrm flipH="1" rot="10800000">
            <a:off x="5897255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100"/>
          <p:cNvSpPr/>
          <p:nvPr/>
        </p:nvSpPr>
        <p:spPr>
          <a:xfrm flipH="1" rot="10800000">
            <a:off x="7076686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100"/>
          <p:cNvSpPr/>
          <p:nvPr/>
        </p:nvSpPr>
        <p:spPr>
          <a:xfrm flipH="1" rot="10800000">
            <a:off x="8257017" y="1206927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100"/>
          <p:cNvSpPr/>
          <p:nvPr/>
        </p:nvSpPr>
        <p:spPr>
          <a:xfrm flipH="1" rot="10800000">
            <a:off x="7666240" y="120833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100"/>
          <p:cNvSpPr/>
          <p:nvPr/>
        </p:nvSpPr>
        <p:spPr>
          <a:xfrm flipH="1" rot="10800000">
            <a:off x="8846774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00"/>
          <p:cNvSpPr/>
          <p:nvPr/>
        </p:nvSpPr>
        <p:spPr>
          <a:xfrm flipH="1" rot="10800000">
            <a:off x="8846774" y="180952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00"/>
          <p:cNvSpPr/>
          <p:nvPr/>
        </p:nvSpPr>
        <p:spPr>
          <a:xfrm flipH="1" rot="10800000">
            <a:off x="5308000" y="3622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100"/>
          <p:cNvSpPr/>
          <p:nvPr/>
        </p:nvSpPr>
        <p:spPr>
          <a:xfrm flipH="1" rot="10800000">
            <a:off x="6486964" y="360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100"/>
          <p:cNvSpPr/>
          <p:nvPr/>
        </p:nvSpPr>
        <p:spPr>
          <a:xfrm flipH="1" rot="10800000">
            <a:off x="7076686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100"/>
          <p:cNvSpPr/>
          <p:nvPr/>
        </p:nvSpPr>
        <p:spPr>
          <a:xfrm flipH="1" rot="10800000">
            <a:off x="7667320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100"/>
          <p:cNvSpPr/>
          <p:nvPr/>
        </p:nvSpPr>
        <p:spPr>
          <a:xfrm flipH="1" rot="10800000">
            <a:off x="7666398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100"/>
          <p:cNvSpPr/>
          <p:nvPr/>
        </p:nvSpPr>
        <p:spPr>
          <a:xfrm flipH="1" rot="10800000">
            <a:off x="8257049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100"/>
          <p:cNvSpPr/>
          <p:nvPr/>
        </p:nvSpPr>
        <p:spPr>
          <a:xfrm flipH="1" rot="10800000">
            <a:off x="8848580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100"/>
          <p:cNvSpPr/>
          <p:nvPr/>
        </p:nvSpPr>
        <p:spPr>
          <a:xfrm flipH="1" rot="10800000">
            <a:off x="8847780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100"/>
          <p:cNvSpPr/>
          <p:nvPr/>
        </p:nvSpPr>
        <p:spPr>
          <a:xfrm flipH="1" rot="10800000">
            <a:off x="5897247" y="120714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100"/>
          <p:cNvSpPr/>
          <p:nvPr/>
        </p:nvSpPr>
        <p:spPr>
          <a:xfrm>
            <a:off x="589730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100"/>
          <p:cNvSpPr/>
          <p:nvPr/>
        </p:nvSpPr>
        <p:spPr>
          <a:xfrm>
            <a:off x="825706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100"/>
          <p:cNvSpPr/>
          <p:nvPr/>
        </p:nvSpPr>
        <p:spPr>
          <a:xfrm>
            <a:off x="530755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100"/>
          <p:cNvSpPr/>
          <p:nvPr/>
        </p:nvSpPr>
        <p:spPr>
          <a:xfrm>
            <a:off x="707673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100"/>
          <p:cNvSpPr/>
          <p:nvPr/>
        </p:nvSpPr>
        <p:spPr>
          <a:xfrm>
            <a:off x="884682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100"/>
          <p:cNvSpPr/>
          <p:nvPr/>
        </p:nvSpPr>
        <p:spPr>
          <a:xfrm>
            <a:off x="530805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100"/>
          <p:cNvSpPr/>
          <p:nvPr/>
        </p:nvSpPr>
        <p:spPr>
          <a:xfrm>
            <a:off x="648701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100"/>
          <p:cNvSpPr/>
          <p:nvPr/>
        </p:nvSpPr>
        <p:spPr>
          <a:xfrm>
            <a:off x="707673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100"/>
          <p:cNvSpPr/>
          <p:nvPr/>
        </p:nvSpPr>
        <p:spPr>
          <a:xfrm>
            <a:off x="766644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100"/>
          <p:cNvSpPr/>
          <p:nvPr/>
        </p:nvSpPr>
        <p:spPr>
          <a:xfrm>
            <a:off x="825709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100"/>
          <p:cNvSpPr/>
          <p:nvPr/>
        </p:nvSpPr>
        <p:spPr>
          <a:xfrm>
            <a:off x="884863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100"/>
          <p:cNvSpPr/>
          <p:nvPr/>
        </p:nvSpPr>
        <p:spPr>
          <a:xfrm>
            <a:off x="4717884" y="484376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03">
  <p:cSld name="ONE_COLUMN_TEXT_3_1"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101"/>
          <p:cNvSpPr txBox="1"/>
          <p:nvPr>
            <p:ph type="title"/>
          </p:nvPr>
        </p:nvSpPr>
        <p:spPr>
          <a:xfrm>
            <a:off x="3661425" y="1814600"/>
            <a:ext cx="4837800" cy="12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26" name="Google Shape;2826;p101"/>
          <p:cNvSpPr txBox="1"/>
          <p:nvPr>
            <p:ph idx="1" type="subTitle"/>
          </p:nvPr>
        </p:nvSpPr>
        <p:spPr>
          <a:xfrm>
            <a:off x="3744175" y="3094250"/>
            <a:ext cx="4755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827" name="Google Shape;2827;p101"/>
          <p:cNvSpPr/>
          <p:nvPr/>
        </p:nvSpPr>
        <p:spPr>
          <a:xfrm>
            <a:off x="25238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101"/>
          <p:cNvSpPr/>
          <p:nvPr/>
        </p:nvSpPr>
        <p:spPr>
          <a:xfrm>
            <a:off x="31135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101"/>
          <p:cNvSpPr/>
          <p:nvPr/>
        </p:nvSpPr>
        <p:spPr>
          <a:xfrm>
            <a:off x="37032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101"/>
          <p:cNvSpPr/>
          <p:nvPr/>
        </p:nvSpPr>
        <p:spPr>
          <a:xfrm>
            <a:off x="25238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101"/>
          <p:cNvSpPr/>
          <p:nvPr/>
        </p:nvSpPr>
        <p:spPr>
          <a:xfrm>
            <a:off x="31144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101"/>
          <p:cNvSpPr/>
          <p:nvPr/>
        </p:nvSpPr>
        <p:spPr>
          <a:xfrm>
            <a:off x="31144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101"/>
          <p:cNvSpPr/>
          <p:nvPr/>
        </p:nvSpPr>
        <p:spPr>
          <a:xfrm>
            <a:off x="25243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101"/>
          <p:cNvSpPr/>
          <p:nvPr/>
        </p:nvSpPr>
        <p:spPr>
          <a:xfrm>
            <a:off x="31145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101"/>
          <p:cNvSpPr/>
          <p:nvPr/>
        </p:nvSpPr>
        <p:spPr>
          <a:xfrm>
            <a:off x="37043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101"/>
          <p:cNvSpPr/>
          <p:nvPr/>
        </p:nvSpPr>
        <p:spPr>
          <a:xfrm rot="10800000">
            <a:off x="31164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101"/>
          <p:cNvSpPr/>
          <p:nvPr/>
        </p:nvSpPr>
        <p:spPr>
          <a:xfrm rot="10800000">
            <a:off x="31140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101"/>
          <p:cNvSpPr/>
          <p:nvPr/>
        </p:nvSpPr>
        <p:spPr>
          <a:xfrm rot="10800000">
            <a:off x="37056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101"/>
          <p:cNvSpPr/>
          <p:nvPr/>
        </p:nvSpPr>
        <p:spPr>
          <a:xfrm rot="10800000">
            <a:off x="31163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101"/>
          <p:cNvSpPr/>
          <p:nvPr/>
        </p:nvSpPr>
        <p:spPr>
          <a:xfrm rot="10800000">
            <a:off x="37055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101"/>
          <p:cNvSpPr/>
          <p:nvPr/>
        </p:nvSpPr>
        <p:spPr>
          <a:xfrm rot="10800000">
            <a:off x="31162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101"/>
          <p:cNvSpPr/>
          <p:nvPr/>
        </p:nvSpPr>
        <p:spPr>
          <a:xfrm rot="10800000">
            <a:off x="25259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101"/>
          <p:cNvSpPr/>
          <p:nvPr/>
        </p:nvSpPr>
        <p:spPr>
          <a:xfrm rot="10800000">
            <a:off x="37055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101"/>
          <p:cNvSpPr/>
          <p:nvPr/>
        </p:nvSpPr>
        <p:spPr>
          <a:xfrm rot="10800000">
            <a:off x="31162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101"/>
          <p:cNvSpPr/>
          <p:nvPr/>
        </p:nvSpPr>
        <p:spPr>
          <a:xfrm rot="10800000">
            <a:off x="25265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</p:bgPr>
    </p:bg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102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8" name="Google Shape;2848;p102"/>
          <p:cNvSpPr txBox="1"/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49" name="Google Shape;2849;p102"/>
          <p:cNvSpPr txBox="1"/>
          <p:nvPr>
            <p:ph idx="1" type="subTitle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0" name="Google Shape;2850;p102"/>
          <p:cNvSpPr txBox="1"/>
          <p:nvPr>
            <p:ph idx="2" type="subTitle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1" name="Google Shape;2851;p102"/>
          <p:cNvSpPr/>
          <p:nvPr/>
        </p:nvSpPr>
        <p:spPr>
          <a:xfrm flipH="1" rot="5400000">
            <a:off x="7815" y="2417247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102"/>
          <p:cNvSpPr/>
          <p:nvPr/>
        </p:nvSpPr>
        <p:spPr>
          <a:xfrm flipH="1" rot="5400000">
            <a:off x="7815" y="181220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102"/>
          <p:cNvSpPr/>
          <p:nvPr/>
        </p:nvSpPr>
        <p:spPr>
          <a:xfrm flipH="1" rot="5400000">
            <a:off x="626108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102"/>
          <p:cNvSpPr/>
          <p:nvPr/>
        </p:nvSpPr>
        <p:spPr>
          <a:xfrm flipH="1" rot="5400000">
            <a:off x="626092" y="423195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102"/>
          <p:cNvSpPr/>
          <p:nvPr/>
        </p:nvSpPr>
        <p:spPr>
          <a:xfrm flipH="1" rot="5400000">
            <a:off x="626092" y="302187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102"/>
          <p:cNvSpPr/>
          <p:nvPr/>
        </p:nvSpPr>
        <p:spPr>
          <a:xfrm flipH="1" rot="5400000">
            <a:off x="626092" y="120672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102"/>
          <p:cNvSpPr/>
          <p:nvPr/>
        </p:nvSpPr>
        <p:spPr>
          <a:xfrm flipH="1" rot="5400000">
            <a:off x="626092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102"/>
          <p:cNvSpPr/>
          <p:nvPr/>
        </p:nvSpPr>
        <p:spPr>
          <a:xfrm flipH="1" rot="5400000">
            <a:off x="124438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102"/>
          <p:cNvSpPr/>
          <p:nvPr/>
        </p:nvSpPr>
        <p:spPr>
          <a:xfrm flipH="1" rot="5400000">
            <a:off x="1863125" y="4231528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102"/>
          <p:cNvSpPr/>
          <p:nvPr/>
        </p:nvSpPr>
        <p:spPr>
          <a:xfrm flipH="1" rot="5400000">
            <a:off x="1244861" y="423194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102"/>
          <p:cNvSpPr/>
          <p:nvPr/>
        </p:nvSpPr>
        <p:spPr>
          <a:xfrm flipH="1" rot="5400000">
            <a:off x="7384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102"/>
          <p:cNvSpPr/>
          <p:nvPr/>
        </p:nvSpPr>
        <p:spPr>
          <a:xfrm flipH="1" rot="5400000">
            <a:off x="8333" y="42324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102"/>
          <p:cNvSpPr/>
          <p:nvPr/>
        </p:nvSpPr>
        <p:spPr>
          <a:xfrm flipH="1" rot="5400000">
            <a:off x="8335" y="362734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102"/>
          <p:cNvSpPr/>
          <p:nvPr/>
        </p:nvSpPr>
        <p:spPr>
          <a:xfrm flipH="1" rot="5400000">
            <a:off x="9578" y="302253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102"/>
          <p:cNvSpPr/>
          <p:nvPr/>
        </p:nvSpPr>
        <p:spPr>
          <a:xfrm flipH="1" rot="5400000">
            <a:off x="626096" y="2417246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102"/>
          <p:cNvSpPr/>
          <p:nvPr/>
        </p:nvSpPr>
        <p:spPr>
          <a:xfrm flipH="1" rot="5400000">
            <a:off x="9570" y="120714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102"/>
          <p:cNvSpPr/>
          <p:nvPr/>
        </p:nvSpPr>
        <p:spPr>
          <a:xfrm flipH="1" rot="5400000">
            <a:off x="10077" y="6021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102"/>
          <p:cNvSpPr/>
          <p:nvPr/>
        </p:nvSpPr>
        <p:spPr>
          <a:xfrm flipH="1" rot="5400000">
            <a:off x="9570" y="-297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102"/>
          <p:cNvSpPr/>
          <p:nvPr/>
        </p:nvSpPr>
        <p:spPr>
          <a:xfrm flipH="1" rot="5400000">
            <a:off x="626038" y="60168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102"/>
          <p:cNvSpPr/>
          <p:nvPr/>
        </p:nvSpPr>
        <p:spPr>
          <a:xfrm flipH="1" rot="5400000">
            <a:off x="124262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102"/>
          <p:cNvSpPr/>
          <p:nvPr/>
        </p:nvSpPr>
        <p:spPr>
          <a:xfrm flipH="1" rot="5400000">
            <a:off x="1242624" y="120880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102"/>
          <p:cNvSpPr/>
          <p:nvPr/>
        </p:nvSpPr>
        <p:spPr>
          <a:xfrm flipH="1" rot="-5400000">
            <a:off x="6979550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102"/>
          <p:cNvSpPr/>
          <p:nvPr/>
        </p:nvSpPr>
        <p:spPr>
          <a:xfrm flipH="1" rot="-5400000">
            <a:off x="6979981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102"/>
          <p:cNvSpPr/>
          <p:nvPr/>
        </p:nvSpPr>
        <p:spPr>
          <a:xfrm flipH="1" rot="-5400000">
            <a:off x="6978275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102"/>
          <p:cNvSpPr/>
          <p:nvPr/>
        </p:nvSpPr>
        <p:spPr>
          <a:xfrm flipH="1" rot="-5400000">
            <a:off x="7598185" y="2417278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102"/>
          <p:cNvSpPr/>
          <p:nvPr/>
        </p:nvSpPr>
        <p:spPr>
          <a:xfrm flipH="1" rot="-5400000">
            <a:off x="7598616" y="-340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102"/>
          <p:cNvSpPr/>
          <p:nvPr/>
        </p:nvSpPr>
        <p:spPr>
          <a:xfrm flipH="1" rot="-5400000">
            <a:off x="7598655" y="60208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102"/>
          <p:cNvSpPr/>
          <p:nvPr/>
        </p:nvSpPr>
        <p:spPr>
          <a:xfrm flipH="1" rot="-5400000">
            <a:off x="7596422" y="181196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102"/>
          <p:cNvSpPr/>
          <p:nvPr/>
        </p:nvSpPr>
        <p:spPr>
          <a:xfrm flipH="1" rot="-5400000">
            <a:off x="7596430" y="362735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102"/>
          <p:cNvSpPr/>
          <p:nvPr/>
        </p:nvSpPr>
        <p:spPr>
          <a:xfrm flipH="1" rot="-5400000">
            <a:off x="7596910" y="4232374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102"/>
          <p:cNvSpPr/>
          <p:nvPr/>
        </p:nvSpPr>
        <p:spPr>
          <a:xfrm flipH="1" rot="-5400000">
            <a:off x="8216821" y="2417265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102"/>
          <p:cNvSpPr/>
          <p:nvPr/>
        </p:nvSpPr>
        <p:spPr>
          <a:xfrm flipH="1" rot="-5400000">
            <a:off x="8216821" y="3022301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102"/>
          <p:cNvSpPr/>
          <p:nvPr/>
        </p:nvSpPr>
        <p:spPr>
          <a:xfrm flipH="1" rot="-5400000">
            <a:off x="8217252" y="-3414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102"/>
          <p:cNvSpPr/>
          <p:nvPr/>
        </p:nvSpPr>
        <p:spPr>
          <a:xfrm flipH="1" rot="-5400000">
            <a:off x="8217290" y="60207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102"/>
          <p:cNvSpPr/>
          <p:nvPr/>
        </p:nvSpPr>
        <p:spPr>
          <a:xfrm flipH="1" rot="-5400000">
            <a:off x="8217288" y="1207170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102"/>
          <p:cNvSpPr/>
          <p:nvPr/>
        </p:nvSpPr>
        <p:spPr>
          <a:xfrm flipH="1" rot="-5400000">
            <a:off x="8215057" y="1811950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102"/>
          <p:cNvSpPr/>
          <p:nvPr/>
        </p:nvSpPr>
        <p:spPr>
          <a:xfrm flipH="1" rot="-5400000">
            <a:off x="8215066" y="362733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102"/>
          <p:cNvSpPr/>
          <p:nvPr/>
        </p:nvSpPr>
        <p:spPr>
          <a:xfrm flipH="1" rot="-5400000">
            <a:off x="8215546" y="423236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102"/>
          <p:cNvSpPr/>
          <p:nvPr/>
        </p:nvSpPr>
        <p:spPr>
          <a:xfrm flipH="1" rot="-5400000">
            <a:off x="8215066" y="483744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102"/>
          <p:cNvSpPr/>
          <p:nvPr/>
        </p:nvSpPr>
        <p:spPr>
          <a:xfrm flipH="1" rot="5400000">
            <a:off x="1243048" y="-33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102"/>
          <p:cNvSpPr/>
          <p:nvPr/>
        </p:nvSpPr>
        <p:spPr>
          <a:xfrm flipH="1" rot="-5400000">
            <a:off x="8837214" y="2417291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102"/>
          <p:cNvSpPr/>
          <p:nvPr/>
        </p:nvSpPr>
        <p:spPr>
          <a:xfrm flipH="1" rot="-5400000">
            <a:off x="8837214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102"/>
          <p:cNvSpPr/>
          <p:nvPr/>
        </p:nvSpPr>
        <p:spPr>
          <a:xfrm flipH="1" rot="-5400000">
            <a:off x="8837645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102"/>
          <p:cNvSpPr/>
          <p:nvPr/>
        </p:nvSpPr>
        <p:spPr>
          <a:xfrm flipH="1" rot="-5400000">
            <a:off x="8837683" y="60209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102"/>
          <p:cNvSpPr/>
          <p:nvPr/>
        </p:nvSpPr>
        <p:spPr>
          <a:xfrm flipH="1" rot="-5400000">
            <a:off x="8837680" y="1207196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02"/>
          <p:cNvSpPr/>
          <p:nvPr/>
        </p:nvSpPr>
        <p:spPr>
          <a:xfrm flipH="1" rot="-5400000">
            <a:off x="8835450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102"/>
          <p:cNvSpPr/>
          <p:nvPr/>
        </p:nvSpPr>
        <p:spPr>
          <a:xfrm flipH="1" rot="-5400000">
            <a:off x="8835458" y="362736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102"/>
          <p:cNvSpPr/>
          <p:nvPr/>
        </p:nvSpPr>
        <p:spPr>
          <a:xfrm flipH="1" rot="-5400000">
            <a:off x="8835939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102"/>
          <p:cNvSpPr/>
          <p:nvPr/>
        </p:nvSpPr>
        <p:spPr>
          <a:xfrm flipH="1" rot="-5400000">
            <a:off x="8835458" y="483746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94.xml"/><Relationship Id="rId28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98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02" name="Google Shape;1002;p43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952" name="Google Shape;1952;p73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mih/EC311_SnowF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103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TETRIS</a:t>
            </a:r>
            <a:endParaRPr/>
          </a:p>
        </p:txBody>
      </p:sp>
      <p:sp>
        <p:nvSpPr>
          <p:cNvPr id="2905" name="Google Shape;2905;p103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Carly Butler, Leah Jones, Sarah Koesema, Hieu Nguyen</a:t>
            </a:r>
            <a:endParaRPr/>
          </a:p>
        </p:txBody>
      </p:sp>
      <p:sp>
        <p:nvSpPr>
          <p:cNvPr id="2906" name="Google Shape;2906;p103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VIVADO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112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Weaknesses</a:t>
            </a:r>
            <a:endParaRPr sz="2500"/>
          </a:p>
        </p:txBody>
      </p:sp>
      <p:sp>
        <p:nvSpPr>
          <p:cNvPr id="2976" name="Google Shape;2976;p112"/>
          <p:cNvSpPr txBox="1"/>
          <p:nvPr/>
        </p:nvSpPr>
        <p:spPr>
          <a:xfrm>
            <a:off x="1158975" y="1093825"/>
            <a:ext cx="69180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Creating a game requires </a:t>
            </a: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many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more modules than we initially realized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Collision detection is difficult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Variety of pieces (7)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Variety of orientations (4)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 of VGA to create grid and display blocks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Give the user a preview of the next block if possible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Sprites?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Running out of time…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104"/>
          <p:cNvSpPr txBox="1"/>
          <p:nvPr>
            <p:ph type="title"/>
          </p:nvPr>
        </p:nvSpPr>
        <p:spPr>
          <a:xfrm>
            <a:off x="960750" y="226050"/>
            <a:ext cx="72225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GOAL/MOTIVATION</a:t>
            </a:r>
            <a:endParaRPr sz="2500"/>
          </a:p>
        </p:txBody>
      </p:sp>
      <p:sp>
        <p:nvSpPr>
          <p:cNvPr id="2912" name="Google Shape;2912;p104"/>
          <p:cNvSpPr txBox="1"/>
          <p:nvPr>
            <p:ph idx="1" type="subTitle"/>
          </p:nvPr>
        </p:nvSpPr>
        <p:spPr>
          <a:xfrm>
            <a:off x="1634100" y="1129900"/>
            <a:ext cx="58758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creating a Tetris game that </a:t>
            </a:r>
            <a:r>
              <a:rPr lang="en"/>
              <a:t>includes</a:t>
            </a:r>
            <a:r>
              <a:rPr lang="en"/>
              <a:t> both VGA and FPGA.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Why?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all love playing simple games on our phone and thought it would be a fun idea to implement a similar keyboard game.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Who?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Tetris is not only a fun game, but studies have shown it also can help improve cognitive thinking and individuals with lazy eye.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6" name="Shape 2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Google Shape;2917;p105"/>
          <p:cNvSpPr txBox="1"/>
          <p:nvPr>
            <p:ph type="title"/>
          </p:nvPr>
        </p:nvSpPr>
        <p:spPr>
          <a:xfrm>
            <a:off x="804100" y="473650"/>
            <a:ext cx="35520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PLAN</a:t>
            </a:r>
            <a:endParaRPr sz="2500"/>
          </a:p>
        </p:txBody>
      </p:sp>
      <p:sp>
        <p:nvSpPr>
          <p:cNvPr id="2918" name="Google Shape;2918;p105"/>
          <p:cNvSpPr txBox="1"/>
          <p:nvPr>
            <p:ph idx="1" type="body"/>
          </p:nvPr>
        </p:nvSpPr>
        <p:spPr>
          <a:xfrm>
            <a:off x="804075" y="1215800"/>
            <a:ext cx="44910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 the basic template of the game “Tetris” onto the FPGA which would be taking inputs from a keyboard. Then displaying it on a screen monitor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/>
              <a:t>Features</a:t>
            </a:r>
            <a:endParaRPr b="1"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Moving the block left and right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Soft drop and hard drop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Clearing the line when full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Displaying the current score and top score if there is time</a:t>
            </a:r>
            <a:endParaRPr sz="1600"/>
          </a:p>
        </p:txBody>
      </p:sp>
      <p:pic>
        <p:nvPicPr>
          <p:cNvPr id="2919" name="Google Shape;291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49" y="1072125"/>
            <a:ext cx="3043925" cy="22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10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Functionality</a:t>
            </a:r>
            <a:endParaRPr sz="2500"/>
          </a:p>
        </p:txBody>
      </p:sp>
      <p:sp>
        <p:nvSpPr>
          <p:cNvPr id="2925" name="Google Shape;2925;p106"/>
          <p:cNvSpPr txBox="1"/>
          <p:nvPr/>
        </p:nvSpPr>
        <p:spPr>
          <a:xfrm>
            <a:off x="996775" y="954800"/>
            <a:ext cx="71136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Our design is supposed to create a fully functional and interactive Tetris game on an FPGA board.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26" name="Google Shape;2926;p106"/>
          <p:cNvSpPr txBox="1"/>
          <p:nvPr/>
        </p:nvSpPr>
        <p:spPr>
          <a:xfrm>
            <a:off x="965275" y="1773200"/>
            <a:ext cx="3682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Movement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Horizontal shifting and 90° rotation with keyboard controls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Scoring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Adding points for full line clears and increasing 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difficulty as score increases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Visual Display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 VGA for grid and block representation on monitor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27" name="Google Shape;2927;p106"/>
          <p:cNvSpPr txBox="1"/>
          <p:nvPr/>
        </p:nvSpPr>
        <p:spPr>
          <a:xfrm>
            <a:off x="4773975" y="1791775"/>
            <a:ext cx="39660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User Interface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Show score on Seven Segment Display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28" name="Google Shape;292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924" y="2501250"/>
            <a:ext cx="1379674" cy="25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10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Specifications</a:t>
            </a:r>
            <a:endParaRPr sz="2500"/>
          </a:p>
        </p:txBody>
      </p:sp>
      <p:sp>
        <p:nvSpPr>
          <p:cNvPr id="2934" name="Google Shape;2934;p107"/>
          <p:cNvSpPr txBox="1"/>
          <p:nvPr/>
        </p:nvSpPr>
        <p:spPr>
          <a:xfrm>
            <a:off x="4817533" y="868200"/>
            <a:ext cx="3950700" cy="4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Constraints 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Time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Group Scheduling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 Restrictions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Resources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VGA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Keyboard to FPGA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35" name="Google Shape;2935;p107"/>
          <p:cNvSpPr txBox="1"/>
          <p:nvPr/>
        </p:nvSpPr>
        <p:spPr>
          <a:xfrm>
            <a:off x="781225" y="902850"/>
            <a:ext cx="35016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What it’s Supposed To Do</a:t>
            </a:r>
            <a:endParaRPr b="1"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Display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Render a Tetris game screen that’s both appealing and responsive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Timing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Manage clock cycles efficiently for smooth gameplay and block rotations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Gameplay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Implement falling blocks, drop, rotation, and movement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36" name="Google Shape;293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87" y="3217325"/>
            <a:ext cx="3070176" cy="172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108"/>
          <p:cNvSpPr txBox="1"/>
          <p:nvPr>
            <p:ph type="title"/>
          </p:nvPr>
        </p:nvSpPr>
        <p:spPr>
          <a:xfrm>
            <a:off x="717450" y="3332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Block Diagram</a:t>
            </a:r>
            <a:endParaRPr sz="2500"/>
          </a:p>
        </p:txBody>
      </p:sp>
      <p:pic>
        <p:nvPicPr>
          <p:cNvPr id="2942" name="Google Shape;29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800" y="730225"/>
            <a:ext cx="7142393" cy="417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109"/>
          <p:cNvSpPr txBox="1"/>
          <p:nvPr>
            <p:ph type="title"/>
          </p:nvPr>
        </p:nvSpPr>
        <p:spPr>
          <a:xfrm>
            <a:off x="1949250" y="449801"/>
            <a:ext cx="5245500" cy="2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Code Snippets</a:t>
            </a:r>
            <a:endParaRPr sz="2500"/>
          </a:p>
        </p:txBody>
      </p:sp>
      <p:pic>
        <p:nvPicPr>
          <p:cNvPr id="2948" name="Google Shape;2948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25" y="750400"/>
            <a:ext cx="3482425" cy="217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9" name="Google Shape;2949;p109"/>
          <p:cNvSpPr txBox="1"/>
          <p:nvPr/>
        </p:nvSpPr>
        <p:spPr>
          <a:xfrm>
            <a:off x="903375" y="2921450"/>
            <a:ext cx="3373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Clock Divider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that controllers the timing of our game logic by incrementing counters and toggling our clock based on specific conditions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50" name="Google Shape;2950;p109"/>
          <p:cNvSpPr txBox="1"/>
          <p:nvPr/>
        </p:nvSpPr>
        <p:spPr>
          <a:xfrm>
            <a:off x="4782200" y="3548625"/>
            <a:ext cx="40860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51" name="Google Shape;2951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200" y="750398"/>
            <a:ext cx="4488350" cy="21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2" name="Google Shape;2952;p109"/>
          <p:cNvSpPr txBox="1"/>
          <p:nvPr/>
        </p:nvSpPr>
        <p:spPr>
          <a:xfrm>
            <a:off x="4572000" y="3059825"/>
            <a:ext cx="3373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Current Level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is being 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shown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based off the 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current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players score 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11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Additional </a:t>
            </a:r>
            <a:r>
              <a:rPr lang="en" sz="2500"/>
              <a:t>Code</a:t>
            </a:r>
            <a:endParaRPr sz="2500"/>
          </a:p>
        </p:txBody>
      </p:sp>
      <p:pic>
        <p:nvPicPr>
          <p:cNvPr id="2958" name="Google Shape;295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50" y="1059150"/>
            <a:ext cx="2269925" cy="12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9" name="Google Shape;2959;p110"/>
          <p:cNvSpPr txBox="1"/>
          <p:nvPr/>
        </p:nvSpPr>
        <p:spPr>
          <a:xfrm>
            <a:off x="149800" y="2457500"/>
            <a:ext cx="2832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Generates “Random” Number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1-7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60" name="Google Shape;2960;p110"/>
          <p:cNvSpPr txBox="1"/>
          <p:nvPr/>
        </p:nvSpPr>
        <p:spPr>
          <a:xfrm>
            <a:off x="3646663" y="3912650"/>
            <a:ext cx="2360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1" name="Google Shape;2961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937" y="1059150"/>
            <a:ext cx="2048175" cy="3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2" name="Google Shape;2962;p110"/>
          <p:cNvSpPr txBox="1"/>
          <p:nvPr/>
        </p:nvSpPr>
        <p:spPr>
          <a:xfrm>
            <a:off x="2841775" y="4429525"/>
            <a:ext cx="2134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FSM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to keep track of rotation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3" name="Google Shape;2963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175" y="1063601"/>
            <a:ext cx="3074605" cy="25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4" name="Google Shape;2964;p110"/>
          <p:cNvSpPr txBox="1"/>
          <p:nvPr/>
        </p:nvSpPr>
        <p:spPr>
          <a:xfrm>
            <a:off x="5166275" y="3846700"/>
            <a:ext cx="28704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Shape Rotation Module</a:t>
            </a: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which would get the position of each of the 4 blocks for each shape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11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Successes</a:t>
            </a:r>
            <a:endParaRPr sz="2500"/>
          </a:p>
        </p:txBody>
      </p:sp>
      <p:sp>
        <p:nvSpPr>
          <p:cNvPr id="2970" name="Google Shape;2970;p111"/>
          <p:cNvSpPr txBox="1"/>
          <p:nvPr/>
        </p:nvSpPr>
        <p:spPr>
          <a:xfrm>
            <a:off x="1125275" y="981525"/>
            <a:ext cx="70638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Ability to Look at Code from Previous Projects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https://github.com/jamih/EC311_SnowFall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VGA Working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Have sample code of pong working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Implements a block falling and collision detection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Keyboard Input from 4 Different Keys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Including debouncer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FSM to “count” how many times a piece has been rotated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