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  <p:sldMasterId id="214748371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naheim-regular.fntdata"/><Relationship Id="rId16" Type="http://schemas.openxmlformats.org/officeDocument/2006/relationships/slide" Target="slides/slide9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424168a90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424168a90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50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652" name="Google Shape;652;p50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50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0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0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0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0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0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0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0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0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0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0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0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0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692" name="Google Shape;692;p50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1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1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8" name="Google Shape;698;p51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9" name="Google Shape;699;p51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1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1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1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1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1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1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1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9" name="Google Shape;729;p52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3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3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33" name="Google Shape;733;p5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36" name="Google Shape;736;p54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7" name="Google Shape;737;p54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38" name="Google Shape;738;p5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9" name="Google Shape;739;p54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740" name="Google Shape;740;p54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45" name="Google Shape;745;p56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56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6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7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7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7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7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7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7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7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7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7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7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7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7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7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7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7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7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7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7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7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7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7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5" name="Google Shape;775;p57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8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5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79" name="Google Shape;779;p58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8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9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9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5" name="Google Shape;785;p59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9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9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0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1" name="Google Shape;791;p60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0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0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0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60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0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0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60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0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62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806" name="Google Shape;806;p62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2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2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2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2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2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2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2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2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2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2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2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2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2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2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2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2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2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62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5" name="Google Shape;825;p62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26" name="Google Shape;826;p62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7" name="Google Shape;827;p62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28" name="Google Shape;828;p62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9" name="Google Shape;829;p62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830" name="Google Shape;830;p62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31" name="Google Shape;831;p62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62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3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3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63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3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63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0" name="Google Shape;840;p63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841" name="Google Shape;841;p63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2" name="Google Shape;842;p63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843" name="Google Shape;843;p63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4" name="Google Shape;844;p63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63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6" name="Google Shape;846;p63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847" name="Google Shape;847;p63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8" name="Google Shape;848;p63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1" name="Google Shape;851;p64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2" name="Google Shape;852;p64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3" name="Google Shape;853;p64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4" name="Google Shape;854;p64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5" name="Google Shape;855;p64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6" name="Google Shape;856;p64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7" name="Google Shape;857;p6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8" name="Google Shape;858;p64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5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6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862" name="Google Shape;862;p6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63" name="Google Shape;863;p65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5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5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5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6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6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7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3" name="Google Shape;883;p67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84" name="Google Shape;884;p67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7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7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7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7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7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7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7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67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7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7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7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7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7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7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7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7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7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7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7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7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7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67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7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7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67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7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7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7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7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7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8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8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8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8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8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8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68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24" name="Google Shape;924;p68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5" name="Google Shape;925;p68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9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928" name="Google Shape;928;p6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0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70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32" name="Google Shape;932;p70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70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34" name="Google Shape;934;p70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70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36" name="Google Shape;936;p70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70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38" name="Google Shape;938;p70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70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40" name="Google Shape;940;p70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70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42" name="Google Shape;942;p7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3" name="Google Shape;943;p70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0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7" name="Google Shape;947;p71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948" name="Google Shape;948;p71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949" name="Google Shape;949;p71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1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1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2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72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955" name="Google Shape;955;p72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72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957" name="Google Shape;957;p72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72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72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72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2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72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72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2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72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2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2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59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3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6</a:t>
            </a:r>
            <a:endParaRPr sz="8000"/>
          </a:p>
        </p:txBody>
      </p:sp>
      <p:sp>
        <p:nvSpPr>
          <p:cNvPr id="973" name="Google Shape;973;p73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Pensamento componentizado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74"/>
          <p:cNvSpPr txBox="1"/>
          <p:nvPr>
            <p:ph type="title"/>
          </p:nvPr>
        </p:nvSpPr>
        <p:spPr>
          <a:xfrm>
            <a:off x="4863963" y="2902225"/>
            <a:ext cx="2186700" cy="12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 dos Componentes</a:t>
            </a:r>
            <a:endParaRPr/>
          </a:p>
        </p:txBody>
      </p:sp>
      <p:sp>
        <p:nvSpPr>
          <p:cNvPr id="979" name="Google Shape;979;p74"/>
          <p:cNvSpPr txBox="1"/>
          <p:nvPr>
            <p:ph idx="3" type="title"/>
          </p:nvPr>
        </p:nvSpPr>
        <p:spPr>
          <a:xfrm>
            <a:off x="2289238" y="1402025"/>
            <a:ext cx="2093400" cy="11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e seus contextos</a:t>
            </a:r>
            <a:endParaRPr/>
          </a:p>
        </p:txBody>
      </p:sp>
      <p:sp>
        <p:nvSpPr>
          <p:cNvPr id="980" name="Google Shape;980;p74"/>
          <p:cNvSpPr txBox="1"/>
          <p:nvPr>
            <p:ph idx="5" type="title"/>
          </p:nvPr>
        </p:nvSpPr>
        <p:spPr>
          <a:xfrm>
            <a:off x="4863963" y="1368725"/>
            <a:ext cx="2093400" cy="12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de Interface</a:t>
            </a:r>
            <a:endParaRPr/>
          </a:p>
        </p:txBody>
      </p:sp>
      <p:sp>
        <p:nvSpPr>
          <p:cNvPr id="981" name="Google Shape;981;p74"/>
          <p:cNvSpPr txBox="1"/>
          <p:nvPr>
            <p:ph idx="9" type="title"/>
          </p:nvPr>
        </p:nvSpPr>
        <p:spPr>
          <a:xfrm>
            <a:off x="2093338" y="3011275"/>
            <a:ext cx="24852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Organização</a:t>
            </a:r>
            <a:r>
              <a:rPr lang="pt-PT"/>
              <a:t> do projeto</a:t>
            </a:r>
            <a:endParaRPr/>
          </a:p>
        </p:txBody>
      </p:sp>
      <p:sp>
        <p:nvSpPr>
          <p:cNvPr id="982" name="Google Shape;982;p74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Uso básico do </a:t>
            </a:r>
            <a:r>
              <a:rPr lang="pt-PT"/>
              <a:t>GitHub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 de comandos básicos do GIT: commit, add, push e pull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Interface de usuário do VS Code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75"/>
          <p:cNvSpPr txBox="1"/>
          <p:nvPr>
            <p:ph type="title"/>
          </p:nvPr>
        </p:nvSpPr>
        <p:spPr>
          <a:xfrm>
            <a:off x="3241823" y="1295475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e seus contextos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6"/>
          <p:cNvSpPr txBox="1"/>
          <p:nvPr>
            <p:ph idx="4294967295" type="body"/>
          </p:nvPr>
        </p:nvSpPr>
        <p:spPr>
          <a:xfrm>
            <a:off x="617125" y="2520519"/>
            <a:ext cx="39327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Componentes visuais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Simples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Função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Sem responsabilidades</a:t>
            </a:r>
            <a:endParaRPr sz="1600"/>
          </a:p>
        </p:txBody>
      </p:sp>
      <p:sp>
        <p:nvSpPr>
          <p:cNvPr id="994" name="Google Shape;994;p76"/>
          <p:cNvSpPr txBox="1"/>
          <p:nvPr>
            <p:ph idx="4294967295" type="title"/>
          </p:nvPr>
        </p:nvSpPr>
        <p:spPr>
          <a:xfrm>
            <a:off x="617125" y="1525750"/>
            <a:ext cx="3963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Componentes de Interface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7"/>
          <p:cNvSpPr txBox="1"/>
          <p:nvPr>
            <p:ph idx="1" type="body"/>
          </p:nvPr>
        </p:nvSpPr>
        <p:spPr>
          <a:xfrm>
            <a:off x="4043325" y="2540600"/>
            <a:ext cx="4468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o arquiteto pensa para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resolver</a:t>
            </a:r>
            <a:r>
              <a:rPr lang="pt-PT"/>
              <a:t> os </a:t>
            </a:r>
            <a:r>
              <a:rPr b="1" lang="pt-PT"/>
              <a:t>problemas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devemos pensar para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desenvolver</a:t>
            </a:r>
            <a:r>
              <a:rPr lang="pt-PT"/>
              <a:t> a </a:t>
            </a:r>
            <a:r>
              <a:rPr b="1" lang="pt-PT"/>
              <a:t>solução</a:t>
            </a:r>
            <a:endParaRPr b="1"/>
          </a:p>
        </p:txBody>
      </p:sp>
      <p:sp>
        <p:nvSpPr>
          <p:cNvPr id="1000" name="Google Shape;1000;p77"/>
          <p:cNvSpPr txBox="1"/>
          <p:nvPr>
            <p:ph type="title"/>
          </p:nvPr>
        </p:nvSpPr>
        <p:spPr>
          <a:xfrm>
            <a:off x="3795624" y="1481850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 dos Componentes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8"/>
          <p:cNvSpPr txBox="1"/>
          <p:nvPr>
            <p:ph idx="4294967295" type="body"/>
          </p:nvPr>
        </p:nvSpPr>
        <p:spPr>
          <a:xfrm>
            <a:off x="617125" y="24644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Pastas e arquivos importantes para organização do projeto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600"/>
              <a:t>Como dar nomes aos diferentes tipos de arquivos</a:t>
            </a:r>
            <a:endParaRPr sz="1600"/>
          </a:p>
        </p:txBody>
      </p:sp>
      <p:sp>
        <p:nvSpPr>
          <p:cNvPr id="1006" name="Google Shape;1006;p78"/>
          <p:cNvSpPr txBox="1"/>
          <p:nvPr>
            <p:ph idx="4294967295" type="title"/>
          </p:nvPr>
        </p:nvSpPr>
        <p:spPr>
          <a:xfrm>
            <a:off x="617125" y="1368375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Organização</a:t>
            </a:r>
            <a:r>
              <a:rPr lang="pt-PT" sz="3000">
                <a:solidFill>
                  <a:schemeClr val="dk2"/>
                </a:solidFill>
              </a:rPr>
              <a:t> do projeto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1012" name="Google Shape;1012;p79"/>
          <p:cNvSpPr txBox="1"/>
          <p:nvPr>
            <p:ph idx="1" type="subTitle"/>
          </p:nvPr>
        </p:nvSpPr>
        <p:spPr>
          <a:xfrm flipH="1">
            <a:off x="1456650" y="9905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Retornar no </a:t>
            </a:r>
            <a:r>
              <a:rPr lang="pt-PT"/>
              <a:t>exercício</a:t>
            </a:r>
            <a:r>
              <a:rPr lang="pt-PT"/>
              <a:t> do módulo 5 e listar, corrigir e melhorar os pontos ditos na aula. A </a:t>
            </a:r>
            <a:r>
              <a:rPr lang="pt-PT"/>
              <a:t>intenção</a:t>
            </a:r>
            <a:r>
              <a:rPr lang="pt-PT"/>
              <a:t> do </a:t>
            </a:r>
            <a:r>
              <a:rPr lang="pt-PT"/>
              <a:t>exercício</a:t>
            </a:r>
            <a:r>
              <a:rPr lang="pt-PT"/>
              <a:t> é explorar a refatoração do código e organização. </a:t>
            </a:r>
            <a:br>
              <a:rPr lang="pt-PT"/>
            </a:br>
            <a:br>
              <a:rPr lang="pt-PT"/>
            </a:br>
            <a:r>
              <a:rPr b="1" lang="pt-PT" sz="1400"/>
              <a:t>Criar uma calculadora que deve as 4 operações aritméticas básicas: soma, subtração, multiplicação e divisão. Além disso, ela deve ter a lógica de calcular reutilizando o valor total anterior.</a:t>
            </a:r>
            <a:endParaRPr b="1" sz="1400"/>
          </a:p>
        </p:txBody>
      </p:sp>
      <p:pic>
        <p:nvPicPr>
          <p:cNvPr id="1013" name="Google Shape;1013;p79"/>
          <p:cNvPicPr preferRelativeResize="0"/>
          <p:nvPr/>
        </p:nvPicPr>
        <p:blipFill rotWithShape="1">
          <a:blip r:embed="rId3">
            <a:alphaModFix/>
          </a:blip>
          <a:srcRect b="7755" l="0" r="0" t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4" name="Google Shape;1014;p79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1015" name="Google Shape;1015;p79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9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9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9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9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9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9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9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79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79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9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79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79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79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79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79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79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79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79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79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79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9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9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9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9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9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9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79"/>
          <p:cNvSpPr txBox="1"/>
          <p:nvPr>
            <p:ph idx="1" type="subTitle"/>
          </p:nvPr>
        </p:nvSpPr>
        <p:spPr>
          <a:xfrm flipH="1">
            <a:off x="1456500" y="2652251"/>
            <a:ext cx="3115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Faz parte da entrega um arquivo com a lista de melhorias que </a:t>
            </a:r>
            <a:r>
              <a:rPr b="1" lang="pt-PT" sz="1200"/>
              <a:t>identificou</a:t>
            </a:r>
            <a:r>
              <a:rPr lang="pt-PT" sz="1200"/>
              <a:t> antes de aplicá-las (ou melhor, isso precisa ser </a:t>
            </a:r>
            <a:r>
              <a:rPr i="1" lang="pt-PT" sz="1200"/>
              <a:t>commitado</a:t>
            </a:r>
            <a:r>
              <a:rPr lang="pt-PT" sz="1200"/>
              <a:t> antes da melhoria)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1048" name="Google Shape;1048;p80"/>
          <p:cNvSpPr txBox="1"/>
          <p:nvPr>
            <p:ph idx="4294967295" type="subTitle"/>
          </p:nvPr>
        </p:nvSpPr>
        <p:spPr>
          <a:xfrm flipH="1">
            <a:off x="756595" y="20212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Criar componentes de interface e os reutilizar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Organizar corretamente os contextos dos componentes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Organizar corretamente as pastas e arquivos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Segue corretamente um padrão de código e organização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9" name="Google Shape;1049;p80"/>
          <p:cNvSpPr txBox="1"/>
          <p:nvPr>
            <p:ph idx="4294967295" type="subTitle"/>
          </p:nvPr>
        </p:nvSpPr>
        <p:spPr>
          <a:xfrm flipH="1">
            <a:off x="4632500" y="3256650"/>
            <a:ext cx="41274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    .25	                .5  	               .75                         1.0</a:t>
            </a:r>
            <a:endParaRPr sz="800"/>
          </a:p>
        </p:txBody>
      </p:sp>
      <p:grpSp>
        <p:nvGrpSpPr>
          <p:cNvPr id="1050" name="Google Shape;1050;p80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1051" name="Google Shape;1051;p80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0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0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0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0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80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1057" name="Google Shape;1057;p80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0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0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0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1" name="Google Shape;1061;p80" title="Chart"/>
          <p:cNvPicPr preferRelativeResize="0"/>
          <p:nvPr/>
        </p:nvPicPr>
        <p:blipFill rotWithShape="1">
          <a:blip r:embed="rId3">
            <a:alphaModFix/>
          </a:blip>
          <a:srcRect b="51047" l="22348" r="0" t="2076"/>
          <a:stretch/>
        </p:blipFill>
        <p:spPr>
          <a:xfrm>
            <a:off x="4756025" y="1931327"/>
            <a:ext cx="3924924" cy="13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1067" name="Google Shape;106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