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Barl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aheim-regular.fntdata"/><Relationship Id="rId16" Type="http://schemas.openxmlformats.org/officeDocument/2006/relationships/slide" Target="slides/slide10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2e1a2e8a0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2e1a2e8a0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2e1a2e7d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2e1a2e7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2e1a2e7d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2e1a2e7d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2e1a2e7d5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32e1a2e7d5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2e1a2e7d5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2e1a2e7d5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2e1a2e7d5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32e1a2e7d5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32e1a2e8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32e1a2e8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2e1a2e7d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2e1a2e7d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d17002ba6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d17002ba6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EXERCÍCIO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MÓDULO 5</a:t>
            </a:r>
            <a:endParaRPr sz="8000"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Estados e Ciclo de vida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8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/>
              <a:t>OBRIGADO!</a:t>
            </a:r>
            <a:endParaRPr sz="4500"/>
          </a:p>
        </p:txBody>
      </p:sp>
      <p:pic>
        <p:nvPicPr>
          <p:cNvPr id="753" name="Google Shape;7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21" y="3882151"/>
            <a:ext cx="2606043" cy="9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6015000" y="1583005"/>
            <a:ext cx="23574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Renderização</a:t>
            </a:r>
            <a:r>
              <a:rPr lang="pt-PT"/>
              <a:t> condicional</a:t>
            </a:r>
            <a:endParaRPr/>
          </a:p>
        </p:txBody>
      </p:sp>
      <p:sp>
        <p:nvSpPr>
          <p:cNvPr id="658" name="Google Shape;658;p50"/>
          <p:cNvSpPr txBox="1"/>
          <p:nvPr>
            <p:ph idx="3" type="title"/>
          </p:nvPr>
        </p:nvSpPr>
        <p:spPr>
          <a:xfrm>
            <a:off x="720000" y="1583005"/>
            <a:ext cx="2409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Estados do Componente</a:t>
            </a:r>
            <a:endParaRPr/>
          </a:p>
        </p:txBody>
      </p:sp>
      <p:sp>
        <p:nvSpPr>
          <p:cNvPr id="659" name="Google Shape;659;p50"/>
          <p:cNvSpPr txBox="1"/>
          <p:nvPr>
            <p:ph idx="5" type="title"/>
          </p:nvPr>
        </p:nvSpPr>
        <p:spPr>
          <a:xfrm>
            <a:off x="3593250" y="1582997"/>
            <a:ext cx="19575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Elevação</a:t>
            </a:r>
            <a:r>
              <a:rPr lang="pt-PT"/>
              <a:t> de Estados</a:t>
            </a:r>
            <a:endParaRPr/>
          </a:p>
        </p:txBody>
      </p:sp>
      <p:sp>
        <p:nvSpPr>
          <p:cNvPr id="660" name="Google Shape;660;p50"/>
          <p:cNvSpPr txBox="1"/>
          <p:nvPr>
            <p:ph idx="9" type="title"/>
          </p:nvPr>
        </p:nvSpPr>
        <p:spPr>
          <a:xfrm>
            <a:off x="2033950" y="3151150"/>
            <a:ext cx="19575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User Experience</a:t>
            </a:r>
            <a:endParaRPr/>
          </a:p>
        </p:txBody>
      </p:sp>
      <p:sp>
        <p:nvSpPr>
          <p:cNvPr id="661" name="Google Shape;661;p50"/>
          <p:cNvSpPr txBox="1"/>
          <p:nvPr>
            <p:ph idx="14" type="title"/>
          </p:nvPr>
        </p:nvSpPr>
        <p:spPr>
          <a:xfrm>
            <a:off x="5119175" y="2994692"/>
            <a:ext cx="2287200" cy="11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Ciclo de Vida do Componente</a:t>
            </a:r>
            <a:endParaRPr/>
          </a:p>
        </p:txBody>
      </p:sp>
      <p:sp>
        <p:nvSpPr>
          <p:cNvPr id="662" name="Google Shape;662;p5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MÓDULO APRENDEMOS: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idx="1" type="body"/>
          </p:nvPr>
        </p:nvSpPr>
        <p:spPr>
          <a:xfrm>
            <a:off x="4579525" y="2616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declarar estados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Componente de Classe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highlight>
                  <a:schemeClr val="accent3"/>
                </a:highlight>
              </a:rPr>
              <a:t>this.state</a:t>
            </a:r>
            <a:endParaRPr b="1" i="1">
              <a:highlight>
                <a:schemeClr val="accent3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highlight>
                  <a:schemeClr val="accent3"/>
                </a:highlight>
              </a:rPr>
              <a:t>this.setState</a:t>
            </a:r>
            <a:endParaRPr b="1" i="1">
              <a:highlight>
                <a:schemeClr val="accent3"/>
              </a:highlight>
            </a:endParaRPr>
          </a:p>
        </p:txBody>
      </p:sp>
      <p:sp>
        <p:nvSpPr>
          <p:cNvPr id="668" name="Google Shape;668;p51"/>
          <p:cNvSpPr txBox="1"/>
          <p:nvPr>
            <p:ph type="title"/>
          </p:nvPr>
        </p:nvSpPr>
        <p:spPr>
          <a:xfrm>
            <a:off x="3300448" y="1626600"/>
            <a:ext cx="5270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Estados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 Componente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idx="4294967295" type="body"/>
          </p:nvPr>
        </p:nvSpPr>
        <p:spPr>
          <a:xfrm>
            <a:off x="617125" y="2596725"/>
            <a:ext cx="41388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Componentes filhos</a:t>
            </a:r>
            <a:r>
              <a:rPr lang="pt-PT" sz="1600"/>
              <a:t> com a responsabilidade de alterar os estados de </a:t>
            </a:r>
            <a:r>
              <a:rPr b="1" lang="pt-PT" sz="1600"/>
              <a:t>Componentes pais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Enviar funções que </a:t>
            </a:r>
            <a:r>
              <a:rPr b="1" lang="pt-PT" sz="1600"/>
              <a:t>alteram</a:t>
            </a:r>
            <a:r>
              <a:rPr lang="pt-PT" sz="1600"/>
              <a:t> </a:t>
            </a:r>
            <a:r>
              <a:rPr b="1" lang="pt-PT" sz="1600"/>
              <a:t>Estados</a:t>
            </a:r>
            <a:r>
              <a:rPr lang="pt-PT" sz="1600"/>
              <a:t> via </a:t>
            </a:r>
            <a:r>
              <a:rPr b="1" lang="pt-PT" sz="1600"/>
              <a:t>Props</a:t>
            </a:r>
            <a:endParaRPr b="1" sz="1600"/>
          </a:p>
        </p:txBody>
      </p:sp>
      <p:sp>
        <p:nvSpPr>
          <p:cNvPr id="674" name="Google Shape;674;p52"/>
          <p:cNvSpPr txBox="1"/>
          <p:nvPr>
            <p:ph idx="4294967295" type="title"/>
          </p:nvPr>
        </p:nvSpPr>
        <p:spPr>
          <a:xfrm>
            <a:off x="601825" y="1693500"/>
            <a:ext cx="3963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Elevação de Estados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"/>
          <p:cNvSpPr txBox="1"/>
          <p:nvPr>
            <p:ph idx="1" type="body"/>
          </p:nvPr>
        </p:nvSpPr>
        <p:spPr>
          <a:xfrm>
            <a:off x="4579525" y="2616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Exibir (ou não) algum componente ou elemento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Condicional </a:t>
            </a:r>
            <a:r>
              <a:rPr b="1" lang="pt-PT"/>
              <a:t>Pré-renderização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Condicional </a:t>
            </a:r>
            <a:r>
              <a:rPr b="1" lang="pt-PT"/>
              <a:t>Durante a Renderização</a:t>
            </a:r>
            <a:endParaRPr/>
          </a:p>
        </p:txBody>
      </p:sp>
      <p:sp>
        <p:nvSpPr>
          <p:cNvPr id="680" name="Google Shape;680;p53"/>
          <p:cNvSpPr txBox="1"/>
          <p:nvPr>
            <p:ph type="title"/>
          </p:nvPr>
        </p:nvSpPr>
        <p:spPr>
          <a:xfrm>
            <a:off x="3881999" y="1578350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Renderização condicional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 txBox="1"/>
          <p:nvPr>
            <p:ph idx="4294967295" type="body"/>
          </p:nvPr>
        </p:nvSpPr>
        <p:spPr>
          <a:xfrm>
            <a:off x="617125" y="2235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 força que faz usuários mudarem de plataforma.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600"/>
              <a:t>Performance e funcionalidades não são tudo que uma aplicação pode entregar</a:t>
            </a:r>
            <a:endParaRPr sz="1600"/>
          </a:p>
        </p:txBody>
      </p:sp>
      <p:sp>
        <p:nvSpPr>
          <p:cNvPr id="686" name="Google Shape;686;p54"/>
          <p:cNvSpPr txBox="1"/>
          <p:nvPr>
            <p:ph idx="4294967295" type="title"/>
          </p:nvPr>
        </p:nvSpPr>
        <p:spPr>
          <a:xfrm>
            <a:off x="617125" y="1562400"/>
            <a:ext cx="418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chemeClr val="dk2"/>
                </a:solidFill>
              </a:rPr>
              <a:t>User Experience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 criação </a:t>
            </a:r>
            <a:r>
              <a:rPr lang="pt-PT"/>
              <a:t>à destruição.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highlight>
                  <a:schemeClr val="lt2"/>
                </a:highlight>
              </a:rPr>
              <a:t>componentDidMount</a:t>
            </a:r>
            <a:endParaRPr b="1" i="1">
              <a:highlight>
                <a:schemeClr val="lt2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highlight>
                  <a:schemeClr val="lt2"/>
                </a:highlight>
              </a:rPr>
              <a:t>componentDidUpdate</a:t>
            </a:r>
            <a:endParaRPr b="1" i="1">
              <a:highlight>
                <a:schemeClr val="lt2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highlight>
                  <a:schemeClr val="lt2"/>
                </a:highlight>
              </a:rPr>
              <a:t>shouldComponentUpdate</a:t>
            </a:r>
            <a:endParaRPr b="1" i="1">
              <a:highlight>
                <a:schemeClr val="lt2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>
                <a:highlight>
                  <a:schemeClr val="lt2"/>
                </a:highlight>
              </a:rPr>
              <a:t>render</a:t>
            </a:r>
            <a:endParaRPr b="1" i="1">
              <a:highlight>
                <a:schemeClr val="lt2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entre outros métodos…</a:t>
            </a:r>
            <a:endParaRPr/>
          </a:p>
        </p:txBody>
      </p:sp>
      <p:sp>
        <p:nvSpPr>
          <p:cNvPr id="692" name="Google Shape;692;p55"/>
          <p:cNvSpPr txBox="1"/>
          <p:nvPr>
            <p:ph type="title"/>
          </p:nvPr>
        </p:nvSpPr>
        <p:spPr>
          <a:xfrm>
            <a:off x="3795624" y="1276850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Ciclo de Vida do Componente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</a:t>
            </a:r>
            <a:endParaRPr/>
          </a:p>
        </p:txBody>
      </p:sp>
      <p:sp>
        <p:nvSpPr>
          <p:cNvPr id="698" name="Google Shape;698;p56"/>
          <p:cNvSpPr txBox="1"/>
          <p:nvPr>
            <p:ph idx="1" type="subTitle"/>
          </p:nvPr>
        </p:nvSpPr>
        <p:spPr>
          <a:xfrm flipH="1">
            <a:off x="1456650" y="914300"/>
            <a:ext cx="59853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Criar uma calculadora que deve as 4 operações aritméticas básicas: soma, subtração, multiplicação e divisão. </a:t>
            </a:r>
            <a:r>
              <a:rPr lang="pt-PT"/>
              <a:t>Além</a:t>
            </a:r>
            <a:r>
              <a:rPr lang="pt-PT"/>
              <a:t> disso, ela deve ter a </a:t>
            </a:r>
            <a:r>
              <a:rPr lang="pt-PT"/>
              <a:t>lógica</a:t>
            </a:r>
            <a:r>
              <a:rPr lang="pt-PT"/>
              <a:t> de calcular </a:t>
            </a:r>
            <a:r>
              <a:rPr lang="pt-PT"/>
              <a:t>reutilizando</a:t>
            </a:r>
            <a:r>
              <a:rPr lang="pt-PT"/>
              <a:t> o valor total anterior.</a:t>
            </a:r>
            <a:endParaRPr/>
          </a:p>
        </p:txBody>
      </p:sp>
      <p:pic>
        <p:nvPicPr>
          <p:cNvPr id="699" name="Google Shape;699;p56"/>
          <p:cNvPicPr preferRelativeResize="0"/>
          <p:nvPr/>
        </p:nvPicPr>
        <p:blipFill rotWithShape="1">
          <a:blip r:embed="rId3">
            <a:alphaModFix/>
          </a:blip>
          <a:srcRect b="7755" l="0" r="0" t="7755"/>
          <a:stretch/>
        </p:blipFill>
        <p:spPr>
          <a:xfrm>
            <a:off x="4782650" y="2689849"/>
            <a:ext cx="4361348" cy="2453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56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701" name="Google Shape;701;p5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56"/>
          <p:cNvSpPr txBox="1"/>
          <p:nvPr>
            <p:ph idx="1" type="subTitle"/>
          </p:nvPr>
        </p:nvSpPr>
        <p:spPr>
          <a:xfrm flipH="1">
            <a:off x="1367375" y="2652250"/>
            <a:ext cx="32367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Deve ser possível digitar os valores pelo teclado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Deve ter botões com os dígitos numéricos e as quatro operações e eles podem ser clicados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Deve ter um botão que limpa os cálculos</a:t>
            </a:r>
            <a:endParaRPr sz="12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</a:t>
            </a:r>
            <a:endParaRPr/>
          </a:p>
        </p:txBody>
      </p:sp>
      <p:sp>
        <p:nvSpPr>
          <p:cNvPr id="734" name="Google Shape;734;p57"/>
          <p:cNvSpPr txBox="1"/>
          <p:nvPr>
            <p:ph idx="4294967295" type="subTitle"/>
          </p:nvPr>
        </p:nvSpPr>
        <p:spPr>
          <a:xfrm flipH="1">
            <a:off x="756595" y="1487869"/>
            <a:ext cx="38703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Organizou os commits e estilizou responsivamente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 calculadora realiza as quatro operações matemáticas 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 calculadora responde aos cliques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Deve ser </a:t>
            </a:r>
            <a:r>
              <a:rPr lang="pt-PT" sz="1200"/>
              <a:t>possível</a:t>
            </a:r>
            <a:r>
              <a:rPr lang="pt-PT" sz="1200"/>
              <a:t> digitar os valores pelo teclado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 valor anteriormente calculado é reutilizado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Aplicou corretamente o uso de estados do componente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Aplicou corretamente a elevação de estados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Aplicou pelo menos um método de ciclo de vida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5" name="Google Shape;735;p57"/>
          <p:cNvSpPr txBox="1"/>
          <p:nvPr>
            <p:ph idx="4294967295" type="subTitle"/>
          </p:nvPr>
        </p:nvSpPr>
        <p:spPr>
          <a:xfrm flipH="1">
            <a:off x="4632500" y="3942450"/>
            <a:ext cx="41274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/>
              <a:t>  0	               .25	                .5  	               .75                         1.0</a:t>
            </a:r>
            <a:endParaRPr sz="800"/>
          </a:p>
        </p:txBody>
      </p:sp>
      <p:grpSp>
        <p:nvGrpSpPr>
          <p:cNvPr id="736" name="Google Shape;736;p57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737" name="Google Shape;737;p57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57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743" name="Google Shape;743;p57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7" name="Google Shape;747;p57" title="Chart"/>
          <p:cNvPicPr preferRelativeResize="0"/>
          <p:nvPr/>
        </p:nvPicPr>
        <p:blipFill rotWithShape="1">
          <a:blip r:embed="rId3">
            <a:alphaModFix/>
          </a:blip>
          <a:srcRect b="9248" l="22348" r="0" t="2075"/>
          <a:stretch/>
        </p:blipFill>
        <p:spPr>
          <a:xfrm>
            <a:off x="4756025" y="1397930"/>
            <a:ext cx="3924924" cy="2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