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2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8D35-091D-4175-838C-EA6807663C74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CBF1-6A26-4D8D-8E33-864CAE7F6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braMRVLandingPhases_v2 with distor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2958"/>
            <a:ext cx="10328133" cy="68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3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San Diego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 Lu</dc:creator>
  <cp:lastModifiedBy>Ping Lu</cp:lastModifiedBy>
  <cp:revision>1</cp:revision>
  <dcterms:created xsi:type="dcterms:W3CDTF">2017-05-30T18:11:01Z</dcterms:created>
  <dcterms:modified xsi:type="dcterms:W3CDTF">2017-05-30T18:11:37Z</dcterms:modified>
</cp:coreProperties>
</file>