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1C82-E27C-5241-9914-73D05E96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A36F50-3954-984A-9D24-D5EC404F9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05042-D84E-F348-B8F9-5C689E19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D778B-2EB3-CB42-86FB-73324885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E557-A043-7448-9639-23229C1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86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FAEB9-853B-3847-922E-A0C6E7DE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BC83F-DAE9-A545-BF5E-D025062A0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15752-81E4-2747-B62A-1BB48DCB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0595-C108-9649-AFA0-5F90A971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28C85-7563-864E-854E-7486B880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92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563FD-327B-EC41-81D5-708C3169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DD58B-1C24-894E-95F4-94D0F5CA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249AA-BE60-CE4D-A765-E3F8449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3AF51-7FC0-4C4A-838A-A75831BC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173DA-5C88-0F44-AB8F-E1936D04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0D7E-3E05-D04A-B491-DE457DD6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C6975-728C-014E-9613-B19C0756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9A20A-4EF6-0E4F-8612-EBFC7DD2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FFE-F5EC-C24F-AA0F-89EDB6C4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294C0-8814-4745-BBC7-E2DB408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9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3FCD-564E-7A43-9831-BA4094B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D2422-1583-4C45-B1C5-94B18B97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131BB-91E0-6745-B82D-6829AEB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F8E9F-E4FE-2047-AD8E-41579412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E7E7-00D2-9841-9BE7-576A32F1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93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C5A2-9BBB-5349-A888-EC9AFFCD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7F98E-9B1B-3C46-BE53-ED8444E5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3AFCD-4E2F-4549-807E-72590892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887F8-11DC-9E49-BC7F-0C372290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D3C38-CCE2-C245-BB1F-795EB18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1F375-9E12-5A4C-B18D-ECCF7A3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7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4617-EFDD-5E42-83D7-88FD870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5918F-7811-0D47-A0A4-20E6A9E2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AA69B-C126-E742-A994-60F402CD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93C15A-4F15-8C4E-9060-91C91C28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B7C89-CC88-2D46-9F2C-5729E85DF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EF5A6-9E05-6C46-9000-F0C46A5B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88E154-43C3-0D42-9495-D9E0D8C9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26A9A7-4445-2D45-9AC7-C60A0C71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6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E558-E4F4-C343-B79F-0E2F7972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6D95E-782D-EA46-B3F8-C80132E0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4D9EC-A6F2-3944-B8F8-D255B99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ED1DC-F0BB-A141-BF86-D8541F05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0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1ECF7-79F7-014E-9239-B03805F0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59E5F-E79F-E74E-9C14-A450121C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19A89-F370-D341-A409-57D05948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1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ED7F9-FAFE-3148-995A-4367DA4A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7B8D8-53F3-D340-81C6-1E3CFFEB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19334-CE15-EB4F-8FCC-7BFFB72A6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8EA1B-2DC4-7243-9EE9-80F3540E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4685-CCC4-5F41-95D6-1C30B0D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86A6-C78B-1241-A396-F712173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FE61-E3BB-9E4C-BF49-D70D154B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1B9D0-39E9-4C4F-B8C7-ECDA3FEE1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2918-462E-6447-A957-D93CE158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7165E-E690-D545-9DA5-6E178666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56B30-26A7-BB4A-8F5B-9E9559F3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BF6FD-2AB4-E047-95BC-D58446C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9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4BF7A4-48CC-F04A-945D-E3A4538A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1E1F7-A25C-F04A-9D94-C99C2AD3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0B724-4757-4A4A-884A-04363AE99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47BAB-5456-C748-ADBD-B522D50A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7AC12-58C7-9C4C-B05C-3A7F7520A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4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B06734-B800-D141-950A-2FA900AE54A9}"/>
              </a:ext>
            </a:extLst>
          </p:cNvPr>
          <p:cNvSpPr/>
          <p:nvPr/>
        </p:nvSpPr>
        <p:spPr>
          <a:xfrm>
            <a:off x="1952090" y="1530849"/>
            <a:ext cx="2589088" cy="1191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17D89-B550-BB49-9CF3-A54923DA6A74}"/>
              </a:ext>
            </a:extLst>
          </p:cNvPr>
          <p:cNvSpPr txBox="1"/>
          <p:nvPr/>
        </p:nvSpPr>
        <p:spPr>
          <a:xfrm>
            <a:off x="5637090" y="1417834"/>
            <a:ext cx="201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en-US" altLang="zh-CN" dirty="0" err="1"/>
              <a:t>Xms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5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2021-06-25T06:38:23Z</dcterms:created>
  <dcterms:modified xsi:type="dcterms:W3CDTF">2021-06-25T06:40:40Z</dcterms:modified>
</cp:coreProperties>
</file>