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0" r:id="rId3"/>
    <p:sldId id="264" r:id="rId4"/>
    <p:sldId id="274" r:id="rId5"/>
    <p:sldId id="275" r:id="rId6"/>
    <p:sldId id="276" r:id="rId7"/>
    <p:sldId id="277" r:id="rId8"/>
    <p:sldId id="278" r:id="rId9"/>
    <p:sldId id="279" r:id="rId10"/>
    <p:sldId id="263" r:id="rId11"/>
    <p:sldId id="283" r:id="rId12"/>
    <p:sldId id="285" r:id="rId13"/>
    <p:sldId id="280" r:id="rId14"/>
    <p:sldId id="281"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8FBE5"/>
    <a:srgbClr val="FDFDF5"/>
    <a:srgbClr val="FAFDF1"/>
    <a:srgbClr val="FBFBEB"/>
    <a:srgbClr val="F6F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161" autoAdjust="0"/>
  </p:normalViewPr>
  <p:slideViewPr>
    <p:cSldViewPr>
      <p:cViewPr varScale="1">
        <p:scale>
          <a:sx n="69" d="100"/>
          <a:sy n="69" d="100"/>
        </p:scale>
        <p:origin x="12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4058A-DDD5-45A6-83DA-18E92779D4FD}"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en-US"/>
        </a:p>
      </dgm:t>
    </dgm:pt>
    <dgm:pt modelId="{25CC3044-8BB1-4307-9E27-2DF71DC581DA}">
      <dgm:prSet phldrT="[Text]" custT="1"/>
      <dgm:spPr/>
      <dgm:t>
        <a:bodyPr/>
        <a:lstStyle/>
        <a:p>
          <a:pPr algn="l"/>
          <a:r>
            <a:rPr lang="en-US" sz="1400" b="1">
              <a:latin typeface="Segoe UI" panose="020B0502040204020203" pitchFamily="34" charset="0"/>
              <a:cs typeface="Segoe UI" panose="020B0502040204020203" pitchFamily="34" charset="0"/>
            </a:rPr>
            <a:t>24/02/1993</a:t>
          </a:r>
        </a:p>
      </dgm:t>
    </dgm:pt>
    <dgm:pt modelId="{FEE3B50C-CA22-480A-83A8-C4D4945C87E8}" type="parTrans" cxnId="{02DF1752-D5B8-4494-84A9-BED1B027FD6A}">
      <dgm:prSet/>
      <dgm:spPr/>
      <dgm:t>
        <a:bodyPr/>
        <a:lstStyle/>
        <a:p>
          <a:endParaRPr lang="en-US"/>
        </a:p>
      </dgm:t>
    </dgm:pt>
    <dgm:pt modelId="{E62F72F3-C7B3-4B9C-AAA7-06D32A6D159C}" type="sibTrans" cxnId="{02DF1752-D5B8-4494-84A9-BED1B027FD6A}">
      <dgm:prSet/>
      <dgm:spPr/>
      <dgm:t>
        <a:bodyPr/>
        <a:lstStyle/>
        <a:p>
          <a:endParaRPr lang="en-US"/>
        </a:p>
      </dgm:t>
    </dgm:pt>
    <dgm:pt modelId="{F7D1CECE-CFC9-4731-8431-0ED0B5FD6073}">
      <dgm:prSet phldrT="[Text]" custT="1"/>
      <dgm:spPr/>
      <dgm:t>
        <a:bodyPr/>
        <a:lstStyle/>
        <a:p>
          <a:pPr algn="l"/>
          <a:r>
            <a:rPr lang="en-US" sz="1400">
              <a:latin typeface="Segoe UI" panose="020B0502040204020203" pitchFamily="34" charset="0"/>
              <a:cs typeface="Segoe UI" panose="020B0502040204020203" pitchFamily="34" charset="0"/>
            </a:rPr>
            <a:t>Yukihiro "Matz" Matsumoto tạo ra Ruby với mục đích </a:t>
          </a:r>
          <a:r>
            <a:rPr lang="en-US" sz="1400" b="1">
              <a:latin typeface="Segoe UI" panose="020B0502040204020203" pitchFamily="34" charset="0"/>
              <a:cs typeface="Segoe UI" panose="020B0502040204020203" pitchFamily="34" charset="0"/>
            </a:rPr>
            <a:t>“Làm cho LTV hạnh phúc”</a:t>
          </a:r>
        </a:p>
      </dgm:t>
    </dgm:pt>
    <dgm:pt modelId="{A5463442-D190-4AA3-998E-5079DD3CBB5B}" type="parTrans" cxnId="{D6C3D828-338D-47F4-9439-F8E5B2F0C85D}">
      <dgm:prSet/>
      <dgm:spPr/>
      <dgm:t>
        <a:bodyPr/>
        <a:lstStyle/>
        <a:p>
          <a:endParaRPr lang="en-US"/>
        </a:p>
      </dgm:t>
    </dgm:pt>
    <dgm:pt modelId="{425DD58F-6ACE-4124-A471-C890594DB93B}" type="sibTrans" cxnId="{D6C3D828-338D-47F4-9439-F8E5B2F0C85D}">
      <dgm:prSet/>
      <dgm:spPr/>
      <dgm:t>
        <a:bodyPr/>
        <a:lstStyle/>
        <a:p>
          <a:endParaRPr lang="en-US"/>
        </a:p>
      </dgm:t>
    </dgm:pt>
    <dgm:pt modelId="{24DE8057-CDDF-4E7B-AC96-0974030BFFB3}">
      <dgm:prSet phldrT="[Text]" custT="1"/>
      <dgm:spPr/>
      <dgm:t>
        <a:bodyPr/>
        <a:lstStyle/>
        <a:p>
          <a:pPr algn="l"/>
          <a:r>
            <a:rPr lang="en-US" sz="1400" b="1">
              <a:latin typeface="Segoe UI" panose="020B0502040204020203" pitchFamily="34" charset="0"/>
              <a:cs typeface="Segoe UI" panose="020B0502040204020203" pitchFamily="34" charset="0"/>
            </a:rPr>
            <a:t>21/12/1995</a:t>
          </a:r>
        </a:p>
      </dgm:t>
    </dgm:pt>
    <dgm:pt modelId="{6F35DCF1-E645-4313-9F25-E708C13FABDD}" type="parTrans" cxnId="{E5F28FD1-074B-45AF-9FFB-65D2FE297CF7}">
      <dgm:prSet/>
      <dgm:spPr/>
      <dgm:t>
        <a:bodyPr/>
        <a:lstStyle/>
        <a:p>
          <a:endParaRPr lang="en-US"/>
        </a:p>
      </dgm:t>
    </dgm:pt>
    <dgm:pt modelId="{41EFB77F-0E47-47F5-8CF4-A8BBEB3EDCCE}" type="sibTrans" cxnId="{E5F28FD1-074B-45AF-9FFB-65D2FE297CF7}">
      <dgm:prSet/>
      <dgm:spPr/>
      <dgm:t>
        <a:bodyPr/>
        <a:lstStyle/>
        <a:p>
          <a:endParaRPr lang="en-US"/>
        </a:p>
      </dgm:t>
    </dgm:pt>
    <dgm:pt modelId="{EF117747-0C55-4949-BBAE-5E5960AE7E34}">
      <dgm:prSet phldrT="[Text]" custT="1"/>
      <dgm:spPr/>
      <dgm:t>
        <a:bodyPr/>
        <a:lstStyle/>
        <a:p>
          <a:pPr algn="l"/>
          <a:r>
            <a:rPr lang="en-US" sz="1400">
              <a:latin typeface="Segoe UI" panose="020B0502040204020203" pitchFamily="34" charset="0"/>
              <a:cs typeface="Segoe UI" panose="020B0502040204020203" pitchFamily="34" charset="0"/>
            </a:rPr>
            <a:t>Phiên bản chính thức 0.95 được công khai đầu tiên tại Nhật Bản</a:t>
          </a:r>
        </a:p>
      </dgm:t>
    </dgm:pt>
    <dgm:pt modelId="{86BAB213-5041-4687-B691-14090F5E1D1B}" type="parTrans" cxnId="{294B39AC-BFE4-4451-A48C-23ACE7F553E1}">
      <dgm:prSet/>
      <dgm:spPr/>
      <dgm:t>
        <a:bodyPr/>
        <a:lstStyle/>
        <a:p>
          <a:endParaRPr lang="en-US"/>
        </a:p>
      </dgm:t>
    </dgm:pt>
    <dgm:pt modelId="{6DE1AD73-3FB3-4BF8-827E-C24C5833153F}" type="sibTrans" cxnId="{294B39AC-BFE4-4451-A48C-23ACE7F553E1}">
      <dgm:prSet/>
      <dgm:spPr/>
      <dgm:t>
        <a:bodyPr/>
        <a:lstStyle/>
        <a:p>
          <a:endParaRPr lang="en-US"/>
        </a:p>
      </dgm:t>
    </dgm:pt>
    <dgm:pt modelId="{25FCDCB1-DEE7-4986-B390-74428CBAAB53}">
      <dgm:prSet phldrT="[Text]" custT="1"/>
      <dgm:spPr/>
      <dgm:t>
        <a:bodyPr/>
        <a:lstStyle/>
        <a:p>
          <a:pPr algn="l"/>
          <a:r>
            <a:rPr lang="en-US" sz="1400" b="1">
              <a:latin typeface="Segoe UI" panose="020B0502040204020203" pitchFamily="34" charset="0"/>
              <a:cs typeface="Segoe UI" panose="020B0502040204020203" pitchFamily="34" charset="0"/>
            </a:rPr>
            <a:t>25/12/1996</a:t>
          </a:r>
        </a:p>
      </dgm:t>
    </dgm:pt>
    <dgm:pt modelId="{2553ADDF-06CE-435A-B5A0-3C2A62A8F959}" type="parTrans" cxnId="{807DF15D-6663-45F7-8C55-058F398DB949}">
      <dgm:prSet/>
      <dgm:spPr/>
      <dgm:t>
        <a:bodyPr/>
        <a:lstStyle/>
        <a:p>
          <a:endParaRPr lang="en-US"/>
        </a:p>
      </dgm:t>
    </dgm:pt>
    <dgm:pt modelId="{C056F8CE-DF18-4C8C-8757-32FAE61FC8CF}" type="sibTrans" cxnId="{807DF15D-6663-45F7-8C55-058F398DB949}">
      <dgm:prSet/>
      <dgm:spPr/>
      <dgm:t>
        <a:bodyPr/>
        <a:lstStyle/>
        <a:p>
          <a:endParaRPr lang="en-US"/>
        </a:p>
      </dgm:t>
    </dgm:pt>
    <dgm:pt modelId="{1296F3E4-70ED-4FFF-A844-7A84272B941E}">
      <dgm:prSet phldrT="[Text]" custT="1"/>
      <dgm:spPr/>
      <dgm:t>
        <a:bodyPr/>
        <a:lstStyle/>
        <a:p>
          <a:pPr algn="l"/>
          <a:r>
            <a:rPr lang="en-US" sz="1400">
              <a:latin typeface="Segoe UI" panose="020B0502040204020203" pitchFamily="34" charset="0"/>
              <a:cs typeface="Segoe UI" panose="020B0502040204020203" pitchFamily="34" charset="0"/>
            </a:rPr>
            <a:t>Ruby 1.0</a:t>
          </a:r>
        </a:p>
      </dgm:t>
    </dgm:pt>
    <dgm:pt modelId="{3F438E6D-C73D-41BA-BF7D-E221AD053A10}" type="parTrans" cxnId="{A4022BC1-9AB4-4257-B3CF-5F7CD12DF943}">
      <dgm:prSet/>
      <dgm:spPr/>
      <dgm:t>
        <a:bodyPr/>
        <a:lstStyle/>
        <a:p>
          <a:endParaRPr lang="en-US"/>
        </a:p>
      </dgm:t>
    </dgm:pt>
    <dgm:pt modelId="{2B0C53DA-9373-421F-81E0-C81CA863A9B7}" type="sibTrans" cxnId="{A4022BC1-9AB4-4257-B3CF-5F7CD12DF943}">
      <dgm:prSet/>
      <dgm:spPr/>
      <dgm:t>
        <a:bodyPr/>
        <a:lstStyle/>
        <a:p>
          <a:endParaRPr lang="en-US"/>
        </a:p>
      </dgm:t>
    </dgm:pt>
    <dgm:pt modelId="{4444C371-983C-444D-8CE5-AD7BFE0A126B}">
      <dgm:prSet phldrT="[Text]" custT="1"/>
      <dgm:spPr/>
      <dgm:t>
        <a:bodyPr/>
        <a:lstStyle/>
        <a:p>
          <a:pPr algn="l"/>
          <a:r>
            <a:rPr lang="en-US" sz="1400" b="1">
              <a:latin typeface="Segoe UI" panose="020B0502040204020203" pitchFamily="34" charset="0"/>
              <a:cs typeface="Segoe UI" panose="020B0502040204020203" pitchFamily="34" charset="0"/>
            </a:rPr>
            <a:t>12/1998</a:t>
          </a:r>
        </a:p>
      </dgm:t>
    </dgm:pt>
    <dgm:pt modelId="{A5AB8893-DE35-4790-B616-336B68C0F1A7}" type="parTrans" cxnId="{EDBD29EA-0E1E-4EBD-A700-F8935948B7DB}">
      <dgm:prSet/>
      <dgm:spPr/>
      <dgm:t>
        <a:bodyPr/>
        <a:lstStyle/>
        <a:p>
          <a:endParaRPr lang="en-US"/>
        </a:p>
      </dgm:t>
    </dgm:pt>
    <dgm:pt modelId="{C166F9FF-C573-473B-A292-D9AA05C2E33B}" type="sibTrans" cxnId="{EDBD29EA-0E1E-4EBD-A700-F8935948B7DB}">
      <dgm:prSet/>
      <dgm:spPr/>
      <dgm:t>
        <a:bodyPr/>
        <a:lstStyle/>
        <a:p>
          <a:endParaRPr lang="en-US"/>
        </a:p>
      </dgm:t>
    </dgm:pt>
    <dgm:pt modelId="{C05977A5-F928-47EB-BC44-BE2D2F1A9326}">
      <dgm:prSet phldrT="[Text]" custT="1"/>
      <dgm:spPr/>
      <dgm:t>
        <a:bodyPr/>
        <a:lstStyle/>
        <a:p>
          <a:pPr algn="l"/>
          <a:r>
            <a:rPr lang="en-US" sz="1400">
              <a:latin typeface="Segoe UI" panose="020B0502040204020203" pitchFamily="34" charset="0"/>
              <a:cs typeface="Segoe UI" panose="020B0502040204020203" pitchFamily="34" charset="0"/>
            </a:rPr>
            <a:t>Ruby 1.2</a:t>
          </a:r>
        </a:p>
      </dgm:t>
    </dgm:pt>
    <dgm:pt modelId="{8465AD30-B9E4-4ECB-84CD-C5DF215918AF}" type="parTrans" cxnId="{3416C08B-9D22-4716-B541-CA0A619F42BC}">
      <dgm:prSet/>
      <dgm:spPr/>
      <dgm:t>
        <a:bodyPr/>
        <a:lstStyle/>
        <a:p>
          <a:endParaRPr lang="en-US"/>
        </a:p>
      </dgm:t>
    </dgm:pt>
    <dgm:pt modelId="{95694352-58C6-448C-A750-FCD0AC2E10D0}" type="sibTrans" cxnId="{3416C08B-9D22-4716-B541-CA0A619F42BC}">
      <dgm:prSet/>
      <dgm:spPr/>
      <dgm:t>
        <a:bodyPr/>
        <a:lstStyle/>
        <a:p>
          <a:endParaRPr lang="en-US"/>
        </a:p>
      </dgm:t>
    </dgm:pt>
    <dgm:pt modelId="{DAF723E4-DF4C-465D-9D67-B7856E863506}">
      <dgm:prSet phldrT="[Text]" custT="1"/>
      <dgm:spPr/>
      <dgm:t>
        <a:bodyPr/>
        <a:lstStyle/>
        <a:p>
          <a:pPr algn="l"/>
          <a:r>
            <a:rPr lang="en-US" sz="1400" b="1">
              <a:latin typeface="Segoe UI" panose="020B0502040204020203" pitchFamily="34" charset="0"/>
              <a:cs typeface="Segoe UI" panose="020B0502040204020203" pitchFamily="34" charset="0"/>
            </a:rPr>
            <a:t>08/1999</a:t>
          </a:r>
        </a:p>
      </dgm:t>
    </dgm:pt>
    <dgm:pt modelId="{63CE96D7-0FC3-4DA3-91A9-AC07BFE715FA}" type="parTrans" cxnId="{996B3815-1A85-4DCE-A328-6B673821F3B5}">
      <dgm:prSet/>
      <dgm:spPr/>
      <dgm:t>
        <a:bodyPr/>
        <a:lstStyle/>
        <a:p>
          <a:endParaRPr lang="en-US"/>
        </a:p>
      </dgm:t>
    </dgm:pt>
    <dgm:pt modelId="{0888ED38-DCA5-4252-AB88-0695E68F50CA}" type="sibTrans" cxnId="{996B3815-1A85-4DCE-A328-6B673821F3B5}">
      <dgm:prSet/>
      <dgm:spPr/>
      <dgm:t>
        <a:bodyPr/>
        <a:lstStyle/>
        <a:p>
          <a:endParaRPr lang="en-US"/>
        </a:p>
      </dgm:t>
    </dgm:pt>
    <dgm:pt modelId="{D4474055-0765-426A-9464-D0B2C5E29B99}">
      <dgm:prSet phldrT="[Text]" custT="1"/>
      <dgm:spPr/>
      <dgm:t>
        <a:bodyPr/>
        <a:lstStyle/>
        <a:p>
          <a:pPr algn="l"/>
          <a:r>
            <a:rPr lang="en-US" sz="1400">
              <a:latin typeface="Segoe UI" panose="020B0502040204020203" pitchFamily="34" charset="0"/>
              <a:cs typeface="Segoe UI" panose="020B0502040204020203" pitchFamily="34" charset="0"/>
            </a:rPr>
            <a:t>Ruby 1.4</a:t>
          </a:r>
        </a:p>
      </dgm:t>
    </dgm:pt>
    <dgm:pt modelId="{AB1E0BBF-AD45-4984-A2BE-F5128187983F}" type="parTrans" cxnId="{5E5E3A2E-D671-4FB7-80A2-A7AE4E6CC61B}">
      <dgm:prSet/>
      <dgm:spPr/>
      <dgm:t>
        <a:bodyPr/>
        <a:lstStyle/>
        <a:p>
          <a:endParaRPr lang="en-US"/>
        </a:p>
      </dgm:t>
    </dgm:pt>
    <dgm:pt modelId="{1CAD89C2-8EE8-471E-A9A4-84C1F7D2E285}" type="sibTrans" cxnId="{5E5E3A2E-D671-4FB7-80A2-A7AE4E6CC61B}">
      <dgm:prSet/>
      <dgm:spPr/>
      <dgm:t>
        <a:bodyPr/>
        <a:lstStyle/>
        <a:p>
          <a:endParaRPr lang="en-US"/>
        </a:p>
      </dgm:t>
    </dgm:pt>
    <dgm:pt modelId="{C07CE3FB-7F41-4F52-B34E-BBF83385065C}">
      <dgm:prSet phldrT="[Text]" custT="1"/>
      <dgm:spPr/>
      <dgm:t>
        <a:bodyPr/>
        <a:lstStyle/>
        <a:p>
          <a:pPr algn="l"/>
          <a:r>
            <a:rPr lang="en-US" sz="1400" b="1">
              <a:latin typeface="Segoe UI" panose="020B0502040204020203" pitchFamily="34" charset="0"/>
              <a:cs typeface="Segoe UI" panose="020B0502040204020203" pitchFamily="34" charset="0"/>
            </a:rPr>
            <a:t>09/2000</a:t>
          </a:r>
        </a:p>
      </dgm:t>
    </dgm:pt>
    <dgm:pt modelId="{3DF4817A-C198-4093-844C-758076A690DA}" type="parTrans" cxnId="{9CF6F6E6-C136-475E-B5F0-1A4B84589956}">
      <dgm:prSet/>
      <dgm:spPr/>
      <dgm:t>
        <a:bodyPr/>
        <a:lstStyle/>
        <a:p>
          <a:endParaRPr lang="en-US"/>
        </a:p>
      </dgm:t>
    </dgm:pt>
    <dgm:pt modelId="{C6932E21-1B90-436E-BA09-E4AB70C3ECFE}" type="sibTrans" cxnId="{9CF6F6E6-C136-475E-B5F0-1A4B84589956}">
      <dgm:prSet/>
      <dgm:spPr/>
      <dgm:t>
        <a:bodyPr/>
        <a:lstStyle/>
        <a:p>
          <a:endParaRPr lang="en-US"/>
        </a:p>
      </dgm:t>
    </dgm:pt>
    <dgm:pt modelId="{97F39D71-4BAF-44FF-A0A6-C2F41FDC676B}">
      <dgm:prSet phldrT="[Text]" custT="1"/>
      <dgm:spPr/>
      <dgm:t>
        <a:bodyPr/>
        <a:lstStyle/>
        <a:p>
          <a:pPr algn="l"/>
          <a:r>
            <a:rPr lang="en-US" sz="1400">
              <a:latin typeface="Segoe UI" panose="020B0502040204020203" pitchFamily="34" charset="0"/>
              <a:cs typeface="Segoe UI" panose="020B0502040204020203" pitchFamily="34" charset="0"/>
            </a:rPr>
            <a:t>Ruby 1.6</a:t>
          </a:r>
        </a:p>
      </dgm:t>
    </dgm:pt>
    <dgm:pt modelId="{7988240D-5359-485F-92AA-25B1E07AB53C}" type="parTrans" cxnId="{055F0DC8-C3FF-4930-AD72-24E0A5660744}">
      <dgm:prSet/>
      <dgm:spPr/>
      <dgm:t>
        <a:bodyPr/>
        <a:lstStyle/>
        <a:p>
          <a:endParaRPr lang="en-US"/>
        </a:p>
      </dgm:t>
    </dgm:pt>
    <dgm:pt modelId="{34703C49-1E38-44AE-B1EB-1AD5F311A57D}" type="sibTrans" cxnId="{055F0DC8-C3FF-4930-AD72-24E0A5660744}">
      <dgm:prSet/>
      <dgm:spPr/>
      <dgm:t>
        <a:bodyPr/>
        <a:lstStyle/>
        <a:p>
          <a:endParaRPr lang="en-US"/>
        </a:p>
      </dgm:t>
    </dgm:pt>
    <dgm:pt modelId="{57EEC37B-4437-49AB-B27E-6080990615AF}">
      <dgm:prSet phldrT="[Text]" custT="1"/>
      <dgm:spPr/>
      <dgm:t>
        <a:bodyPr/>
        <a:lstStyle/>
        <a:p>
          <a:pPr algn="l"/>
          <a:r>
            <a:rPr lang="en-US" sz="1400" b="1">
              <a:latin typeface="Segoe UI" panose="020B0502040204020203" pitchFamily="34" charset="0"/>
              <a:cs typeface="Segoe UI" panose="020B0502040204020203" pitchFamily="34" charset="0"/>
            </a:rPr>
            <a:t>Hiện nay</a:t>
          </a:r>
        </a:p>
      </dgm:t>
    </dgm:pt>
    <dgm:pt modelId="{BE2DB890-7A88-4DB4-886D-C94F6041D78C}" type="parTrans" cxnId="{02C5A7C9-0F74-479C-B229-C8C8A0737578}">
      <dgm:prSet/>
      <dgm:spPr/>
      <dgm:t>
        <a:bodyPr/>
        <a:lstStyle/>
        <a:p>
          <a:endParaRPr lang="en-US"/>
        </a:p>
      </dgm:t>
    </dgm:pt>
    <dgm:pt modelId="{13A13F5D-243D-4080-918A-CC11F55DC58E}" type="sibTrans" cxnId="{02C5A7C9-0F74-479C-B229-C8C8A0737578}">
      <dgm:prSet/>
      <dgm:spPr/>
      <dgm:t>
        <a:bodyPr/>
        <a:lstStyle/>
        <a:p>
          <a:endParaRPr lang="en-US"/>
        </a:p>
      </dgm:t>
    </dgm:pt>
    <dgm:pt modelId="{F94AF34D-8F19-4949-9964-AF294DB76211}">
      <dgm:prSet phldrT="[Text]" custT="1"/>
      <dgm:spPr/>
      <dgm:t>
        <a:bodyPr/>
        <a:lstStyle/>
        <a:p>
          <a:pPr algn="l"/>
          <a:r>
            <a:rPr lang="en-US" sz="1400">
              <a:latin typeface="Segoe UI" panose="020B0502040204020203" pitchFamily="34" charset="0"/>
              <a:cs typeface="Segoe UI" panose="020B0502040204020203" pitchFamily="34" charset="0"/>
            </a:rPr>
            <a:t>Phiên bản ổn định mới nhất là 2.6.3</a:t>
          </a:r>
        </a:p>
      </dgm:t>
    </dgm:pt>
    <dgm:pt modelId="{6E3C6CB4-D9F9-4FF1-8D6E-5CA0369BC16E}" type="parTrans" cxnId="{8EBCC784-8248-4177-9F89-821E5E85139D}">
      <dgm:prSet/>
      <dgm:spPr/>
      <dgm:t>
        <a:bodyPr/>
        <a:lstStyle/>
        <a:p>
          <a:endParaRPr lang="en-US"/>
        </a:p>
      </dgm:t>
    </dgm:pt>
    <dgm:pt modelId="{1E8782CE-4948-4B66-8BA3-51E4B4E14F16}" type="sibTrans" cxnId="{8EBCC784-8248-4177-9F89-821E5E85139D}">
      <dgm:prSet/>
      <dgm:spPr/>
      <dgm:t>
        <a:bodyPr/>
        <a:lstStyle/>
        <a:p>
          <a:endParaRPr lang="en-US"/>
        </a:p>
      </dgm:t>
    </dgm:pt>
    <dgm:pt modelId="{180A17F1-9A05-44EA-9001-BBFA29BD55FB}" type="pres">
      <dgm:prSet presAssocID="{B884058A-DDD5-45A6-83DA-18E92779D4FD}" presName="Name0" presStyleCnt="0">
        <dgm:presLayoutVars>
          <dgm:chMax val="7"/>
          <dgm:chPref val="7"/>
          <dgm:dir/>
          <dgm:animOne val="branch"/>
          <dgm:animLvl val="lvl"/>
        </dgm:presLayoutVars>
      </dgm:prSet>
      <dgm:spPr/>
      <dgm:t>
        <a:bodyPr/>
        <a:lstStyle/>
        <a:p>
          <a:endParaRPr lang="en-US"/>
        </a:p>
      </dgm:t>
    </dgm:pt>
    <dgm:pt modelId="{7AB0E73C-CE15-43FA-A265-5EF00E0A8F0E}" type="pres">
      <dgm:prSet presAssocID="{25CC3044-8BB1-4307-9E27-2DF71DC581DA}" presName="composite" presStyleCnt="0"/>
      <dgm:spPr/>
    </dgm:pt>
    <dgm:pt modelId="{83BBF569-E85F-4D50-A0A7-7DD3A935DD74}" type="pres">
      <dgm:prSet presAssocID="{25CC3044-8BB1-4307-9E27-2DF71DC581DA}" presName="BackAccent" presStyleLbl="bgShp" presStyleIdx="0" presStyleCnt="7"/>
      <dgm:spPr/>
    </dgm:pt>
    <dgm:pt modelId="{29B72940-26FB-4475-8A9C-7688E8216BBE}" type="pres">
      <dgm:prSet presAssocID="{25CC3044-8BB1-4307-9E27-2DF71DC581DA}" presName="Accent" presStyleLbl="alignNode1" presStyleIdx="0" presStyleCnt="7"/>
      <dgm:spPr/>
    </dgm:pt>
    <dgm:pt modelId="{7B0DA8D4-30DB-4F43-B599-31B35871DF39}" type="pres">
      <dgm:prSet presAssocID="{25CC3044-8BB1-4307-9E27-2DF71DC581DA}" presName="Child" presStyleLbl="revTx" presStyleIdx="0" presStyleCnt="14" custScaleX="159332">
        <dgm:presLayoutVars>
          <dgm:chMax val="0"/>
          <dgm:chPref val="0"/>
          <dgm:bulletEnabled val="1"/>
        </dgm:presLayoutVars>
      </dgm:prSet>
      <dgm:spPr/>
      <dgm:t>
        <a:bodyPr/>
        <a:lstStyle/>
        <a:p>
          <a:endParaRPr lang="en-US"/>
        </a:p>
      </dgm:t>
    </dgm:pt>
    <dgm:pt modelId="{D513AF81-06C4-44E0-86C7-2C88DB112DF2}" type="pres">
      <dgm:prSet presAssocID="{25CC3044-8BB1-4307-9E27-2DF71DC581DA}" presName="Parent" presStyleLbl="revTx" presStyleIdx="1" presStyleCnt="14" custScaleX="154816" custScaleY="110137" custLinFactNeighborX="13910" custLinFactNeighborY="-3065">
        <dgm:presLayoutVars>
          <dgm:chMax val="1"/>
          <dgm:chPref val="1"/>
          <dgm:bulletEnabled val="1"/>
        </dgm:presLayoutVars>
      </dgm:prSet>
      <dgm:spPr/>
      <dgm:t>
        <a:bodyPr/>
        <a:lstStyle/>
        <a:p>
          <a:endParaRPr lang="en-US"/>
        </a:p>
      </dgm:t>
    </dgm:pt>
    <dgm:pt modelId="{D708E3E7-1B3D-4E35-9A19-41912AEF4FD4}" type="pres">
      <dgm:prSet presAssocID="{E62F72F3-C7B3-4B9C-AAA7-06D32A6D159C}" presName="sibTrans" presStyleCnt="0"/>
      <dgm:spPr/>
    </dgm:pt>
    <dgm:pt modelId="{FCCA6103-E763-44F9-82D8-B099A6FB95B4}" type="pres">
      <dgm:prSet presAssocID="{24DE8057-CDDF-4E7B-AC96-0974030BFFB3}" presName="composite" presStyleCnt="0"/>
      <dgm:spPr/>
    </dgm:pt>
    <dgm:pt modelId="{BCC1E1F3-99E8-4EEE-95DA-F40960450742}" type="pres">
      <dgm:prSet presAssocID="{24DE8057-CDDF-4E7B-AC96-0974030BFFB3}" presName="BackAccent" presStyleLbl="bgShp" presStyleIdx="1" presStyleCnt="7"/>
      <dgm:spPr/>
    </dgm:pt>
    <dgm:pt modelId="{A756F6C5-3F47-438B-A6F9-533179A0E0D8}" type="pres">
      <dgm:prSet presAssocID="{24DE8057-CDDF-4E7B-AC96-0974030BFFB3}" presName="Accent" presStyleLbl="alignNode1" presStyleIdx="1" presStyleCnt="7"/>
      <dgm:spPr/>
    </dgm:pt>
    <dgm:pt modelId="{9F63E889-A9B2-4DA5-9E0C-B9242866ECC6}" type="pres">
      <dgm:prSet presAssocID="{24DE8057-CDDF-4E7B-AC96-0974030BFFB3}" presName="Child" presStyleLbl="revTx" presStyleIdx="2" presStyleCnt="14" custScaleX="120664">
        <dgm:presLayoutVars>
          <dgm:chMax val="0"/>
          <dgm:chPref val="0"/>
          <dgm:bulletEnabled val="1"/>
        </dgm:presLayoutVars>
      </dgm:prSet>
      <dgm:spPr/>
      <dgm:t>
        <a:bodyPr/>
        <a:lstStyle/>
        <a:p>
          <a:endParaRPr lang="en-US"/>
        </a:p>
      </dgm:t>
    </dgm:pt>
    <dgm:pt modelId="{5F32DEC8-0D05-43C0-B534-2E5FACF49158}" type="pres">
      <dgm:prSet presAssocID="{24DE8057-CDDF-4E7B-AC96-0974030BFFB3}" presName="Parent" presStyleLbl="revTx" presStyleIdx="3" presStyleCnt="14" custScaleX="148243" custScaleY="104426" custLinFactNeighborX="14639" custLinFactNeighborY="-4493">
        <dgm:presLayoutVars>
          <dgm:chMax val="1"/>
          <dgm:chPref val="1"/>
          <dgm:bulletEnabled val="1"/>
        </dgm:presLayoutVars>
      </dgm:prSet>
      <dgm:spPr/>
      <dgm:t>
        <a:bodyPr/>
        <a:lstStyle/>
        <a:p>
          <a:endParaRPr lang="en-US"/>
        </a:p>
      </dgm:t>
    </dgm:pt>
    <dgm:pt modelId="{A1AED710-8C77-45C1-9034-74145AEAE07A}" type="pres">
      <dgm:prSet presAssocID="{41EFB77F-0E47-47F5-8CF4-A8BBEB3EDCCE}" presName="sibTrans" presStyleCnt="0"/>
      <dgm:spPr/>
    </dgm:pt>
    <dgm:pt modelId="{66C09693-4487-45DB-8A85-1259196B6887}" type="pres">
      <dgm:prSet presAssocID="{25FCDCB1-DEE7-4986-B390-74428CBAAB53}" presName="composite" presStyleCnt="0"/>
      <dgm:spPr/>
    </dgm:pt>
    <dgm:pt modelId="{187817D5-432D-4049-9B82-653D2637399F}" type="pres">
      <dgm:prSet presAssocID="{25FCDCB1-DEE7-4986-B390-74428CBAAB53}" presName="BackAccent" presStyleLbl="bgShp" presStyleIdx="2" presStyleCnt="7"/>
      <dgm:spPr/>
    </dgm:pt>
    <dgm:pt modelId="{E0E07229-4E5C-4345-A643-DC03D3847E14}" type="pres">
      <dgm:prSet presAssocID="{25FCDCB1-DEE7-4986-B390-74428CBAAB53}" presName="Accent" presStyleLbl="alignNode1" presStyleIdx="2" presStyleCnt="7"/>
      <dgm:spPr/>
    </dgm:pt>
    <dgm:pt modelId="{F6FB6636-4520-4341-971B-25F367EAA4A0}" type="pres">
      <dgm:prSet presAssocID="{25FCDCB1-DEE7-4986-B390-74428CBAAB53}" presName="Child" presStyleLbl="revTx" presStyleIdx="4" presStyleCnt="14" custScaleX="120664">
        <dgm:presLayoutVars>
          <dgm:chMax val="0"/>
          <dgm:chPref val="0"/>
          <dgm:bulletEnabled val="1"/>
        </dgm:presLayoutVars>
      </dgm:prSet>
      <dgm:spPr/>
      <dgm:t>
        <a:bodyPr/>
        <a:lstStyle/>
        <a:p>
          <a:endParaRPr lang="en-US"/>
        </a:p>
      </dgm:t>
    </dgm:pt>
    <dgm:pt modelId="{9E78D9DD-078C-4408-9965-228248DCA35D}" type="pres">
      <dgm:prSet presAssocID="{25FCDCB1-DEE7-4986-B390-74428CBAAB53}" presName="Parent" presStyleLbl="revTx" presStyleIdx="5" presStyleCnt="14" custScaleX="136793" custScaleY="105230" custLinFactNeighborX="4859" custLinFactNeighborY="-1173">
        <dgm:presLayoutVars>
          <dgm:chMax val="1"/>
          <dgm:chPref val="1"/>
          <dgm:bulletEnabled val="1"/>
        </dgm:presLayoutVars>
      </dgm:prSet>
      <dgm:spPr/>
      <dgm:t>
        <a:bodyPr/>
        <a:lstStyle/>
        <a:p>
          <a:endParaRPr lang="en-US"/>
        </a:p>
      </dgm:t>
    </dgm:pt>
    <dgm:pt modelId="{57368514-B24C-4C2B-9817-814A739B3C50}" type="pres">
      <dgm:prSet presAssocID="{C056F8CE-DF18-4C8C-8757-32FAE61FC8CF}" presName="sibTrans" presStyleCnt="0"/>
      <dgm:spPr/>
    </dgm:pt>
    <dgm:pt modelId="{FE5DEC9D-8C6F-49FD-831F-2D6B64632D8D}" type="pres">
      <dgm:prSet presAssocID="{4444C371-983C-444D-8CE5-AD7BFE0A126B}" presName="composite" presStyleCnt="0"/>
      <dgm:spPr/>
    </dgm:pt>
    <dgm:pt modelId="{7BAA3796-8D9F-4BCF-BEBB-7607161C8A5A}" type="pres">
      <dgm:prSet presAssocID="{4444C371-983C-444D-8CE5-AD7BFE0A126B}" presName="BackAccent" presStyleLbl="bgShp" presStyleIdx="3" presStyleCnt="7"/>
      <dgm:spPr/>
    </dgm:pt>
    <dgm:pt modelId="{9AC7ACB9-B78A-48D4-8941-89A7ABB1914E}" type="pres">
      <dgm:prSet presAssocID="{4444C371-983C-444D-8CE5-AD7BFE0A126B}" presName="Accent" presStyleLbl="alignNode1" presStyleIdx="3" presStyleCnt="7"/>
      <dgm:spPr/>
    </dgm:pt>
    <dgm:pt modelId="{276CAE81-9F48-40FB-B120-25EB6C6C0DFE}" type="pres">
      <dgm:prSet presAssocID="{4444C371-983C-444D-8CE5-AD7BFE0A126B}" presName="Child" presStyleLbl="revTx" presStyleIdx="6" presStyleCnt="14" custScaleX="120664">
        <dgm:presLayoutVars>
          <dgm:chMax val="0"/>
          <dgm:chPref val="0"/>
          <dgm:bulletEnabled val="1"/>
        </dgm:presLayoutVars>
      </dgm:prSet>
      <dgm:spPr/>
      <dgm:t>
        <a:bodyPr/>
        <a:lstStyle/>
        <a:p>
          <a:endParaRPr lang="en-US"/>
        </a:p>
      </dgm:t>
    </dgm:pt>
    <dgm:pt modelId="{FCF8F36B-C5B7-4653-8F69-89F82D01A0AE}" type="pres">
      <dgm:prSet presAssocID="{4444C371-983C-444D-8CE5-AD7BFE0A126B}" presName="Parent" presStyleLbl="revTx" presStyleIdx="7" presStyleCnt="14" custScaleX="120664">
        <dgm:presLayoutVars>
          <dgm:chMax val="1"/>
          <dgm:chPref val="1"/>
          <dgm:bulletEnabled val="1"/>
        </dgm:presLayoutVars>
      </dgm:prSet>
      <dgm:spPr/>
      <dgm:t>
        <a:bodyPr/>
        <a:lstStyle/>
        <a:p>
          <a:endParaRPr lang="en-US"/>
        </a:p>
      </dgm:t>
    </dgm:pt>
    <dgm:pt modelId="{E8F24F70-8F2F-48C8-8902-AD89868260D6}" type="pres">
      <dgm:prSet presAssocID="{C166F9FF-C573-473B-A292-D9AA05C2E33B}" presName="sibTrans" presStyleCnt="0"/>
      <dgm:spPr/>
    </dgm:pt>
    <dgm:pt modelId="{E233A581-DE85-4170-97D5-EFCAD7AF298B}" type="pres">
      <dgm:prSet presAssocID="{DAF723E4-DF4C-465D-9D67-B7856E863506}" presName="composite" presStyleCnt="0"/>
      <dgm:spPr/>
    </dgm:pt>
    <dgm:pt modelId="{E9B6B1D2-5588-4DE0-8385-BFEBF708E4D8}" type="pres">
      <dgm:prSet presAssocID="{DAF723E4-DF4C-465D-9D67-B7856E863506}" presName="BackAccent" presStyleLbl="bgShp" presStyleIdx="4" presStyleCnt="7"/>
      <dgm:spPr/>
    </dgm:pt>
    <dgm:pt modelId="{4007684F-F654-4AD9-A1A8-37CF81217E62}" type="pres">
      <dgm:prSet presAssocID="{DAF723E4-DF4C-465D-9D67-B7856E863506}" presName="Accent" presStyleLbl="alignNode1" presStyleIdx="4" presStyleCnt="7"/>
      <dgm:spPr/>
    </dgm:pt>
    <dgm:pt modelId="{E37863FA-6B89-42CB-B42F-BC8DDB49645E}" type="pres">
      <dgm:prSet presAssocID="{DAF723E4-DF4C-465D-9D67-B7856E863506}" presName="Child" presStyleLbl="revTx" presStyleIdx="8" presStyleCnt="14" custScaleX="120664">
        <dgm:presLayoutVars>
          <dgm:chMax val="0"/>
          <dgm:chPref val="0"/>
          <dgm:bulletEnabled val="1"/>
        </dgm:presLayoutVars>
      </dgm:prSet>
      <dgm:spPr/>
      <dgm:t>
        <a:bodyPr/>
        <a:lstStyle/>
        <a:p>
          <a:endParaRPr lang="en-US"/>
        </a:p>
      </dgm:t>
    </dgm:pt>
    <dgm:pt modelId="{6AABAB4E-7593-4C3F-A867-DB2089F113B9}" type="pres">
      <dgm:prSet presAssocID="{DAF723E4-DF4C-465D-9D67-B7856E863506}" presName="Parent" presStyleLbl="revTx" presStyleIdx="9" presStyleCnt="14" custScaleX="120664">
        <dgm:presLayoutVars>
          <dgm:chMax val="1"/>
          <dgm:chPref val="1"/>
          <dgm:bulletEnabled val="1"/>
        </dgm:presLayoutVars>
      </dgm:prSet>
      <dgm:spPr/>
      <dgm:t>
        <a:bodyPr/>
        <a:lstStyle/>
        <a:p>
          <a:endParaRPr lang="en-US"/>
        </a:p>
      </dgm:t>
    </dgm:pt>
    <dgm:pt modelId="{A24F577B-3131-4C87-8FE0-2AB89E2BF585}" type="pres">
      <dgm:prSet presAssocID="{0888ED38-DCA5-4252-AB88-0695E68F50CA}" presName="sibTrans" presStyleCnt="0"/>
      <dgm:spPr/>
    </dgm:pt>
    <dgm:pt modelId="{F7D9AB00-0AD2-42F9-8300-F5E772582F59}" type="pres">
      <dgm:prSet presAssocID="{C07CE3FB-7F41-4F52-B34E-BBF83385065C}" presName="composite" presStyleCnt="0"/>
      <dgm:spPr/>
    </dgm:pt>
    <dgm:pt modelId="{D33E8784-9C78-4BE2-8668-E85FD98A1169}" type="pres">
      <dgm:prSet presAssocID="{C07CE3FB-7F41-4F52-B34E-BBF83385065C}" presName="BackAccent" presStyleLbl="bgShp" presStyleIdx="5" presStyleCnt="7"/>
      <dgm:spPr/>
    </dgm:pt>
    <dgm:pt modelId="{F4054A89-C2B2-46CC-906E-97A59B18A590}" type="pres">
      <dgm:prSet presAssocID="{C07CE3FB-7F41-4F52-B34E-BBF83385065C}" presName="Accent" presStyleLbl="alignNode1" presStyleIdx="5" presStyleCnt="7"/>
      <dgm:spPr/>
    </dgm:pt>
    <dgm:pt modelId="{A76A3433-34FA-4FCC-8FBA-4DAF9BB99B33}" type="pres">
      <dgm:prSet presAssocID="{C07CE3FB-7F41-4F52-B34E-BBF83385065C}" presName="Child" presStyleLbl="revTx" presStyleIdx="10" presStyleCnt="14" custScaleX="120664">
        <dgm:presLayoutVars>
          <dgm:chMax val="0"/>
          <dgm:chPref val="0"/>
          <dgm:bulletEnabled val="1"/>
        </dgm:presLayoutVars>
      </dgm:prSet>
      <dgm:spPr/>
      <dgm:t>
        <a:bodyPr/>
        <a:lstStyle/>
        <a:p>
          <a:endParaRPr lang="en-US"/>
        </a:p>
      </dgm:t>
    </dgm:pt>
    <dgm:pt modelId="{33B1026F-0ECC-4FFD-B57D-D4ACB525AB79}" type="pres">
      <dgm:prSet presAssocID="{C07CE3FB-7F41-4F52-B34E-BBF83385065C}" presName="Parent" presStyleLbl="revTx" presStyleIdx="11" presStyleCnt="14" custScaleX="120664">
        <dgm:presLayoutVars>
          <dgm:chMax val="1"/>
          <dgm:chPref val="1"/>
          <dgm:bulletEnabled val="1"/>
        </dgm:presLayoutVars>
      </dgm:prSet>
      <dgm:spPr/>
      <dgm:t>
        <a:bodyPr/>
        <a:lstStyle/>
        <a:p>
          <a:endParaRPr lang="en-US"/>
        </a:p>
      </dgm:t>
    </dgm:pt>
    <dgm:pt modelId="{55E3BD66-B5B2-41E0-9EC6-DB34B89CC24C}" type="pres">
      <dgm:prSet presAssocID="{C6932E21-1B90-436E-BA09-E4AB70C3ECFE}" presName="sibTrans" presStyleCnt="0"/>
      <dgm:spPr/>
    </dgm:pt>
    <dgm:pt modelId="{BBD7A7C5-FD46-4BE1-A3A9-BDD9FCA21BD9}" type="pres">
      <dgm:prSet presAssocID="{57EEC37B-4437-49AB-B27E-6080990615AF}" presName="composite" presStyleCnt="0"/>
      <dgm:spPr/>
    </dgm:pt>
    <dgm:pt modelId="{28B5E222-125E-4E49-80DA-E773AAAE844A}" type="pres">
      <dgm:prSet presAssocID="{57EEC37B-4437-49AB-B27E-6080990615AF}" presName="BackAccent" presStyleLbl="bgShp" presStyleIdx="6" presStyleCnt="7"/>
      <dgm:spPr/>
    </dgm:pt>
    <dgm:pt modelId="{51B94866-9C76-493E-A6AF-CABC086758EC}" type="pres">
      <dgm:prSet presAssocID="{57EEC37B-4437-49AB-B27E-6080990615AF}" presName="Accent" presStyleLbl="alignNode1" presStyleIdx="6" presStyleCnt="7"/>
      <dgm:spPr/>
    </dgm:pt>
    <dgm:pt modelId="{C640CAC6-17D8-46CB-BA9E-28EE26263C57}" type="pres">
      <dgm:prSet presAssocID="{57EEC37B-4437-49AB-B27E-6080990615AF}" presName="Child" presStyleLbl="revTx" presStyleIdx="12" presStyleCnt="14" custScaleX="120664">
        <dgm:presLayoutVars>
          <dgm:chMax val="0"/>
          <dgm:chPref val="0"/>
          <dgm:bulletEnabled val="1"/>
        </dgm:presLayoutVars>
      </dgm:prSet>
      <dgm:spPr/>
      <dgm:t>
        <a:bodyPr/>
        <a:lstStyle/>
        <a:p>
          <a:endParaRPr lang="en-US"/>
        </a:p>
      </dgm:t>
    </dgm:pt>
    <dgm:pt modelId="{1001E186-A4DE-442D-B681-74F54420CC95}" type="pres">
      <dgm:prSet presAssocID="{57EEC37B-4437-49AB-B27E-6080990615AF}" presName="Parent" presStyleLbl="revTx" presStyleIdx="13" presStyleCnt="14" custScaleX="120664">
        <dgm:presLayoutVars>
          <dgm:chMax val="1"/>
          <dgm:chPref val="1"/>
          <dgm:bulletEnabled val="1"/>
        </dgm:presLayoutVars>
      </dgm:prSet>
      <dgm:spPr/>
      <dgm:t>
        <a:bodyPr/>
        <a:lstStyle/>
        <a:p>
          <a:endParaRPr lang="en-US"/>
        </a:p>
      </dgm:t>
    </dgm:pt>
  </dgm:ptLst>
  <dgm:cxnLst>
    <dgm:cxn modelId="{ED083ACE-FA8A-4921-B135-6A26E84D3B3B}" type="presOf" srcId="{57EEC37B-4437-49AB-B27E-6080990615AF}" destId="{1001E186-A4DE-442D-B681-74F54420CC95}" srcOrd="0" destOrd="0" presId="urn:microsoft.com/office/officeart/2008/layout/IncreasingCircleProcess"/>
    <dgm:cxn modelId="{996B3815-1A85-4DCE-A328-6B673821F3B5}" srcId="{B884058A-DDD5-45A6-83DA-18E92779D4FD}" destId="{DAF723E4-DF4C-465D-9D67-B7856E863506}" srcOrd="4" destOrd="0" parTransId="{63CE96D7-0FC3-4DA3-91A9-AC07BFE715FA}" sibTransId="{0888ED38-DCA5-4252-AB88-0695E68F50CA}"/>
    <dgm:cxn modelId="{A4022BC1-9AB4-4257-B3CF-5F7CD12DF943}" srcId="{25FCDCB1-DEE7-4986-B390-74428CBAAB53}" destId="{1296F3E4-70ED-4FFF-A844-7A84272B941E}" srcOrd="0" destOrd="0" parTransId="{3F438E6D-C73D-41BA-BF7D-E221AD053A10}" sibTransId="{2B0C53DA-9373-421F-81E0-C81CA863A9B7}"/>
    <dgm:cxn modelId="{8EBCC784-8248-4177-9F89-821E5E85139D}" srcId="{57EEC37B-4437-49AB-B27E-6080990615AF}" destId="{F94AF34D-8F19-4949-9964-AF294DB76211}" srcOrd="0" destOrd="0" parTransId="{6E3C6CB4-D9F9-4FF1-8D6E-5CA0369BC16E}" sibTransId="{1E8782CE-4948-4B66-8BA3-51E4B4E14F16}"/>
    <dgm:cxn modelId="{76DA1743-8641-4462-AA15-14C9731E1B80}" type="presOf" srcId="{97F39D71-4BAF-44FF-A0A6-C2F41FDC676B}" destId="{A76A3433-34FA-4FCC-8FBA-4DAF9BB99B33}" srcOrd="0" destOrd="0" presId="urn:microsoft.com/office/officeart/2008/layout/IncreasingCircleProcess"/>
    <dgm:cxn modelId="{73CBA8F0-45D1-4D44-B378-B8E34DB89C64}" type="presOf" srcId="{F7D1CECE-CFC9-4731-8431-0ED0B5FD6073}" destId="{7B0DA8D4-30DB-4F43-B599-31B35871DF39}" srcOrd="0" destOrd="0" presId="urn:microsoft.com/office/officeart/2008/layout/IncreasingCircleProcess"/>
    <dgm:cxn modelId="{D8DEFCA7-D2C6-4DBA-BAD1-79E7C330FB95}" type="presOf" srcId="{C05977A5-F928-47EB-BC44-BE2D2F1A9326}" destId="{276CAE81-9F48-40FB-B120-25EB6C6C0DFE}" srcOrd="0" destOrd="0" presId="urn:microsoft.com/office/officeart/2008/layout/IncreasingCircleProcess"/>
    <dgm:cxn modelId="{055F0DC8-C3FF-4930-AD72-24E0A5660744}" srcId="{C07CE3FB-7F41-4F52-B34E-BBF83385065C}" destId="{97F39D71-4BAF-44FF-A0A6-C2F41FDC676B}" srcOrd="0" destOrd="0" parTransId="{7988240D-5359-485F-92AA-25B1E07AB53C}" sibTransId="{34703C49-1E38-44AE-B1EB-1AD5F311A57D}"/>
    <dgm:cxn modelId="{294B39AC-BFE4-4451-A48C-23ACE7F553E1}" srcId="{24DE8057-CDDF-4E7B-AC96-0974030BFFB3}" destId="{EF117747-0C55-4949-BBAE-5E5960AE7E34}" srcOrd="0" destOrd="0" parTransId="{86BAB213-5041-4687-B691-14090F5E1D1B}" sibTransId="{6DE1AD73-3FB3-4BF8-827E-C24C5833153F}"/>
    <dgm:cxn modelId="{9CF6F6E6-C136-475E-B5F0-1A4B84589956}" srcId="{B884058A-DDD5-45A6-83DA-18E92779D4FD}" destId="{C07CE3FB-7F41-4F52-B34E-BBF83385065C}" srcOrd="5" destOrd="0" parTransId="{3DF4817A-C198-4093-844C-758076A690DA}" sibTransId="{C6932E21-1B90-436E-BA09-E4AB70C3ECFE}"/>
    <dgm:cxn modelId="{C0BDD2ED-B0C6-4E00-86B3-283BA05EA636}" type="presOf" srcId="{C07CE3FB-7F41-4F52-B34E-BBF83385065C}" destId="{33B1026F-0ECC-4FFD-B57D-D4ACB525AB79}" srcOrd="0" destOrd="0" presId="urn:microsoft.com/office/officeart/2008/layout/IncreasingCircleProcess"/>
    <dgm:cxn modelId="{5E5E3A2E-D671-4FB7-80A2-A7AE4E6CC61B}" srcId="{DAF723E4-DF4C-465D-9D67-B7856E863506}" destId="{D4474055-0765-426A-9464-D0B2C5E29B99}" srcOrd="0" destOrd="0" parTransId="{AB1E0BBF-AD45-4984-A2BE-F5128187983F}" sibTransId="{1CAD89C2-8EE8-471E-A9A4-84C1F7D2E285}"/>
    <dgm:cxn modelId="{A133474A-BDE5-4804-8356-E0B227A473A8}" type="presOf" srcId="{DAF723E4-DF4C-465D-9D67-B7856E863506}" destId="{6AABAB4E-7593-4C3F-A867-DB2089F113B9}" srcOrd="0" destOrd="0" presId="urn:microsoft.com/office/officeart/2008/layout/IncreasingCircleProcess"/>
    <dgm:cxn modelId="{8E03573C-9833-4112-9E61-549922BFCC70}" type="presOf" srcId="{24DE8057-CDDF-4E7B-AC96-0974030BFFB3}" destId="{5F32DEC8-0D05-43C0-B534-2E5FACF49158}" srcOrd="0" destOrd="0" presId="urn:microsoft.com/office/officeart/2008/layout/IncreasingCircleProcess"/>
    <dgm:cxn modelId="{EDBD29EA-0E1E-4EBD-A700-F8935948B7DB}" srcId="{B884058A-DDD5-45A6-83DA-18E92779D4FD}" destId="{4444C371-983C-444D-8CE5-AD7BFE0A126B}" srcOrd="3" destOrd="0" parTransId="{A5AB8893-DE35-4790-B616-336B68C0F1A7}" sibTransId="{C166F9FF-C573-473B-A292-D9AA05C2E33B}"/>
    <dgm:cxn modelId="{AABC9D4C-9835-46F6-9F94-BB41EDE65F9E}" type="presOf" srcId="{25CC3044-8BB1-4307-9E27-2DF71DC581DA}" destId="{D513AF81-06C4-44E0-86C7-2C88DB112DF2}" srcOrd="0" destOrd="0" presId="urn:microsoft.com/office/officeart/2008/layout/IncreasingCircleProcess"/>
    <dgm:cxn modelId="{700EBB93-707A-4245-BF7C-566576098262}" type="presOf" srcId="{F94AF34D-8F19-4949-9964-AF294DB76211}" destId="{C640CAC6-17D8-46CB-BA9E-28EE26263C57}" srcOrd="0" destOrd="0" presId="urn:microsoft.com/office/officeart/2008/layout/IncreasingCircleProcess"/>
    <dgm:cxn modelId="{47A34940-D262-4A5B-A4F2-5A1CE6170B4A}" type="presOf" srcId="{25FCDCB1-DEE7-4986-B390-74428CBAAB53}" destId="{9E78D9DD-078C-4408-9965-228248DCA35D}" srcOrd="0" destOrd="0" presId="urn:microsoft.com/office/officeart/2008/layout/IncreasingCircleProcess"/>
    <dgm:cxn modelId="{BFF399D6-CA4E-4BA4-8241-DE548B54A28B}" type="presOf" srcId="{B884058A-DDD5-45A6-83DA-18E92779D4FD}" destId="{180A17F1-9A05-44EA-9001-BBFA29BD55FB}" srcOrd="0" destOrd="0" presId="urn:microsoft.com/office/officeart/2008/layout/IncreasingCircleProcess"/>
    <dgm:cxn modelId="{3416C08B-9D22-4716-B541-CA0A619F42BC}" srcId="{4444C371-983C-444D-8CE5-AD7BFE0A126B}" destId="{C05977A5-F928-47EB-BC44-BE2D2F1A9326}" srcOrd="0" destOrd="0" parTransId="{8465AD30-B9E4-4ECB-84CD-C5DF215918AF}" sibTransId="{95694352-58C6-448C-A750-FCD0AC2E10D0}"/>
    <dgm:cxn modelId="{FEA7B7F8-9780-4218-8424-357C3FC1154A}" type="presOf" srcId="{1296F3E4-70ED-4FFF-A844-7A84272B941E}" destId="{F6FB6636-4520-4341-971B-25F367EAA4A0}" srcOrd="0" destOrd="0" presId="urn:microsoft.com/office/officeart/2008/layout/IncreasingCircleProcess"/>
    <dgm:cxn modelId="{807DF15D-6663-45F7-8C55-058F398DB949}" srcId="{B884058A-DDD5-45A6-83DA-18E92779D4FD}" destId="{25FCDCB1-DEE7-4986-B390-74428CBAAB53}" srcOrd="2" destOrd="0" parTransId="{2553ADDF-06CE-435A-B5A0-3C2A62A8F959}" sibTransId="{C056F8CE-DF18-4C8C-8757-32FAE61FC8CF}"/>
    <dgm:cxn modelId="{E5F28FD1-074B-45AF-9FFB-65D2FE297CF7}" srcId="{B884058A-DDD5-45A6-83DA-18E92779D4FD}" destId="{24DE8057-CDDF-4E7B-AC96-0974030BFFB3}" srcOrd="1" destOrd="0" parTransId="{6F35DCF1-E645-4313-9F25-E708C13FABDD}" sibTransId="{41EFB77F-0E47-47F5-8CF4-A8BBEB3EDCCE}"/>
    <dgm:cxn modelId="{9CA03794-6170-476B-BA4A-6BF0C52181F7}" type="presOf" srcId="{4444C371-983C-444D-8CE5-AD7BFE0A126B}" destId="{FCF8F36B-C5B7-4653-8F69-89F82D01A0AE}" srcOrd="0" destOrd="0" presId="urn:microsoft.com/office/officeart/2008/layout/IncreasingCircleProcess"/>
    <dgm:cxn modelId="{D6C3D828-338D-47F4-9439-F8E5B2F0C85D}" srcId="{25CC3044-8BB1-4307-9E27-2DF71DC581DA}" destId="{F7D1CECE-CFC9-4731-8431-0ED0B5FD6073}" srcOrd="0" destOrd="0" parTransId="{A5463442-D190-4AA3-998E-5079DD3CBB5B}" sibTransId="{425DD58F-6ACE-4124-A471-C890594DB93B}"/>
    <dgm:cxn modelId="{87039ED3-123E-4D06-AACC-DC0CF10EE8D8}" type="presOf" srcId="{EF117747-0C55-4949-BBAE-5E5960AE7E34}" destId="{9F63E889-A9B2-4DA5-9E0C-B9242866ECC6}" srcOrd="0" destOrd="0" presId="urn:microsoft.com/office/officeart/2008/layout/IncreasingCircleProcess"/>
    <dgm:cxn modelId="{02DF1752-D5B8-4494-84A9-BED1B027FD6A}" srcId="{B884058A-DDD5-45A6-83DA-18E92779D4FD}" destId="{25CC3044-8BB1-4307-9E27-2DF71DC581DA}" srcOrd="0" destOrd="0" parTransId="{FEE3B50C-CA22-480A-83A8-C4D4945C87E8}" sibTransId="{E62F72F3-C7B3-4B9C-AAA7-06D32A6D159C}"/>
    <dgm:cxn modelId="{02C5A7C9-0F74-479C-B229-C8C8A0737578}" srcId="{B884058A-DDD5-45A6-83DA-18E92779D4FD}" destId="{57EEC37B-4437-49AB-B27E-6080990615AF}" srcOrd="6" destOrd="0" parTransId="{BE2DB890-7A88-4DB4-886D-C94F6041D78C}" sibTransId="{13A13F5D-243D-4080-918A-CC11F55DC58E}"/>
    <dgm:cxn modelId="{E098E7FA-6528-46C1-BA41-0088AA9CF930}" type="presOf" srcId="{D4474055-0765-426A-9464-D0B2C5E29B99}" destId="{E37863FA-6B89-42CB-B42F-BC8DDB49645E}" srcOrd="0" destOrd="0" presId="urn:microsoft.com/office/officeart/2008/layout/IncreasingCircleProcess"/>
    <dgm:cxn modelId="{BE23869F-275A-4FAC-98F5-C3C004EE0590}" type="presParOf" srcId="{180A17F1-9A05-44EA-9001-BBFA29BD55FB}" destId="{7AB0E73C-CE15-43FA-A265-5EF00E0A8F0E}" srcOrd="0" destOrd="0" presId="urn:microsoft.com/office/officeart/2008/layout/IncreasingCircleProcess"/>
    <dgm:cxn modelId="{DB33C405-B589-4083-AF83-FAD78503FEF2}" type="presParOf" srcId="{7AB0E73C-CE15-43FA-A265-5EF00E0A8F0E}" destId="{83BBF569-E85F-4D50-A0A7-7DD3A935DD74}" srcOrd="0" destOrd="0" presId="urn:microsoft.com/office/officeart/2008/layout/IncreasingCircleProcess"/>
    <dgm:cxn modelId="{338EF7A8-A097-438E-99D5-B30672DD2500}" type="presParOf" srcId="{7AB0E73C-CE15-43FA-A265-5EF00E0A8F0E}" destId="{29B72940-26FB-4475-8A9C-7688E8216BBE}" srcOrd="1" destOrd="0" presId="urn:microsoft.com/office/officeart/2008/layout/IncreasingCircleProcess"/>
    <dgm:cxn modelId="{129C1B42-CE06-4557-94E3-10CBF6E6AF1D}" type="presParOf" srcId="{7AB0E73C-CE15-43FA-A265-5EF00E0A8F0E}" destId="{7B0DA8D4-30DB-4F43-B599-31B35871DF39}" srcOrd="2" destOrd="0" presId="urn:microsoft.com/office/officeart/2008/layout/IncreasingCircleProcess"/>
    <dgm:cxn modelId="{BB56B805-4A49-4739-9230-0CD7282BBB20}" type="presParOf" srcId="{7AB0E73C-CE15-43FA-A265-5EF00E0A8F0E}" destId="{D513AF81-06C4-44E0-86C7-2C88DB112DF2}" srcOrd="3" destOrd="0" presId="urn:microsoft.com/office/officeart/2008/layout/IncreasingCircleProcess"/>
    <dgm:cxn modelId="{A55FD8F3-F0C4-42A1-A697-47C2F1A51B49}" type="presParOf" srcId="{180A17F1-9A05-44EA-9001-BBFA29BD55FB}" destId="{D708E3E7-1B3D-4E35-9A19-41912AEF4FD4}" srcOrd="1" destOrd="0" presId="urn:microsoft.com/office/officeart/2008/layout/IncreasingCircleProcess"/>
    <dgm:cxn modelId="{5114649B-D191-42F3-97EF-4F5BED819E8B}" type="presParOf" srcId="{180A17F1-9A05-44EA-9001-BBFA29BD55FB}" destId="{FCCA6103-E763-44F9-82D8-B099A6FB95B4}" srcOrd="2" destOrd="0" presId="urn:microsoft.com/office/officeart/2008/layout/IncreasingCircleProcess"/>
    <dgm:cxn modelId="{3804FC58-562F-4363-9943-4F8FBED2E926}" type="presParOf" srcId="{FCCA6103-E763-44F9-82D8-B099A6FB95B4}" destId="{BCC1E1F3-99E8-4EEE-95DA-F40960450742}" srcOrd="0" destOrd="0" presId="urn:microsoft.com/office/officeart/2008/layout/IncreasingCircleProcess"/>
    <dgm:cxn modelId="{0AA48625-436B-448F-9532-973F8941A06B}" type="presParOf" srcId="{FCCA6103-E763-44F9-82D8-B099A6FB95B4}" destId="{A756F6C5-3F47-438B-A6F9-533179A0E0D8}" srcOrd="1" destOrd="0" presId="urn:microsoft.com/office/officeart/2008/layout/IncreasingCircleProcess"/>
    <dgm:cxn modelId="{28A33821-BCC7-4FDB-83D2-3736D3EA46C2}" type="presParOf" srcId="{FCCA6103-E763-44F9-82D8-B099A6FB95B4}" destId="{9F63E889-A9B2-4DA5-9E0C-B9242866ECC6}" srcOrd="2" destOrd="0" presId="urn:microsoft.com/office/officeart/2008/layout/IncreasingCircleProcess"/>
    <dgm:cxn modelId="{32EDC212-AEC0-4ECF-9DFB-64608917160B}" type="presParOf" srcId="{FCCA6103-E763-44F9-82D8-B099A6FB95B4}" destId="{5F32DEC8-0D05-43C0-B534-2E5FACF49158}" srcOrd="3" destOrd="0" presId="urn:microsoft.com/office/officeart/2008/layout/IncreasingCircleProcess"/>
    <dgm:cxn modelId="{18FCBB90-9B3C-4DFB-96C2-AFFE14E0E110}" type="presParOf" srcId="{180A17F1-9A05-44EA-9001-BBFA29BD55FB}" destId="{A1AED710-8C77-45C1-9034-74145AEAE07A}" srcOrd="3" destOrd="0" presId="urn:microsoft.com/office/officeart/2008/layout/IncreasingCircleProcess"/>
    <dgm:cxn modelId="{9184520A-C9AF-4796-A367-C0529B3982CF}" type="presParOf" srcId="{180A17F1-9A05-44EA-9001-BBFA29BD55FB}" destId="{66C09693-4487-45DB-8A85-1259196B6887}" srcOrd="4" destOrd="0" presId="urn:microsoft.com/office/officeart/2008/layout/IncreasingCircleProcess"/>
    <dgm:cxn modelId="{C1735D84-0EA1-43FD-A93F-0579705EDDFB}" type="presParOf" srcId="{66C09693-4487-45DB-8A85-1259196B6887}" destId="{187817D5-432D-4049-9B82-653D2637399F}" srcOrd="0" destOrd="0" presId="urn:microsoft.com/office/officeart/2008/layout/IncreasingCircleProcess"/>
    <dgm:cxn modelId="{317B34F3-07D1-4575-86E5-365DBBB812EB}" type="presParOf" srcId="{66C09693-4487-45DB-8A85-1259196B6887}" destId="{E0E07229-4E5C-4345-A643-DC03D3847E14}" srcOrd="1" destOrd="0" presId="urn:microsoft.com/office/officeart/2008/layout/IncreasingCircleProcess"/>
    <dgm:cxn modelId="{3D6B9B46-B85A-4038-9014-38F7760D0101}" type="presParOf" srcId="{66C09693-4487-45DB-8A85-1259196B6887}" destId="{F6FB6636-4520-4341-971B-25F367EAA4A0}" srcOrd="2" destOrd="0" presId="urn:microsoft.com/office/officeart/2008/layout/IncreasingCircleProcess"/>
    <dgm:cxn modelId="{0D23FE13-1589-4F6B-A3C6-78E9105F8FCC}" type="presParOf" srcId="{66C09693-4487-45DB-8A85-1259196B6887}" destId="{9E78D9DD-078C-4408-9965-228248DCA35D}" srcOrd="3" destOrd="0" presId="urn:microsoft.com/office/officeart/2008/layout/IncreasingCircleProcess"/>
    <dgm:cxn modelId="{35F3FBD8-8760-4B25-B1B7-4A57CF0AF488}" type="presParOf" srcId="{180A17F1-9A05-44EA-9001-BBFA29BD55FB}" destId="{57368514-B24C-4C2B-9817-814A739B3C50}" srcOrd="5" destOrd="0" presId="urn:microsoft.com/office/officeart/2008/layout/IncreasingCircleProcess"/>
    <dgm:cxn modelId="{7D244BD5-132F-4F85-B434-A39E14CCAC58}" type="presParOf" srcId="{180A17F1-9A05-44EA-9001-BBFA29BD55FB}" destId="{FE5DEC9D-8C6F-49FD-831F-2D6B64632D8D}" srcOrd="6" destOrd="0" presId="urn:microsoft.com/office/officeart/2008/layout/IncreasingCircleProcess"/>
    <dgm:cxn modelId="{4368A592-1D49-4E63-94F3-9B353B8CC3E4}" type="presParOf" srcId="{FE5DEC9D-8C6F-49FD-831F-2D6B64632D8D}" destId="{7BAA3796-8D9F-4BCF-BEBB-7607161C8A5A}" srcOrd="0" destOrd="0" presId="urn:microsoft.com/office/officeart/2008/layout/IncreasingCircleProcess"/>
    <dgm:cxn modelId="{AD3F76F6-96ED-4C20-83A1-0D28F42A7D4F}" type="presParOf" srcId="{FE5DEC9D-8C6F-49FD-831F-2D6B64632D8D}" destId="{9AC7ACB9-B78A-48D4-8941-89A7ABB1914E}" srcOrd="1" destOrd="0" presId="urn:microsoft.com/office/officeart/2008/layout/IncreasingCircleProcess"/>
    <dgm:cxn modelId="{73368C8D-ACCA-451C-8AEA-D990C0749BA2}" type="presParOf" srcId="{FE5DEC9D-8C6F-49FD-831F-2D6B64632D8D}" destId="{276CAE81-9F48-40FB-B120-25EB6C6C0DFE}" srcOrd="2" destOrd="0" presId="urn:microsoft.com/office/officeart/2008/layout/IncreasingCircleProcess"/>
    <dgm:cxn modelId="{72A70C72-49D3-46EE-B6AA-62122D4EE71A}" type="presParOf" srcId="{FE5DEC9D-8C6F-49FD-831F-2D6B64632D8D}" destId="{FCF8F36B-C5B7-4653-8F69-89F82D01A0AE}" srcOrd="3" destOrd="0" presId="urn:microsoft.com/office/officeart/2008/layout/IncreasingCircleProcess"/>
    <dgm:cxn modelId="{B1676130-99D6-45DD-A70F-7014A00D35AD}" type="presParOf" srcId="{180A17F1-9A05-44EA-9001-BBFA29BD55FB}" destId="{E8F24F70-8F2F-48C8-8902-AD89868260D6}" srcOrd="7" destOrd="0" presId="urn:microsoft.com/office/officeart/2008/layout/IncreasingCircleProcess"/>
    <dgm:cxn modelId="{48653E4D-C931-4967-9A35-CD43E3274371}" type="presParOf" srcId="{180A17F1-9A05-44EA-9001-BBFA29BD55FB}" destId="{E233A581-DE85-4170-97D5-EFCAD7AF298B}" srcOrd="8" destOrd="0" presId="urn:microsoft.com/office/officeart/2008/layout/IncreasingCircleProcess"/>
    <dgm:cxn modelId="{AE3F0B40-7B66-4875-AD53-23AF1F33D9B2}" type="presParOf" srcId="{E233A581-DE85-4170-97D5-EFCAD7AF298B}" destId="{E9B6B1D2-5588-4DE0-8385-BFEBF708E4D8}" srcOrd="0" destOrd="0" presId="urn:microsoft.com/office/officeart/2008/layout/IncreasingCircleProcess"/>
    <dgm:cxn modelId="{63362FBC-8197-402F-8359-1B3C63C70567}" type="presParOf" srcId="{E233A581-DE85-4170-97D5-EFCAD7AF298B}" destId="{4007684F-F654-4AD9-A1A8-37CF81217E62}" srcOrd="1" destOrd="0" presId="urn:microsoft.com/office/officeart/2008/layout/IncreasingCircleProcess"/>
    <dgm:cxn modelId="{BAEA5DAC-3506-43CB-AC63-BF5AE0D2CAD6}" type="presParOf" srcId="{E233A581-DE85-4170-97D5-EFCAD7AF298B}" destId="{E37863FA-6B89-42CB-B42F-BC8DDB49645E}" srcOrd="2" destOrd="0" presId="urn:microsoft.com/office/officeart/2008/layout/IncreasingCircleProcess"/>
    <dgm:cxn modelId="{3A8D0A48-03F5-4524-AF15-9976D871E829}" type="presParOf" srcId="{E233A581-DE85-4170-97D5-EFCAD7AF298B}" destId="{6AABAB4E-7593-4C3F-A867-DB2089F113B9}" srcOrd="3" destOrd="0" presId="urn:microsoft.com/office/officeart/2008/layout/IncreasingCircleProcess"/>
    <dgm:cxn modelId="{E3E9A076-2723-4AB8-8F98-4C8CCCA54014}" type="presParOf" srcId="{180A17F1-9A05-44EA-9001-BBFA29BD55FB}" destId="{A24F577B-3131-4C87-8FE0-2AB89E2BF585}" srcOrd="9" destOrd="0" presId="urn:microsoft.com/office/officeart/2008/layout/IncreasingCircleProcess"/>
    <dgm:cxn modelId="{66254CE7-DB8A-429F-934E-025A6CFC5846}" type="presParOf" srcId="{180A17F1-9A05-44EA-9001-BBFA29BD55FB}" destId="{F7D9AB00-0AD2-42F9-8300-F5E772582F59}" srcOrd="10" destOrd="0" presId="urn:microsoft.com/office/officeart/2008/layout/IncreasingCircleProcess"/>
    <dgm:cxn modelId="{DC89594B-1312-42C8-91DC-DD392DA9DE3C}" type="presParOf" srcId="{F7D9AB00-0AD2-42F9-8300-F5E772582F59}" destId="{D33E8784-9C78-4BE2-8668-E85FD98A1169}" srcOrd="0" destOrd="0" presId="urn:microsoft.com/office/officeart/2008/layout/IncreasingCircleProcess"/>
    <dgm:cxn modelId="{E2BEE040-F73F-451C-8227-65CCD3763D9E}" type="presParOf" srcId="{F7D9AB00-0AD2-42F9-8300-F5E772582F59}" destId="{F4054A89-C2B2-46CC-906E-97A59B18A590}" srcOrd="1" destOrd="0" presId="urn:microsoft.com/office/officeart/2008/layout/IncreasingCircleProcess"/>
    <dgm:cxn modelId="{94E15C0B-2F73-4FF1-A084-CF799262A0D6}" type="presParOf" srcId="{F7D9AB00-0AD2-42F9-8300-F5E772582F59}" destId="{A76A3433-34FA-4FCC-8FBA-4DAF9BB99B33}" srcOrd="2" destOrd="0" presId="urn:microsoft.com/office/officeart/2008/layout/IncreasingCircleProcess"/>
    <dgm:cxn modelId="{E683AD1B-5DF6-4D06-BEC4-1D39F09A3B6B}" type="presParOf" srcId="{F7D9AB00-0AD2-42F9-8300-F5E772582F59}" destId="{33B1026F-0ECC-4FFD-B57D-D4ACB525AB79}" srcOrd="3" destOrd="0" presId="urn:microsoft.com/office/officeart/2008/layout/IncreasingCircleProcess"/>
    <dgm:cxn modelId="{2B521031-DAD7-49D5-85A3-0210AAD63524}" type="presParOf" srcId="{180A17F1-9A05-44EA-9001-BBFA29BD55FB}" destId="{55E3BD66-B5B2-41E0-9EC6-DB34B89CC24C}" srcOrd="11" destOrd="0" presId="urn:microsoft.com/office/officeart/2008/layout/IncreasingCircleProcess"/>
    <dgm:cxn modelId="{AA8002D5-88A4-4D33-A2AE-F5BA31A54B7B}" type="presParOf" srcId="{180A17F1-9A05-44EA-9001-BBFA29BD55FB}" destId="{BBD7A7C5-FD46-4BE1-A3A9-BDD9FCA21BD9}" srcOrd="12" destOrd="0" presId="urn:microsoft.com/office/officeart/2008/layout/IncreasingCircleProcess"/>
    <dgm:cxn modelId="{3A3379F3-8044-4A34-9BFD-99513CA118DF}" type="presParOf" srcId="{BBD7A7C5-FD46-4BE1-A3A9-BDD9FCA21BD9}" destId="{28B5E222-125E-4E49-80DA-E773AAAE844A}" srcOrd="0" destOrd="0" presId="urn:microsoft.com/office/officeart/2008/layout/IncreasingCircleProcess"/>
    <dgm:cxn modelId="{FFB2CFCA-541E-45EE-8A23-29DF72E55438}" type="presParOf" srcId="{BBD7A7C5-FD46-4BE1-A3A9-BDD9FCA21BD9}" destId="{51B94866-9C76-493E-A6AF-CABC086758EC}" srcOrd="1" destOrd="0" presId="urn:microsoft.com/office/officeart/2008/layout/IncreasingCircleProcess"/>
    <dgm:cxn modelId="{52DD3E5A-C073-4D9C-B29D-D2FF3439D7C7}" type="presParOf" srcId="{BBD7A7C5-FD46-4BE1-A3A9-BDD9FCA21BD9}" destId="{C640CAC6-17D8-46CB-BA9E-28EE26263C57}" srcOrd="2" destOrd="0" presId="urn:microsoft.com/office/officeart/2008/layout/IncreasingCircleProcess"/>
    <dgm:cxn modelId="{5FB5E791-400E-4ED0-B64E-B11BF3BF32A5}" type="presParOf" srcId="{BBD7A7C5-FD46-4BE1-A3A9-BDD9FCA21BD9}" destId="{1001E186-A4DE-442D-B681-74F54420CC95}"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F7139B-7B2B-466D-B59B-7A122C043D8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713026A-41AE-48C4-A96D-3D62B75E8674}">
      <dgm:prSet phldrT="[Text]"/>
      <dgm:spPr/>
      <dgm:t>
        <a:bodyPr/>
        <a:lstStyle/>
        <a:p>
          <a:r>
            <a:rPr lang="en-US"/>
            <a:t>Ruby</a:t>
          </a:r>
        </a:p>
      </dgm:t>
    </dgm:pt>
    <dgm:pt modelId="{6497D8E2-1F80-42C7-87D5-B6ED00E0607C}" type="parTrans" cxnId="{AC6A7E46-9563-498F-9751-E244544A963F}">
      <dgm:prSet/>
      <dgm:spPr/>
      <dgm:t>
        <a:bodyPr/>
        <a:lstStyle/>
        <a:p>
          <a:endParaRPr lang="en-US"/>
        </a:p>
      </dgm:t>
    </dgm:pt>
    <dgm:pt modelId="{EF3889A4-E2C5-41B1-B8E2-38C4281B609F}" type="sibTrans" cxnId="{AC6A7E46-9563-498F-9751-E244544A963F}">
      <dgm:prSet/>
      <dgm:spPr/>
      <dgm:t>
        <a:bodyPr/>
        <a:lstStyle/>
        <a:p>
          <a:endParaRPr lang="en-US"/>
        </a:p>
      </dgm:t>
    </dgm:pt>
    <dgm:pt modelId="{F8C11732-24AC-4C5C-9631-4A5D6811B35C}">
      <dgm:prSet phldrT="[Text]"/>
      <dgm:spPr/>
      <dgm:t>
        <a:bodyPr/>
        <a:lstStyle/>
        <a:p>
          <a:r>
            <a:rPr lang="en-US"/>
            <a:t>Hướng đối tượng</a:t>
          </a:r>
        </a:p>
      </dgm:t>
    </dgm:pt>
    <dgm:pt modelId="{1F1699BC-2981-46AC-8ED0-D3BCF1F5BE8B}" type="parTrans" cxnId="{73030D28-7075-4517-9928-F5BAE380AB70}">
      <dgm:prSet/>
      <dgm:spPr/>
      <dgm:t>
        <a:bodyPr/>
        <a:lstStyle/>
        <a:p>
          <a:endParaRPr lang="en-US"/>
        </a:p>
      </dgm:t>
    </dgm:pt>
    <dgm:pt modelId="{C463EAB9-1E70-4D18-AF7B-91F897C7B029}" type="sibTrans" cxnId="{73030D28-7075-4517-9928-F5BAE380AB70}">
      <dgm:prSet/>
      <dgm:spPr/>
      <dgm:t>
        <a:bodyPr/>
        <a:lstStyle/>
        <a:p>
          <a:endParaRPr lang="en-US"/>
        </a:p>
      </dgm:t>
    </dgm:pt>
    <dgm:pt modelId="{E4E40C3D-BA5E-44A1-B387-44F868BE2346}">
      <dgm:prSet phldrT="[Text]"/>
      <dgm:spPr/>
      <dgm:t>
        <a:bodyPr/>
        <a:lstStyle/>
        <a:p>
          <a:r>
            <a:rPr lang="en-US"/>
            <a:t>Iterator và closures</a:t>
          </a:r>
        </a:p>
      </dgm:t>
    </dgm:pt>
    <dgm:pt modelId="{17542FEF-C24D-4AD6-8E11-BBE11E6A39AD}" type="parTrans" cxnId="{C7D511F8-43A2-49F8-BE2F-F57372DCB7D1}">
      <dgm:prSet/>
      <dgm:spPr/>
      <dgm:t>
        <a:bodyPr/>
        <a:lstStyle/>
        <a:p>
          <a:endParaRPr lang="en-US"/>
        </a:p>
      </dgm:t>
    </dgm:pt>
    <dgm:pt modelId="{A8114133-FFFA-46C3-8FDD-ACC092103CD0}" type="sibTrans" cxnId="{C7D511F8-43A2-49F8-BE2F-F57372DCB7D1}">
      <dgm:prSet/>
      <dgm:spPr/>
      <dgm:t>
        <a:bodyPr/>
        <a:lstStyle/>
        <a:p>
          <a:endParaRPr lang="en-US"/>
        </a:p>
      </dgm:t>
    </dgm:pt>
    <dgm:pt modelId="{0630D3B3-8B2E-446E-9529-D54D490276D2}">
      <dgm:prSet phldrT="[Text]"/>
      <dgm:spPr/>
      <dgm:t>
        <a:bodyPr/>
        <a:lstStyle/>
        <a:p>
          <a:r>
            <a:rPr lang="en-US"/>
            <a:t>Chồng toán tử</a:t>
          </a:r>
        </a:p>
      </dgm:t>
    </dgm:pt>
    <dgm:pt modelId="{E7DC85C9-0F26-4FBC-820C-C93E4951CA8F}" type="parTrans" cxnId="{A3D5F171-7B15-46FA-A916-8B90D9663B1B}">
      <dgm:prSet/>
      <dgm:spPr/>
      <dgm:t>
        <a:bodyPr/>
        <a:lstStyle/>
        <a:p>
          <a:endParaRPr lang="en-US"/>
        </a:p>
      </dgm:t>
    </dgm:pt>
    <dgm:pt modelId="{3AF24150-5BA0-4548-902A-A28A83E0388D}" type="sibTrans" cxnId="{A3D5F171-7B15-46FA-A916-8B90D9663B1B}">
      <dgm:prSet/>
      <dgm:spPr/>
      <dgm:t>
        <a:bodyPr/>
        <a:lstStyle/>
        <a:p>
          <a:endParaRPr lang="en-US"/>
        </a:p>
      </dgm:t>
    </dgm:pt>
    <dgm:pt modelId="{4AFFAE72-C97B-4EE3-A3E7-29C0F54B661C}">
      <dgm:prSet phldrT="[Text]"/>
      <dgm:spPr/>
      <dgm:t>
        <a:bodyPr/>
        <a:lstStyle/>
        <a:p>
          <a:r>
            <a:rPr lang="en-US"/>
            <a:t>Xử lý ngoại lệ</a:t>
          </a:r>
        </a:p>
      </dgm:t>
    </dgm:pt>
    <dgm:pt modelId="{821C6432-D5E3-4D44-9DA7-39EBB3B1572F}" type="parTrans" cxnId="{FD307A9D-8E61-46E5-AE35-2A7E56262145}">
      <dgm:prSet/>
      <dgm:spPr/>
      <dgm:t>
        <a:bodyPr/>
        <a:lstStyle/>
        <a:p>
          <a:endParaRPr lang="en-US"/>
        </a:p>
      </dgm:t>
    </dgm:pt>
    <dgm:pt modelId="{D9588B54-5885-4E58-8F48-8C63A2A5BD0B}" type="sibTrans" cxnId="{FD307A9D-8E61-46E5-AE35-2A7E56262145}">
      <dgm:prSet/>
      <dgm:spPr/>
      <dgm:t>
        <a:bodyPr/>
        <a:lstStyle/>
        <a:p>
          <a:endParaRPr lang="en-US"/>
        </a:p>
      </dgm:t>
    </dgm:pt>
    <dgm:pt modelId="{C1AB0834-302A-414F-94A7-145DD34813BF}">
      <dgm:prSet phldrT="[Text]"/>
      <dgm:spPr/>
      <dgm:t>
        <a:bodyPr/>
        <a:lstStyle/>
        <a:p>
          <a:r>
            <a:rPr lang="en-US"/>
            <a:t>Thu hồi rác tự động</a:t>
          </a:r>
        </a:p>
      </dgm:t>
    </dgm:pt>
    <dgm:pt modelId="{4B4D49E8-542F-4B6F-AC56-F5F54881BFD9}" type="parTrans" cxnId="{43C2FCC4-02B4-425C-8619-BCBBFBBA2F88}">
      <dgm:prSet/>
      <dgm:spPr/>
      <dgm:t>
        <a:bodyPr/>
        <a:lstStyle/>
        <a:p>
          <a:endParaRPr lang="en-US"/>
        </a:p>
      </dgm:t>
    </dgm:pt>
    <dgm:pt modelId="{44D7E48B-BF7E-4F95-9AB3-6B6CDA8FA1DF}" type="sibTrans" cxnId="{43C2FCC4-02B4-425C-8619-BCBBFBBA2F88}">
      <dgm:prSet/>
      <dgm:spPr/>
      <dgm:t>
        <a:bodyPr/>
        <a:lstStyle/>
        <a:p>
          <a:endParaRPr lang="en-US"/>
        </a:p>
      </dgm:t>
    </dgm:pt>
    <dgm:pt modelId="{272CA8A8-AA57-420E-B114-F56E05F7EC67}">
      <dgm:prSet phldrT="[Text]"/>
      <dgm:spPr/>
      <dgm:t>
        <a:bodyPr/>
        <a:lstStyle/>
        <a:p>
          <a:r>
            <a:rPr lang="en-US"/>
            <a:t>Portable cao</a:t>
          </a:r>
        </a:p>
      </dgm:t>
    </dgm:pt>
    <dgm:pt modelId="{013F64D6-F13B-4007-88FC-2BF325D030AE}" type="parTrans" cxnId="{518252F5-15DA-4B7A-BD5C-5E7DFDC009B4}">
      <dgm:prSet/>
      <dgm:spPr/>
      <dgm:t>
        <a:bodyPr/>
        <a:lstStyle/>
        <a:p>
          <a:endParaRPr lang="en-US"/>
        </a:p>
      </dgm:t>
    </dgm:pt>
    <dgm:pt modelId="{1B0C87F9-E0F2-4185-A81B-A8BD870BE0DB}" type="sibTrans" cxnId="{518252F5-15DA-4B7A-BD5C-5E7DFDC009B4}">
      <dgm:prSet/>
      <dgm:spPr/>
      <dgm:t>
        <a:bodyPr/>
        <a:lstStyle/>
        <a:p>
          <a:endParaRPr lang="en-US"/>
        </a:p>
      </dgm:t>
    </dgm:pt>
    <dgm:pt modelId="{39C2AE85-AB72-45C4-B034-C00965264838}">
      <dgm:prSet phldrT="[Text]"/>
      <dgm:spPr/>
      <dgm:t>
        <a:bodyPr/>
        <a:lstStyle/>
        <a:p>
          <a:r>
            <a:rPr lang="en-US"/>
            <a:t>Multi-thread trên mọi platforms</a:t>
          </a:r>
        </a:p>
      </dgm:t>
    </dgm:pt>
    <dgm:pt modelId="{879EA674-AD2E-46BD-B3F0-0510474087BC}" type="parTrans" cxnId="{C269106F-3141-4EB6-B84D-D4AB5B69E0AC}">
      <dgm:prSet/>
      <dgm:spPr/>
      <dgm:t>
        <a:bodyPr/>
        <a:lstStyle/>
        <a:p>
          <a:endParaRPr lang="en-US"/>
        </a:p>
      </dgm:t>
    </dgm:pt>
    <dgm:pt modelId="{1EAF8133-F9A5-476C-BC5A-239AAEC3BF50}" type="sibTrans" cxnId="{C269106F-3141-4EB6-B84D-D4AB5B69E0AC}">
      <dgm:prSet/>
      <dgm:spPr/>
      <dgm:t>
        <a:bodyPr/>
        <a:lstStyle/>
        <a:p>
          <a:endParaRPr lang="en-US"/>
        </a:p>
      </dgm:t>
    </dgm:pt>
    <dgm:pt modelId="{85F8E331-E18B-449B-8880-DB6004EEFC95}">
      <dgm:prSet phldrT="[Text]"/>
      <dgm:spPr/>
      <dgm:t>
        <a:bodyPr/>
        <a:lstStyle/>
        <a:p>
          <a:r>
            <a:rPr lang="en-US"/>
            <a:t>Khả năng nạp động các DLL/thư viện</a:t>
          </a:r>
        </a:p>
      </dgm:t>
    </dgm:pt>
    <dgm:pt modelId="{28A1B158-DD22-4B94-9BB9-22DE62A078F4}" type="parTrans" cxnId="{D0798484-173C-4834-8C47-393FE53FEAD4}">
      <dgm:prSet/>
      <dgm:spPr/>
      <dgm:t>
        <a:bodyPr/>
        <a:lstStyle/>
        <a:p>
          <a:endParaRPr lang="en-US"/>
        </a:p>
      </dgm:t>
    </dgm:pt>
    <dgm:pt modelId="{218704E5-CBB0-4422-8054-ACB3EBA7B4DA}" type="sibTrans" cxnId="{D0798484-173C-4834-8C47-393FE53FEAD4}">
      <dgm:prSet/>
      <dgm:spPr/>
      <dgm:t>
        <a:bodyPr/>
        <a:lstStyle/>
        <a:p>
          <a:endParaRPr lang="en-US"/>
        </a:p>
      </dgm:t>
    </dgm:pt>
    <dgm:pt modelId="{72756513-FA28-4F9B-91E8-9B5E95DA8FA0}">
      <dgm:prSet phldrT="[Text]"/>
      <dgm:spPr/>
      <dgm:t>
        <a:bodyPr/>
        <a:lstStyle/>
        <a:p>
          <a:r>
            <a:rPr lang="en-US"/>
            <a:t>Tự kiểm tra (introspection), reflection và meta-programming</a:t>
          </a:r>
        </a:p>
      </dgm:t>
    </dgm:pt>
    <dgm:pt modelId="{33F469F3-585A-41D3-B2D7-BAFFB013BAE3}" type="parTrans" cxnId="{8E296879-B686-40B7-9BE3-9E186F9EF02B}">
      <dgm:prSet/>
      <dgm:spPr/>
      <dgm:t>
        <a:bodyPr/>
        <a:lstStyle/>
        <a:p>
          <a:endParaRPr lang="en-US"/>
        </a:p>
      </dgm:t>
    </dgm:pt>
    <dgm:pt modelId="{44D0CA00-7B5C-4EEC-9B04-FC844982F057}" type="sibTrans" cxnId="{8E296879-B686-40B7-9BE3-9E186F9EF02B}">
      <dgm:prSet/>
      <dgm:spPr/>
      <dgm:t>
        <a:bodyPr/>
        <a:lstStyle/>
        <a:p>
          <a:endParaRPr lang="en-US"/>
        </a:p>
      </dgm:t>
    </dgm:pt>
    <dgm:pt modelId="{871432F7-C6F1-4D19-BF41-11FF5D4651B5}">
      <dgm:prSet phldrT="[Text]"/>
      <dgm:spPr/>
      <dgm:t>
        <a:bodyPr/>
        <a:lstStyle/>
        <a:p>
          <a:r>
            <a:rPr lang="en-US"/>
            <a:t>Rất nhiều thư viện chuẩn</a:t>
          </a:r>
        </a:p>
      </dgm:t>
    </dgm:pt>
    <dgm:pt modelId="{1041439C-F2CF-4F8E-950F-E4D12401A367}" type="parTrans" cxnId="{18417105-8C26-4EFF-A150-EBEF5D7FAB81}">
      <dgm:prSet/>
      <dgm:spPr/>
      <dgm:t>
        <a:bodyPr/>
        <a:lstStyle/>
        <a:p>
          <a:endParaRPr lang="en-US"/>
        </a:p>
      </dgm:t>
    </dgm:pt>
    <dgm:pt modelId="{74C96DC5-A1BE-4FC4-A97D-545887218111}" type="sibTrans" cxnId="{18417105-8C26-4EFF-A150-EBEF5D7FAB81}">
      <dgm:prSet/>
      <dgm:spPr/>
      <dgm:t>
        <a:bodyPr/>
        <a:lstStyle/>
        <a:p>
          <a:endParaRPr lang="en-US"/>
        </a:p>
      </dgm:t>
    </dgm:pt>
    <dgm:pt modelId="{CB4EE747-2DB6-4AA0-8B36-A258905B6273}">
      <dgm:prSet phldrT="[Text]"/>
      <dgm:spPr/>
      <dgm:t>
        <a:bodyPr/>
        <a:lstStyle/>
        <a:p>
          <a:r>
            <a:rPr lang="en-US"/>
            <a:t>Hỗ trợ dependency injection</a:t>
          </a:r>
        </a:p>
      </dgm:t>
    </dgm:pt>
    <dgm:pt modelId="{43F44CE5-EA9B-49D9-8D78-29E22A5E21F1}" type="parTrans" cxnId="{E9255667-C659-4D77-9731-011A156C19C1}">
      <dgm:prSet/>
      <dgm:spPr/>
      <dgm:t>
        <a:bodyPr/>
        <a:lstStyle/>
        <a:p>
          <a:endParaRPr lang="en-US"/>
        </a:p>
      </dgm:t>
    </dgm:pt>
    <dgm:pt modelId="{54AE8C9A-0D6E-492B-A6D0-910C7AEFCAC3}" type="sibTrans" cxnId="{E9255667-C659-4D77-9731-011A156C19C1}">
      <dgm:prSet/>
      <dgm:spPr/>
      <dgm:t>
        <a:bodyPr/>
        <a:lstStyle/>
        <a:p>
          <a:endParaRPr lang="en-US"/>
        </a:p>
      </dgm:t>
    </dgm:pt>
    <dgm:pt modelId="{C90E727E-4B23-435B-8DDE-FCF7D47E2581}">
      <dgm:prSet phldrT="[Text]"/>
      <dgm:spPr/>
      <dgm:t>
        <a:bodyPr/>
        <a:lstStyle/>
        <a:p>
          <a:r>
            <a:rPr lang="en-US"/>
            <a:t>Continuation và generator</a:t>
          </a:r>
        </a:p>
      </dgm:t>
    </dgm:pt>
    <dgm:pt modelId="{5894BAD0-4151-4A81-84B6-21AD282618A4}" type="parTrans" cxnId="{F6364ABF-38D4-4ED5-B649-C900D76B756D}">
      <dgm:prSet/>
      <dgm:spPr/>
      <dgm:t>
        <a:bodyPr/>
        <a:lstStyle/>
        <a:p>
          <a:endParaRPr lang="en-US"/>
        </a:p>
      </dgm:t>
    </dgm:pt>
    <dgm:pt modelId="{7ECE2277-DD90-4C4E-A6EF-70DF152866C9}" type="sibTrans" cxnId="{F6364ABF-38D4-4ED5-B649-C900D76B756D}">
      <dgm:prSet/>
      <dgm:spPr/>
      <dgm:t>
        <a:bodyPr/>
        <a:lstStyle/>
        <a:p>
          <a:endParaRPr lang="en-US"/>
        </a:p>
      </dgm:t>
    </dgm:pt>
    <dgm:pt modelId="{409F7A87-66E9-4468-8853-C4317AE00A49}">
      <dgm:prSet phldrT="[Text]"/>
      <dgm:spPr/>
      <dgm:t>
        <a:bodyPr/>
        <a:lstStyle/>
        <a:p>
          <a:r>
            <a:rPr lang="en-US"/>
            <a:t>Code block</a:t>
          </a:r>
        </a:p>
      </dgm:t>
    </dgm:pt>
    <dgm:pt modelId="{7E434CC2-606F-4FDE-B889-36A91257FC13}" type="parTrans" cxnId="{D9671B3D-9AB3-4965-A622-8802B9CE5F2D}">
      <dgm:prSet/>
      <dgm:spPr/>
      <dgm:t>
        <a:bodyPr/>
        <a:lstStyle/>
        <a:p>
          <a:endParaRPr lang="en-US"/>
        </a:p>
      </dgm:t>
    </dgm:pt>
    <dgm:pt modelId="{090673FE-03C0-4EC2-83C9-B259A0CA90DA}" type="sibTrans" cxnId="{D9671B3D-9AB3-4965-A622-8802B9CE5F2D}">
      <dgm:prSet/>
      <dgm:spPr/>
      <dgm:t>
        <a:bodyPr/>
        <a:lstStyle/>
        <a:p>
          <a:endParaRPr lang="en-US"/>
        </a:p>
      </dgm:t>
    </dgm:pt>
    <dgm:pt modelId="{926EC0D9-5B00-437C-AF45-50E47619FE5B}" type="pres">
      <dgm:prSet presAssocID="{6FF7139B-7B2B-466D-B59B-7A122C043D8B}" presName="vert0" presStyleCnt="0">
        <dgm:presLayoutVars>
          <dgm:dir/>
          <dgm:animOne val="branch"/>
          <dgm:animLvl val="lvl"/>
        </dgm:presLayoutVars>
      </dgm:prSet>
      <dgm:spPr/>
      <dgm:t>
        <a:bodyPr/>
        <a:lstStyle/>
        <a:p>
          <a:endParaRPr lang="en-US"/>
        </a:p>
      </dgm:t>
    </dgm:pt>
    <dgm:pt modelId="{736F6CEB-1358-43DB-8ACB-E55F4819BF7A}" type="pres">
      <dgm:prSet presAssocID="{B713026A-41AE-48C4-A96D-3D62B75E8674}" presName="thickLine" presStyleLbl="alignNode1" presStyleIdx="0" presStyleCnt="1"/>
      <dgm:spPr/>
    </dgm:pt>
    <dgm:pt modelId="{4EA0C747-B828-40C6-BD59-9B8159CC5F04}" type="pres">
      <dgm:prSet presAssocID="{B713026A-41AE-48C4-A96D-3D62B75E8674}" presName="horz1" presStyleCnt="0"/>
      <dgm:spPr/>
    </dgm:pt>
    <dgm:pt modelId="{39BF33A2-1E47-4A09-976D-0E11E1F59BA2}" type="pres">
      <dgm:prSet presAssocID="{B713026A-41AE-48C4-A96D-3D62B75E8674}" presName="tx1" presStyleLbl="revTx" presStyleIdx="0" presStyleCnt="14"/>
      <dgm:spPr/>
      <dgm:t>
        <a:bodyPr/>
        <a:lstStyle/>
        <a:p>
          <a:endParaRPr lang="en-US"/>
        </a:p>
      </dgm:t>
    </dgm:pt>
    <dgm:pt modelId="{2D73241D-6898-49A2-B94D-5050D63072F9}" type="pres">
      <dgm:prSet presAssocID="{B713026A-41AE-48C4-A96D-3D62B75E8674}" presName="vert1" presStyleCnt="0"/>
      <dgm:spPr/>
    </dgm:pt>
    <dgm:pt modelId="{61B725BC-A9E8-4ADA-BA48-3BF114D20B6C}" type="pres">
      <dgm:prSet presAssocID="{F8C11732-24AC-4C5C-9631-4A5D6811B35C}" presName="vertSpace2a" presStyleCnt="0"/>
      <dgm:spPr/>
    </dgm:pt>
    <dgm:pt modelId="{46BA28B4-B4EF-4C3F-B38B-5AB8ABB28F16}" type="pres">
      <dgm:prSet presAssocID="{F8C11732-24AC-4C5C-9631-4A5D6811B35C}" presName="horz2" presStyleCnt="0"/>
      <dgm:spPr/>
    </dgm:pt>
    <dgm:pt modelId="{74CF40B8-AA88-44FD-A247-B05C9BAA43C7}" type="pres">
      <dgm:prSet presAssocID="{F8C11732-24AC-4C5C-9631-4A5D6811B35C}" presName="horzSpace2" presStyleCnt="0"/>
      <dgm:spPr/>
    </dgm:pt>
    <dgm:pt modelId="{54B3C972-8409-4B2E-AB07-E5504E77962F}" type="pres">
      <dgm:prSet presAssocID="{F8C11732-24AC-4C5C-9631-4A5D6811B35C}" presName="tx2" presStyleLbl="revTx" presStyleIdx="1" presStyleCnt="14"/>
      <dgm:spPr/>
      <dgm:t>
        <a:bodyPr/>
        <a:lstStyle/>
        <a:p>
          <a:endParaRPr lang="en-US"/>
        </a:p>
      </dgm:t>
    </dgm:pt>
    <dgm:pt modelId="{89478E33-68F2-46FE-BE8A-86A702128D49}" type="pres">
      <dgm:prSet presAssocID="{F8C11732-24AC-4C5C-9631-4A5D6811B35C}" presName="vert2" presStyleCnt="0"/>
      <dgm:spPr/>
    </dgm:pt>
    <dgm:pt modelId="{0FCE5570-4C32-4CD0-A387-B7DB8E2DB1FD}" type="pres">
      <dgm:prSet presAssocID="{F8C11732-24AC-4C5C-9631-4A5D6811B35C}" presName="thinLine2b" presStyleLbl="callout" presStyleIdx="0" presStyleCnt="13"/>
      <dgm:spPr/>
    </dgm:pt>
    <dgm:pt modelId="{854262B0-D4E3-426B-8C47-92AAEB9F5754}" type="pres">
      <dgm:prSet presAssocID="{F8C11732-24AC-4C5C-9631-4A5D6811B35C}" presName="vertSpace2b" presStyleCnt="0"/>
      <dgm:spPr/>
    </dgm:pt>
    <dgm:pt modelId="{2529732D-A48B-4D85-B944-08EECEBB3FE9}" type="pres">
      <dgm:prSet presAssocID="{4AFFAE72-C97B-4EE3-A3E7-29C0F54B661C}" presName="horz2" presStyleCnt="0"/>
      <dgm:spPr/>
    </dgm:pt>
    <dgm:pt modelId="{01CC3E94-8786-4260-AA2B-DC75E4936999}" type="pres">
      <dgm:prSet presAssocID="{4AFFAE72-C97B-4EE3-A3E7-29C0F54B661C}" presName="horzSpace2" presStyleCnt="0"/>
      <dgm:spPr/>
    </dgm:pt>
    <dgm:pt modelId="{1415892F-F852-40E1-952B-275FA13EDC8F}" type="pres">
      <dgm:prSet presAssocID="{4AFFAE72-C97B-4EE3-A3E7-29C0F54B661C}" presName="tx2" presStyleLbl="revTx" presStyleIdx="2" presStyleCnt="14"/>
      <dgm:spPr/>
      <dgm:t>
        <a:bodyPr/>
        <a:lstStyle/>
        <a:p>
          <a:endParaRPr lang="en-US"/>
        </a:p>
      </dgm:t>
    </dgm:pt>
    <dgm:pt modelId="{CA897997-E837-4E74-AD60-F0ADCE0F984E}" type="pres">
      <dgm:prSet presAssocID="{4AFFAE72-C97B-4EE3-A3E7-29C0F54B661C}" presName="vert2" presStyleCnt="0"/>
      <dgm:spPr/>
    </dgm:pt>
    <dgm:pt modelId="{4BC65DBE-9572-447D-B608-7CBA899AB47C}" type="pres">
      <dgm:prSet presAssocID="{4AFFAE72-C97B-4EE3-A3E7-29C0F54B661C}" presName="thinLine2b" presStyleLbl="callout" presStyleIdx="1" presStyleCnt="13"/>
      <dgm:spPr/>
    </dgm:pt>
    <dgm:pt modelId="{C061A1F9-C52D-4C07-BAF1-B67D1888A7E7}" type="pres">
      <dgm:prSet presAssocID="{4AFFAE72-C97B-4EE3-A3E7-29C0F54B661C}" presName="vertSpace2b" presStyleCnt="0"/>
      <dgm:spPr/>
    </dgm:pt>
    <dgm:pt modelId="{EF3FCD1F-B0CD-4A35-83BA-4D30ACB69AB9}" type="pres">
      <dgm:prSet presAssocID="{E4E40C3D-BA5E-44A1-B387-44F868BE2346}" presName="horz2" presStyleCnt="0"/>
      <dgm:spPr/>
    </dgm:pt>
    <dgm:pt modelId="{63754D45-FE40-4185-9B86-3B3E7EB7EDC1}" type="pres">
      <dgm:prSet presAssocID="{E4E40C3D-BA5E-44A1-B387-44F868BE2346}" presName="horzSpace2" presStyleCnt="0"/>
      <dgm:spPr/>
    </dgm:pt>
    <dgm:pt modelId="{01D9F0C3-E792-4F53-A58D-92342BA79828}" type="pres">
      <dgm:prSet presAssocID="{E4E40C3D-BA5E-44A1-B387-44F868BE2346}" presName="tx2" presStyleLbl="revTx" presStyleIdx="3" presStyleCnt="14"/>
      <dgm:spPr/>
      <dgm:t>
        <a:bodyPr/>
        <a:lstStyle/>
        <a:p>
          <a:endParaRPr lang="en-US"/>
        </a:p>
      </dgm:t>
    </dgm:pt>
    <dgm:pt modelId="{7467EBD0-46D1-48C8-8505-3A20058D76E7}" type="pres">
      <dgm:prSet presAssocID="{E4E40C3D-BA5E-44A1-B387-44F868BE2346}" presName="vert2" presStyleCnt="0"/>
      <dgm:spPr/>
    </dgm:pt>
    <dgm:pt modelId="{6A2E5681-8930-4B2C-AF64-F7E99625E26A}" type="pres">
      <dgm:prSet presAssocID="{E4E40C3D-BA5E-44A1-B387-44F868BE2346}" presName="thinLine2b" presStyleLbl="callout" presStyleIdx="2" presStyleCnt="13"/>
      <dgm:spPr/>
    </dgm:pt>
    <dgm:pt modelId="{CA017004-1F17-45F4-A05C-B56AF9DF9980}" type="pres">
      <dgm:prSet presAssocID="{E4E40C3D-BA5E-44A1-B387-44F868BE2346}" presName="vertSpace2b" presStyleCnt="0"/>
      <dgm:spPr/>
    </dgm:pt>
    <dgm:pt modelId="{9ECD8B02-F035-4632-90E7-C4032DEB947F}" type="pres">
      <dgm:prSet presAssocID="{0630D3B3-8B2E-446E-9529-D54D490276D2}" presName="horz2" presStyleCnt="0"/>
      <dgm:spPr/>
    </dgm:pt>
    <dgm:pt modelId="{6B4BCB16-FDF2-44B5-9B0C-41FF206F4ED2}" type="pres">
      <dgm:prSet presAssocID="{0630D3B3-8B2E-446E-9529-D54D490276D2}" presName="horzSpace2" presStyleCnt="0"/>
      <dgm:spPr/>
    </dgm:pt>
    <dgm:pt modelId="{ABD6AADD-2BF2-4D17-9A40-FB536C5CE9A4}" type="pres">
      <dgm:prSet presAssocID="{0630D3B3-8B2E-446E-9529-D54D490276D2}" presName="tx2" presStyleLbl="revTx" presStyleIdx="4" presStyleCnt="14"/>
      <dgm:spPr/>
      <dgm:t>
        <a:bodyPr/>
        <a:lstStyle/>
        <a:p>
          <a:endParaRPr lang="en-US"/>
        </a:p>
      </dgm:t>
    </dgm:pt>
    <dgm:pt modelId="{2AF624FD-EBB2-4AA5-B548-CF7001F220C5}" type="pres">
      <dgm:prSet presAssocID="{0630D3B3-8B2E-446E-9529-D54D490276D2}" presName="vert2" presStyleCnt="0"/>
      <dgm:spPr/>
    </dgm:pt>
    <dgm:pt modelId="{2D4021DA-A7DF-458D-AA69-0A2CF1772AEE}" type="pres">
      <dgm:prSet presAssocID="{0630D3B3-8B2E-446E-9529-D54D490276D2}" presName="thinLine2b" presStyleLbl="callout" presStyleIdx="3" presStyleCnt="13"/>
      <dgm:spPr/>
    </dgm:pt>
    <dgm:pt modelId="{3ECA0318-E076-4FFE-AB07-A5D3CB86C15A}" type="pres">
      <dgm:prSet presAssocID="{0630D3B3-8B2E-446E-9529-D54D490276D2}" presName="vertSpace2b" presStyleCnt="0"/>
      <dgm:spPr/>
    </dgm:pt>
    <dgm:pt modelId="{0CF9E96B-BF53-4A79-B9D7-6CE946E86039}" type="pres">
      <dgm:prSet presAssocID="{C1AB0834-302A-414F-94A7-145DD34813BF}" presName="horz2" presStyleCnt="0"/>
      <dgm:spPr/>
    </dgm:pt>
    <dgm:pt modelId="{8A295BC1-32B3-461A-AB5F-970E1D5747BF}" type="pres">
      <dgm:prSet presAssocID="{C1AB0834-302A-414F-94A7-145DD34813BF}" presName="horzSpace2" presStyleCnt="0"/>
      <dgm:spPr/>
    </dgm:pt>
    <dgm:pt modelId="{5D0468A9-8115-4F2A-83D9-D5977FF44617}" type="pres">
      <dgm:prSet presAssocID="{C1AB0834-302A-414F-94A7-145DD34813BF}" presName="tx2" presStyleLbl="revTx" presStyleIdx="5" presStyleCnt="14"/>
      <dgm:spPr/>
      <dgm:t>
        <a:bodyPr/>
        <a:lstStyle/>
        <a:p>
          <a:endParaRPr lang="en-US"/>
        </a:p>
      </dgm:t>
    </dgm:pt>
    <dgm:pt modelId="{218716B8-E135-4E4D-9167-2E096AB2DF02}" type="pres">
      <dgm:prSet presAssocID="{C1AB0834-302A-414F-94A7-145DD34813BF}" presName="vert2" presStyleCnt="0"/>
      <dgm:spPr/>
    </dgm:pt>
    <dgm:pt modelId="{74698164-AE68-45AF-B79B-E34E9FF32F33}" type="pres">
      <dgm:prSet presAssocID="{C1AB0834-302A-414F-94A7-145DD34813BF}" presName="thinLine2b" presStyleLbl="callout" presStyleIdx="4" presStyleCnt="13"/>
      <dgm:spPr/>
    </dgm:pt>
    <dgm:pt modelId="{22CA04ED-49D3-4E1C-A15E-15F7980565BA}" type="pres">
      <dgm:prSet presAssocID="{C1AB0834-302A-414F-94A7-145DD34813BF}" presName="vertSpace2b" presStyleCnt="0"/>
      <dgm:spPr/>
    </dgm:pt>
    <dgm:pt modelId="{84DB12B7-695D-4C07-B545-1163FBDE7FAD}" type="pres">
      <dgm:prSet presAssocID="{272CA8A8-AA57-420E-B114-F56E05F7EC67}" presName="horz2" presStyleCnt="0"/>
      <dgm:spPr/>
    </dgm:pt>
    <dgm:pt modelId="{75142F1E-396A-4098-BA5C-A611692306B4}" type="pres">
      <dgm:prSet presAssocID="{272CA8A8-AA57-420E-B114-F56E05F7EC67}" presName="horzSpace2" presStyleCnt="0"/>
      <dgm:spPr/>
    </dgm:pt>
    <dgm:pt modelId="{19A08FAE-E90E-4BCF-8642-B1E0CB15898D}" type="pres">
      <dgm:prSet presAssocID="{272CA8A8-AA57-420E-B114-F56E05F7EC67}" presName="tx2" presStyleLbl="revTx" presStyleIdx="6" presStyleCnt="14"/>
      <dgm:spPr/>
      <dgm:t>
        <a:bodyPr/>
        <a:lstStyle/>
        <a:p>
          <a:endParaRPr lang="en-US"/>
        </a:p>
      </dgm:t>
    </dgm:pt>
    <dgm:pt modelId="{64171AC9-22FF-4E50-8046-747238C5D0D7}" type="pres">
      <dgm:prSet presAssocID="{272CA8A8-AA57-420E-B114-F56E05F7EC67}" presName="vert2" presStyleCnt="0"/>
      <dgm:spPr/>
    </dgm:pt>
    <dgm:pt modelId="{17226763-451B-4175-8C5A-CE3B2A55249D}" type="pres">
      <dgm:prSet presAssocID="{272CA8A8-AA57-420E-B114-F56E05F7EC67}" presName="thinLine2b" presStyleLbl="callout" presStyleIdx="5" presStyleCnt="13"/>
      <dgm:spPr/>
    </dgm:pt>
    <dgm:pt modelId="{873CA8EB-BE02-4FEF-9044-45F60B2F50F1}" type="pres">
      <dgm:prSet presAssocID="{272CA8A8-AA57-420E-B114-F56E05F7EC67}" presName="vertSpace2b" presStyleCnt="0"/>
      <dgm:spPr/>
    </dgm:pt>
    <dgm:pt modelId="{C3F6DE27-0626-4FCC-8FC9-E3A1DEBC735B}" type="pres">
      <dgm:prSet presAssocID="{39C2AE85-AB72-45C4-B034-C00965264838}" presName="horz2" presStyleCnt="0"/>
      <dgm:spPr/>
    </dgm:pt>
    <dgm:pt modelId="{F3A4618F-55AF-4FA8-A35C-66C224D9DBA8}" type="pres">
      <dgm:prSet presAssocID="{39C2AE85-AB72-45C4-B034-C00965264838}" presName="horzSpace2" presStyleCnt="0"/>
      <dgm:spPr/>
    </dgm:pt>
    <dgm:pt modelId="{CFBA2480-0642-49CF-B2D9-34B857B199BA}" type="pres">
      <dgm:prSet presAssocID="{39C2AE85-AB72-45C4-B034-C00965264838}" presName="tx2" presStyleLbl="revTx" presStyleIdx="7" presStyleCnt="14"/>
      <dgm:spPr/>
      <dgm:t>
        <a:bodyPr/>
        <a:lstStyle/>
        <a:p>
          <a:endParaRPr lang="en-US"/>
        </a:p>
      </dgm:t>
    </dgm:pt>
    <dgm:pt modelId="{D1CF6775-4614-4454-90A6-ACAEBB2D2DAE}" type="pres">
      <dgm:prSet presAssocID="{39C2AE85-AB72-45C4-B034-C00965264838}" presName="vert2" presStyleCnt="0"/>
      <dgm:spPr/>
    </dgm:pt>
    <dgm:pt modelId="{FE04DA0B-08D8-46F8-92E5-CB99E41CF701}" type="pres">
      <dgm:prSet presAssocID="{39C2AE85-AB72-45C4-B034-C00965264838}" presName="thinLine2b" presStyleLbl="callout" presStyleIdx="6" presStyleCnt="13"/>
      <dgm:spPr/>
    </dgm:pt>
    <dgm:pt modelId="{EB930622-67AB-4667-9EEE-B2F2BC9EB23D}" type="pres">
      <dgm:prSet presAssocID="{39C2AE85-AB72-45C4-B034-C00965264838}" presName="vertSpace2b" presStyleCnt="0"/>
      <dgm:spPr/>
    </dgm:pt>
    <dgm:pt modelId="{C389BE13-4A0E-457C-801C-5E2C67A3D61C}" type="pres">
      <dgm:prSet presAssocID="{85F8E331-E18B-449B-8880-DB6004EEFC95}" presName="horz2" presStyleCnt="0"/>
      <dgm:spPr/>
    </dgm:pt>
    <dgm:pt modelId="{2C66EA48-D6DB-436E-B03D-49F5B59EF7C3}" type="pres">
      <dgm:prSet presAssocID="{85F8E331-E18B-449B-8880-DB6004EEFC95}" presName="horzSpace2" presStyleCnt="0"/>
      <dgm:spPr/>
    </dgm:pt>
    <dgm:pt modelId="{522E6B91-474E-4111-8515-01329AE9CDF6}" type="pres">
      <dgm:prSet presAssocID="{85F8E331-E18B-449B-8880-DB6004EEFC95}" presName="tx2" presStyleLbl="revTx" presStyleIdx="8" presStyleCnt="14"/>
      <dgm:spPr/>
      <dgm:t>
        <a:bodyPr/>
        <a:lstStyle/>
        <a:p>
          <a:endParaRPr lang="en-US"/>
        </a:p>
      </dgm:t>
    </dgm:pt>
    <dgm:pt modelId="{B339AECB-8A04-4406-8547-20F4A8630DFA}" type="pres">
      <dgm:prSet presAssocID="{85F8E331-E18B-449B-8880-DB6004EEFC95}" presName="vert2" presStyleCnt="0"/>
      <dgm:spPr/>
    </dgm:pt>
    <dgm:pt modelId="{FB16DB5B-9EA3-4E01-BFA6-A8B2091314B5}" type="pres">
      <dgm:prSet presAssocID="{85F8E331-E18B-449B-8880-DB6004EEFC95}" presName="thinLine2b" presStyleLbl="callout" presStyleIdx="7" presStyleCnt="13"/>
      <dgm:spPr/>
    </dgm:pt>
    <dgm:pt modelId="{105F75AB-5E05-4D6F-B911-05AC2B9A7863}" type="pres">
      <dgm:prSet presAssocID="{85F8E331-E18B-449B-8880-DB6004EEFC95}" presName="vertSpace2b" presStyleCnt="0"/>
      <dgm:spPr/>
    </dgm:pt>
    <dgm:pt modelId="{3C81F9A1-5B68-48FD-93F7-0BB3E491F4C3}" type="pres">
      <dgm:prSet presAssocID="{72756513-FA28-4F9B-91E8-9B5E95DA8FA0}" presName="horz2" presStyleCnt="0"/>
      <dgm:spPr/>
    </dgm:pt>
    <dgm:pt modelId="{17DD89A9-6788-4F96-AF55-896A7218EC8C}" type="pres">
      <dgm:prSet presAssocID="{72756513-FA28-4F9B-91E8-9B5E95DA8FA0}" presName="horzSpace2" presStyleCnt="0"/>
      <dgm:spPr/>
    </dgm:pt>
    <dgm:pt modelId="{4820A465-61ED-4D1A-B0AD-5C5C47BDE0C1}" type="pres">
      <dgm:prSet presAssocID="{72756513-FA28-4F9B-91E8-9B5E95DA8FA0}" presName="tx2" presStyleLbl="revTx" presStyleIdx="9" presStyleCnt="14"/>
      <dgm:spPr/>
      <dgm:t>
        <a:bodyPr/>
        <a:lstStyle/>
        <a:p>
          <a:endParaRPr lang="en-US"/>
        </a:p>
      </dgm:t>
    </dgm:pt>
    <dgm:pt modelId="{B5A5AF76-EAC2-4C02-AD13-13D5FB75602A}" type="pres">
      <dgm:prSet presAssocID="{72756513-FA28-4F9B-91E8-9B5E95DA8FA0}" presName="vert2" presStyleCnt="0"/>
      <dgm:spPr/>
    </dgm:pt>
    <dgm:pt modelId="{970022FA-ABD1-4884-8341-091CD8F2CB23}" type="pres">
      <dgm:prSet presAssocID="{72756513-FA28-4F9B-91E8-9B5E95DA8FA0}" presName="thinLine2b" presStyleLbl="callout" presStyleIdx="8" presStyleCnt="13"/>
      <dgm:spPr/>
    </dgm:pt>
    <dgm:pt modelId="{80E7CE57-793D-46F1-8829-B1F94BC9FB27}" type="pres">
      <dgm:prSet presAssocID="{72756513-FA28-4F9B-91E8-9B5E95DA8FA0}" presName="vertSpace2b" presStyleCnt="0"/>
      <dgm:spPr/>
    </dgm:pt>
    <dgm:pt modelId="{3BBD65DC-8357-41DA-83F9-149AA0C5EA53}" type="pres">
      <dgm:prSet presAssocID="{871432F7-C6F1-4D19-BF41-11FF5D4651B5}" presName="horz2" presStyleCnt="0"/>
      <dgm:spPr/>
    </dgm:pt>
    <dgm:pt modelId="{F15B9511-2FBE-4D4E-AC13-564AEECCB0E3}" type="pres">
      <dgm:prSet presAssocID="{871432F7-C6F1-4D19-BF41-11FF5D4651B5}" presName="horzSpace2" presStyleCnt="0"/>
      <dgm:spPr/>
    </dgm:pt>
    <dgm:pt modelId="{0EBCEC87-D857-46FF-90CB-5AC5CFD4488F}" type="pres">
      <dgm:prSet presAssocID="{871432F7-C6F1-4D19-BF41-11FF5D4651B5}" presName="tx2" presStyleLbl="revTx" presStyleIdx="10" presStyleCnt="14"/>
      <dgm:spPr/>
      <dgm:t>
        <a:bodyPr/>
        <a:lstStyle/>
        <a:p>
          <a:endParaRPr lang="en-US"/>
        </a:p>
      </dgm:t>
    </dgm:pt>
    <dgm:pt modelId="{110B36AB-6DDB-408F-B298-FD6610981E2E}" type="pres">
      <dgm:prSet presAssocID="{871432F7-C6F1-4D19-BF41-11FF5D4651B5}" presName="vert2" presStyleCnt="0"/>
      <dgm:spPr/>
    </dgm:pt>
    <dgm:pt modelId="{9A7C5659-2215-4E44-A929-47E3FAE7E2BB}" type="pres">
      <dgm:prSet presAssocID="{871432F7-C6F1-4D19-BF41-11FF5D4651B5}" presName="thinLine2b" presStyleLbl="callout" presStyleIdx="9" presStyleCnt="13"/>
      <dgm:spPr/>
    </dgm:pt>
    <dgm:pt modelId="{C14DE2CD-1BFC-40DF-A894-86819842946A}" type="pres">
      <dgm:prSet presAssocID="{871432F7-C6F1-4D19-BF41-11FF5D4651B5}" presName="vertSpace2b" presStyleCnt="0"/>
      <dgm:spPr/>
    </dgm:pt>
    <dgm:pt modelId="{4A9FBC0E-1E9D-4A57-838A-63696BD72461}" type="pres">
      <dgm:prSet presAssocID="{CB4EE747-2DB6-4AA0-8B36-A258905B6273}" presName="horz2" presStyleCnt="0"/>
      <dgm:spPr/>
    </dgm:pt>
    <dgm:pt modelId="{BE42F875-F830-4703-BAC1-0D867CC50EAB}" type="pres">
      <dgm:prSet presAssocID="{CB4EE747-2DB6-4AA0-8B36-A258905B6273}" presName="horzSpace2" presStyleCnt="0"/>
      <dgm:spPr/>
    </dgm:pt>
    <dgm:pt modelId="{E722AA01-8D3F-4040-BE9E-7C1BD6544ADF}" type="pres">
      <dgm:prSet presAssocID="{CB4EE747-2DB6-4AA0-8B36-A258905B6273}" presName="tx2" presStyleLbl="revTx" presStyleIdx="11" presStyleCnt="14"/>
      <dgm:spPr/>
      <dgm:t>
        <a:bodyPr/>
        <a:lstStyle/>
        <a:p>
          <a:endParaRPr lang="en-US"/>
        </a:p>
      </dgm:t>
    </dgm:pt>
    <dgm:pt modelId="{C6C3577E-8ECF-439D-BC53-E11EA77F05E3}" type="pres">
      <dgm:prSet presAssocID="{CB4EE747-2DB6-4AA0-8B36-A258905B6273}" presName="vert2" presStyleCnt="0"/>
      <dgm:spPr/>
    </dgm:pt>
    <dgm:pt modelId="{94A524BC-36CB-42E8-8538-53E33E433ED4}" type="pres">
      <dgm:prSet presAssocID="{CB4EE747-2DB6-4AA0-8B36-A258905B6273}" presName="thinLine2b" presStyleLbl="callout" presStyleIdx="10" presStyleCnt="13"/>
      <dgm:spPr/>
    </dgm:pt>
    <dgm:pt modelId="{20F33DD0-8E38-4326-8D6F-15B80589B6E8}" type="pres">
      <dgm:prSet presAssocID="{CB4EE747-2DB6-4AA0-8B36-A258905B6273}" presName="vertSpace2b" presStyleCnt="0"/>
      <dgm:spPr/>
    </dgm:pt>
    <dgm:pt modelId="{DE6F1B7B-905E-41A5-A6BE-6A25B7C27C67}" type="pres">
      <dgm:prSet presAssocID="{C90E727E-4B23-435B-8DDE-FCF7D47E2581}" presName="horz2" presStyleCnt="0"/>
      <dgm:spPr/>
    </dgm:pt>
    <dgm:pt modelId="{2ED50011-B73E-41C1-B19A-066B8D71C07F}" type="pres">
      <dgm:prSet presAssocID="{C90E727E-4B23-435B-8DDE-FCF7D47E2581}" presName="horzSpace2" presStyleCnt="0"/>
      <dgm:spPr/>
    </dgm:pt>
    <dgm:pt modelId="{D21EA9A1-6679-42BB-BB28-7BD18E6A74A7}" type="pres">
      <dgm:prSet presAssocID="{C90E727E-4B23-435B-8DDE-FCF7D47E2581}" presName="tx2" presStyleLbl="revTx" presStyleIdx="12" presStyleCnt="14"/>
      <dgm:spPr/>
      <dgm:t>
        <a:bodyPr/>
        <a:lstStyle/>
        <a:p>
          <a:endParaRPr lang="en-US"/>
        </a:p>
      </dgm:t>
    </dgm:pt>
    <dgm:pt modelId="{C1D6FC24-7ECE-406F-96C5-C452F7682E87}" type="pres">
      <dgm:prSet presAssocID="{C90E727E-4B23-435B-8DDE-FCF7D47E2581}" presName="vert2" presStyleCnt="0"/>
      <dgm:spPr/>
    </dgm:pt>
    <dgm:pt modelId="{3A81BD47-D4FF-41F5-AB84-090A1D6893EE}" type="pres">
      <dgm:prSet presAssocID="{C90E727E-4B23-435B-8DDE-FCF7D47E2581}" presName="thinLine2b" presStyleLbl="callout" presStyleIdx="11" presStyleCnt="13"/>
      <dgm:spPr/>
    </dgm:pt>
    <dgm:pt modelId="{F34E7A0C-51EA-4754-9703-461542EA82C3}" type="pres">
      <dgm:prSet presAssocID="{C90E727E-4B23-435B-8DDE-FCF7D47E2581}" presName="vertSpace2b" presStyleCnt="0"/>
      <dgm:spPr/>
    </dgm:pt>
    <dgm:pt modelId="{4C1F1F93-8D27-4245-9B09-113157AB3E3F}" type="pres">
      <dgm:prSet presAssocID="{409F7A87-66E9-4468-8853-C4317AE00A49}" presName="horz2" presStyleCnt="0"/>
      <dgm:spPr/>
    </dgm:pt>
    <dgm:pt modelId="{83841F99-2174-4521-A1D6-E2492F5DE74E}" type="pres">
      <dgm:prSet presAssocID="{409F7A87-66E9-4468-8853-C4317AE00A49}" presName="horzSpace2" presStyleCnt="0"/>
      <dgm:spPr/>
    </dgm:pt>
    <dgm:pt modelId="{E87B3C6A-4A4D-4D0D-8E1A-6F49E84FB324}" type="pres">
      <dgm:prSet presAssocID="{409F7A87-66E9-4468-8853-C4317AE00A49}" presName="tx2" presStyleLbl="revTx" presStyleIdx="13" presStyleCnt="14"/>
      <dgm:spPr/>
      <dgm:t>
        <a:bodyPr/>
        <a:lstStyle/>
        <a:p>
          <a:endParaRPr lang="en-US"/>
        </a:p>
      </dgm:t>
    </dgm:pt>
    <dgm:pt modelId="{627A621E-D98E-4ECF-9FB2-9D6FEBE24505}" type="pres">
      <dgm:prSet presAssocID="{409F7A87-66E9-4468-8853-C4317AE00A49}" presName="vert2" presStyleCnt="0"/>
      <dgm:spPr/>
    </dgm:pt>
    <dgm:pt modelId="{1F423D3A-49EE-4EBE-B2C1-BB4E6E5FD9C5}" type="pres">
      <dgm:prSet presAssocID="{409F7A87-66E9-4468-8853-C4317AE00A49}" presName="thinLine2b" presStyleLbl="callout" presStyleIdx="12" presStyleCnt="13"/>
      <dgm:spPr/>
    </dgm:pt>
    <dgm:pt modelId="{D749DE8A-E13B-443D-B732-2E9D9B6DC81E}" type="pres">
      <dgm:prSet presAssocID="{409F7A87-66E9-4468-8853-C4317AE00A49}" presName="vertSpace2b" presStyleCnt="0"/>
      <dgm:spPr/>
    </dgm:pt>
  </dgm:ptLst>
  <dgm:cxnLst>
    <dgm:cxn modelId="{AEEE64C9-8F29-4559-A9E2-2D4B840A439D}" type="presOf" srcId="{CB4EE747-2DB6-4AA0-8B36-A258905B6273}" destId="{E722AA01-8D3F-4040-BE9E-7C1BD6544ADF}" srcOrd="0" destOrd="0" presId="urn:microsoft.com/office/officeart/2008/layout/LinedList"/>
    <dgm:cxn modelId="{E9255667-C659-4D77-9731-011A156C19C1}" srcId="{B713026A-41AE-48C4-A96D-3D62B75E8674}" destId="{CB4EE747-2DB6-4AA0-8B36-A258905B6273}" srcOrd="10" destOrd="0" parTransId="{43F44CE5-EA9B-49D9-8D78-29E22A5E21F1}" sibTransId="{54AE8C9A-0D6E-492B-A6D0-910C7AEFCAC3}"/>
    <dgm:cxn modelId="{518252F5-15DA-4B7A-BD5C-5E7DFDC009B4}" srcId="{B713026A-41AE-48C4-A96D-3D62B75E8674}" destId="{272CA8A8-AA57-420E-B114-F56E05F7EC67}" srcOrd="5" destOrd="0" parTransId="{013F64D6-F13B-4007-88FC-2BF325D030AE}" sibTransId="{1B0C87F9-E0F2-4185-A81B-A8BD870BE0DB}"/>
    <dgm:cxn modelId="{4F2492AF-E94A-4DB5-932F-F36AFE66B4DC}" type="presOf" srcId="{C1AB0834-302A-414F-94A7-145DD34813BF}" destId="{5D0468A9-8115-4F2A-83D9-D5977FF44617}" srcOrd="0" destOrd="0" presId="urn:microsoft.com/office/officeart/2008/layout/LinedList"/>
    <dgm:cxn modelId="{B21F00A1-35C4-4271-A9A0-FDC98B1E6B57}" type="presOf" srcId="{E4E40C3D-BA5E-44A1-B387-44F868BE2346}" destId="{01D9F0C3-E792-4F53-A58D-92342BA79828}" srcOrd="0" destOrd="0" presId="urn:microsoft.com/office/officeart/2008/layout/LinedList"/>
    <dgm:cxn modelId="{C7D511F8-43A2-49F8-BE2F-F57372DCB7D1}" srcId="{B713026A-41AE-48C4-A96D-3D62B75E8674}" destId="{E4E40C3D-BA5E-44A1-B387-44F868BE2346}" srcOrd="2" destOrd="0" parTransId="{17542FEF-C24D-4AD6-8E11-BBE11E6A39AD}" sibTransId="{A8114133-FFFA-46C3-8FDD-ACC092103CD0}"/>
    <dgm:cxn modelId="{C269106F-3141-4EB6-B84D-D4AB5B69E0AC}" srcId="{B713026A-41AE-48C4-A96D-3D62B75E8674}" destId="{39C2AE85-AB72-45C4-B034-C00965264838}" srcOrd="6" destOrd="0" parTransId="{879EA674-AD2E-46BD-B3F0-0510474087BC}" sibTransId="{1EAF8133-F9A5-476C-BC5A-239AAEC3BF50}"/>
    <dgm:cxn modelId="{ED3F0518-2483-4B1B-91F0-B540F6BE0D0A}" type="presOf" srcId="{272CA8A8-AA57-420E-B114-F56E05F7EC67}" destId="{19A08FAE-E90E-4BCF-8642-B1E0CB15898D}" srcOrd="0" destOrd="0" presId="urn:microsoft.com/office/officeart/2008/layout/LinedList"/>
    <dgm:cxn modelId="{03EED012-CBA8-4503-BDCA-61F737D38F72}" type="presOf" srcId="{871432F7-C6F1-4D19-BF41-11FF5D4651B5}" destId="{0EBCEC87-D857-46FF-90CB-5AC5CFD4488F}" srcOrd="0" destOrd="0" presId="urn:microsoft.com/office/officeart/2008/layout/LinedList"/>
    <dgm:cxn modelId="{8E296879-B686-40B7-9BE3-9E186F9EF02B}" srcId="{B713026A-41AE-48C4-A96D-3D62B75E8674}" destId="{72756513-FA28-4F9B-91E8-9B5E95DA8FA0}" srcOrd="8" destOrd="0" parTransId="{33F469F3-585A-41D3-B2D7-BAFFB013BAE3}" sibTransId="{44D0CA00-7B5C-4EEC-9B04-FC844982F057}"/>
    <dgm:cxn modelId="{9373435B-32C4-41E6-8F42-CBF9D442A412}" type="presOf" srcId="{4AFFAE72-C97B-4EE3-A3E7-29C0F54B661C}" destId="{1415892F-F852-40E1-952B-275FA13EDC8F}" srcOrd="0" destOrd="0" presId="urn:microsoft.com/office/officeart/2008/layout/LinedList"/>
    <dgm:cxn modelId="{21DACD80-EDA8-47E4-B481-21098567AD4F}" type="presOf" srcId="{6FF7139B-7B2B-466D-B59B-7A122C043D8B}" destId="{926EC0D9-5B00-437C-AF45-50E47619FE5B}" srcOrd="0" destOrd="0" presId="urn:microsoft.com/office/officeart/2008/layout/LinedList"/>
    <dgm:cxn modelId="{F979F888-17D9-4832-90C5-C6BC1BA60670}" type="presOf" srcId="{B713026A-41AE-48C4-A96D-3D62B75E8674}" destId="{39BF33A2-1E47-4A09-976D-0E11E1F59BA2}" srcOrd="0" destOrd="0" presId="urn:microsoft.com/office/officeart/2008/layout/LinedList"/>
    <dgm:cxn modelId="{73030D28-7075-4517-9928-F5BAE380AB70}" srcId="{B713026A-41AE-48C4-A96D-3D62B75E8674}" destId="{F8C11732-24AC-4C5C-9631-4A5D6811B35C}" srcOrd="0" destOrd="0" parTransId="{1F1699BC-2981-46AC-8ED0-D3BCF1F5BE8B}" sibTransId="{C463EAB9-1E70-4D18-AF7B-91F897C7B029}"/>
    <dgm:cxn modelId="{43C2FCC4-02B4-425C-8619-BCBBFBBA2F88}" srcId="{B713026A-41AE-48C4-A96D-3D62B75E8674}" destId="{C1AB0834-302A-414F-94A7-145DD34813BF}" srcOrd="4" destOrd="0" parTransId="{4B4D49E8-542F-4B6F-AC56-F5F54881BFD9}" sibTransId="{44D7E48B-BF7E-4F95-9AB3-6B6CDA8FA1DF}"/>
    <dgm:cxn modelId="{0DCAAEEE-7B52-4096-8532-FD06B390BBA5}" type="presOf" srcId="{C90E727E-4B23-435B-8DDE-FCF7D47E2581}" destId="{D21EA9A1-6679-42BB-BB28-7BD18E6A74A7}" srcOrd="0" destOrd="0" presId="urn:microsoft.com/office/officeart/2008/layout/LinedList"/>
    <dgm:cxn modelId="{D9671B3D-9AB3-4965-A622-8802B9CE5F2D}" srcId="{B713026A-41AE-48C4-A96D-3D62B75E8674}" destId="{409F7A87-66E9-4468-8853-C4317AE00A49}" srcOrd="12" destOrd="0" parTransId="{7E434CC2-606F-4FDE-B889-36A91257FC13}" sibTransId="{090673FE-03C0-4EC2-83C9-B259A0CA90DA}"/>
    <dgm:cxn modelId="{FD307A9D-8E61-46E5-AE35-2A7E56262145}" srcId="{B713026A-41AE-48C4-A96D-3D62B75E8674}" destId="{4AFFAE72-C97B-4EE3-A3E7-29C0F54B661C}" srcOrd="1" destOrd="0" parTransId="{821C6432-D5E3-4D44-9DA7-39EBB3B1572F}" sibTransId="{D9588B54-5885-4E58-8F48-8C63A2A5BD0B}"/>
    <dgm:cxn modelId="{92F31BCC-2EFD-40AC-9E74-82DEBAABDAAE}" type="presOf" srcId="{39C2AE85-AB72-45C4-B034-C00965264838}" destId="{CFBA2480-0642-49CF-B2D9-34B857B199BA}" srcOrd="0" destOrd="0" presId="urn:microsoft.com/office/officeart/2008/layout/LinedList"/>
    <dgm:cxn modelId="{088F3C66-5664-4C28-A535-1AEA87B9DE8E}" type="presOf" srcId="{409F7A87-66E9-4468-8853-C4317AE00A49}" destId="{E87B3C6A-4A4D-4D0D-8E1A-6F49E84FB324}" srcOrd="0" destOrd="0" presId="urn:microsoft.com/office/officeart/2008/layout/LinedList"/>
    <dgm:cxn modelId="{DF52197D-CDB5-4E61-8687-FD6C69FC44F7}" type="presOf" srcId="{72756513-FA28-4F9B-91E8-9B5E95DA8FA0}" destId="{4820A465-61ED-4D1A-B0AD-5C5C47BDE0C1}" srcOrd="0" destOrd="0" presId="urn:microsoft.com/office/officeart/2008/layout/LinedList"/>
    <dgm:cxn modelId="{D0798484-173C-4834-8C47-393FE53FEAD4}" srcId="{B713026A-41AE-48C4-A96D-3D62B75E8674}" destId="{85F8E331-E18B-449B-8880-DB6004EEFC95}" srcOrd="7" destOrd="0" parTransId="{28A1B158-DD22-4B94-9BB9-22DE62A078F4}" sibTransId="{218704E5-CBB0-4422-8054-ACB3EBA7B4DA}"/>
    <dgm:cxn modelId="{B195CB27-29AC-4D89-A582-B9E1254A1A4F}" type="presOf" srcId="{F8C11732-24AC-4C5C-9631-4A5D6811B35C}" destId="{54B3C972-8409-4B2E-AB07-E5504E77962F}" srcOrd="0" destOrd="0" presId="urn:microsoft.com/office/officeart/2008/layout/LinedList"/>
    <dgm:cxn modelId="{F6364ABF-38D4-4ED5-B649-C900D76B756D}" srcId="{B713026A-41AE-48C4-A96D-3D62B75E8674}" destId="{C90E727E-4B23-435B-8DDE-FCF7D47E2581}" srcOrd="11" destOrd="0" parTransId="{5894BAD0-4151-4A81-84B6-21AD282618A4}" sibTransId="{7ECE2277-DD90-4C4E-A6EF-70DF152866C9}"/>
    <dgm:cxn modelId="{AC6A7E46-9563-498F-9751-E244544A963F}" srcId="{6FF7139B-7B2B-466D-B59B-7A122C043D8B}" destId="{B713026A-41AE-48C4-A96D-3D62B75E8674}" srcOrd="0" destOrd="0" parTransId="{6497D8E2-1F80-42C7-87D5-B6ED00E0607C}" sibTransId="{EF3889A4-E2C5-41B1-B8E2-38C4281B609F}"/>
    <dgm:cxn modelId="{A3D5F171-7B15-46FA-A916-8B90D9663B1B}" srcId="{B713026A-41AE-48C4-A96D-3D62B75E8674}" destId="{0630D3B3-8B2E-446E-9529-D54D490276D2}" srcOrd="3" destOrd="0" parTransId="{E7DC85C9-0F26-4FBC-820C-C93E4951CA8F}" sibTransId="{3AF24150-5BA0-4548-902A-A28A83E0388D}"/>
    <dgm:cxn modelId="{18417105-8C26-4EFF-A150-EBEF5D7FAB81}" srcId="{B713026A-41AE-48C4-A96D-3D62B75E8674}" destId="{871432F7-C6F1-4D19-BF41-11FF5D4651B5}" srcOrd="9" destOrd="0" parTransId="{1041439C-F2CF-4F8E-950F-E4D12401A367}" sibTransId="{74C96DC5-A1BE-4FC4-A97D-545887218111}"/>
    <dgm:cxn modelId="{730BA63F-A23F-4126-AB9D-D0537D306E43}" type="presOf" srcId="{85F8E331-E18B-449B-8880-DB6004EEFC95}" destId="{522E6B91-474E-4111-8515-01329AE9CDF6}" srcOrd="0" destOrd="0" presId="urn:microsoft.com/office/officeart/2008/layout/LinedList"/>
    <dgm:cxn modelId="{FE641ACA-6B23-4D0F-B521-CC89EBC6E080}" type="presOf" srcId="{0630D3B3-8B2E-446E-9529-D54D490276D2}" destId="{ABD6AADD-2BF2-4D17-9A40-FB536C5CE9A4}" srcOrd="0" destOrd="0" presId="urn:microsoft.com/office/officeart/2008/layout/LinedList"/>
    <dgm:cxn modelId="{F71CA3F5-0944-4CEC-99BC-CC6369FC4B03}" type="presParOf" srcId="{926EC0D9-5B00-437C-AF45-50E47619FE5B}" destId="{736F6CEB-1358-43DB-8ACB-E55F4819BF7A}" srcOrd="0" destOrd="0" presId="urn:microsoft.com/office/officeart/2008/layout/LinedList"/>
    <dgm:cxn modelId="{2E348FE4-CD6C-4CB4-93C7-AF955BB8E922}" type="presParOf" srcId="{926EC0D9-5B00-437C-AF45-50E47619FE5B}" destId="{4EA0C747-B828-40C6-BD59-9B8159CC5F04}" srcOrd="1" destOrd="0" presId="urn:microsoft.com/office/officeart/2008/layout/LinedList"/>
    <dgm:cxn modelId="{DF1F9A5B-A1F4-4785-A57C-6E2C6136C671}" type="presParOf" srcId="{4EA0C747-B828-40C6-BD59-9B8159CC5F04}" destId="{39BF33A2-1E47-4A09-976D-0E11E1F59BA2}" srcOrd="0" destOrd="0" presId="urn:microsoft.com/office/officeart/2008/layout/LinedList"/>
    <dgm:cxn modelId="{A2B1160D-6AEB-4049-B1E9-14377E88FB7D}" type="presParOf" srcId="{4EA0C747-B828-40C6-BD59-9B8159CC5F04}" destId="{2D73241D-6898-49A2-B94D-5050D63072F9}" srcOrd="1" destOrd="0" presId="urn:microsoft.com/office/officeart/2008/layout/LinedList"/>
    <dgm:cxn modelId="{C99537CD-381C-421D-8E8A-7305B30489BA}" type="presParOf" srcId="{2D73241D-6898-49A2-B94D-5050D63072F9}" destId="{61B725BC-A9E8-4ADA-BA48-3BF114D20B6C}" srcOrd="0" destOrd="0" presId="urn:microsoft.com/office/officeart/2008/layout/LinedList"/>
    <dgm:cxn modelId="{C5394710-4B7A-40BD-A86C-5616FDA08F77}" type="presParOf" srcId="{2D73241D-6898-49A2-B94D-5050D63072F9}" destId="{46BA28B4-B4EF-4C3F-B38B-5AB8ABB28F16}" srcOrd="1" destOrd="0" presId="urn:microsoft.com/office/officeart/2008/layout/LinedList"/>
    <dgm:cxn modelId="{A61CB43F-FCF2-44C6-A81F-61C0FCD62F0D}" type="presParOf" srcId="{46BA28B4-B4EF-4C3F-B38B-5AB8ABB28F16}" destId="{74CF40B8-AA88-44FD-A247-B05C9BAA43C7}" srcOrd="0" destOrd="0" presId="urn:microsoft.com/office/officeart/2008/layout/LinedList"/>
    <dgm:cxn modelId="{39B2A2CF-14E2-40D6-88AD-B322E8FF527E}" type="presParOf" srcId="{46BA28B4-B4EF-4C3F-B38B-5AB8ABB28F16}" destId="{54B3C972-8409-4B2E-AB07-E5504E77962F}" srcOrd="1" destOrd="0" presId="urn:microsoft.com/office/officeart/2008/layout/LinedList"/>
    <dgm:cxn modelId="{0813EA89-BD51-4478-A92D-2054E40F9AEE}" type="presParOf" srcId="{46BA28B4-B4EF-4C3F-B38B-5AB8ABB28F16}" destId="{89478E33-68F2-46FE-BE8A-86A702128D49}" srcOrd="2" destOrd="0" presId="urn:microsoft.com/office/officeart/2008/layout/LinedList"/>
    <dgm:cxn modelId="{F472ED53-3C48-4F3C-ADC9-4722ED07BA6F}" type="presParOf" srcId="{2D73241D-6898-49A2-B94D-5050D63072F9}" destId="{0FCE5570-4C32-4CD0-A387-B7DB8E2DB1FD}" srcOrd="2" destOrd="0" presId="urn:microsoft.com/office/officeart/2008/layout/LinedList"/>
    <dgm:cxn modelId="{D6B17BF6-7417-43D0-9EDB-8FC342F8CCC7}" type="presParOf" srcId="{2D73241D-6898-49A2-B94D-5050D63072F9}" destId="{854262B0-D4E3-426B-8C47-92AAEB9F5754}" srcOrd="3" destOrd="0" presId="urn:microsoft.com/office/officeart/2008/layout/LinedList"/>
    <dgm:cxn modelId="{4F2A748C-42C5-42A9-A81C-AEEE6162174E}" type="presParOf" srcId="{2D73241D-6898-49A2-B94D-5050D63072F9}" destId="{2529732D-A48B-4D85-B944-08EECEBB3FE9}" srcOrd="4" destOrd="0" presId="urn:microsoft.com/office/officeart/2008/layout/LinedList"/>
    <dgm:cxn modelId="{FFD5657D-DDE7-422A-B41D-3075B68CEBD3}" type="presParOf" srcId="{2529732D-A48B-4D85-B944-08EECEBB3FE9}" destId="{01CC3E94-8786-4260-AA2B-DC75E4936999}" srcOrd="0" destOrd="0" presId="urn:microsoft.com/office/officeart/2008/layout/LinedList"/>
    <dgm:cxn modelId="{93FD7BAF-74D1-4440-8DA8-8BA4149E7D7B}" type="presParOf" srcId="{2529732D-A48B-4D85-B944-08EECEBB3FE9}" destId="{1415892F-F852-40E1-952B-275FA13EDC8F}" srcOrd="1" destOrd="0" presId="urn:microsoft.com/office/officeart/2008/layout/LinedList"/>
    <dgm:cxn modelId="{D4B45EE6-2F84-4489-88EF-9EDBB24E20A5}" type="presParOf" srcId="{2529732D-A48B-4D85-B944-08EECEBB3FE9}" destId="{CA897997-E837-4E74-AD60-F0ADCE0F984E}" srcOrd="2" destOrd="0" presId="urn:microsoft.com/office/officeart/2008/layout/LinedList"/>
    <dgm:cxn modelId="{1F19830C-EB36-40F9-8B20-DC9F2DED017B}" type="presParOf" srcId="{2D73241D-6898-49A2-B94D-5050D63072F9}" destId="{4BC65DBE-9572-447D-B608-7CBA899AB47C}" srcOrd="5" destOrd="0" presId="urn:microsoft.com/office/officeart/2008/layout/LinedList"/>
    <dgm:cxn modelId="{5859A9EA-9CE9-4802-BD54-8667193084A9}" type="presParOf" srcId="{2D73241D-6898-49A2-B94D-5050D63072F9}" destId="{C061A1F9-C52D-4C07-BAF1-B67D1888A7E7}" srcOrd="6" destOrd="0" presId="urn:microsoft.com/office/officeart/2008/layout/LinedList"/>
    <dgm:cxn modelId="{D708B756-2FF7-43E9-80C5-24CD3FA55E5F}" type="presParOf" srcId="{2D73241D-6898-49A2-B94D-5050D63072F9}" destId="{EF3FCD1F-B0CD-4A35-83BA-4D30ACB69AB9}" srcOrd="7" destOrd="0" presId="urn:microsoft.com/office/officeart/2008/layout/LinedList"/>
    <dgm:cxn modelId="{6BEFB828-C1CD-4E0E-91F5-0FD29CFEDC0E}" type="presParOf" srcId="{EF3FCD1F-B0CD-4A35-83BA-4D30ACB69AB9}" destId="{63754D45-FE40-4185-9B86-3B3E7EB7EDC1}" srcOrd="0" destOrd="0" presId="urn:microsoft.com/office/officeart/2008/layout/LinedList"/>
    <dgm:cxn modelId="{E53C14E0-43ED-43FC-A4B2-7783CF0D23D8}" type="presParOf" srcId="{EF3FCD1F-B0CD-4A35-83BA-4D30ACB69AB9}" destId="{01D9F0C3-E792-4F53-A58D-92342BA79828}" srcOrd="1" destOrd="0" presId="urn:microsoft.com/office/officeart/2008/layout/LinedList"/>
    <dgm:cxn modelId="{01229CD1-DDC1-4DD4-98A8-4C8663387817}" type="presParOf" srcId="{EF3FCD1F-B0CD-4A35-83BA-4D30ACB69AB9}" destId="{7467EBD0-46D1-48C8-8505-3A20058D76E7}" srcOrd="2" destOrd="0" presId="urn:microsoft.com/office/officeart/2008/layout/LinedList"/>
    <dgm:cxn modelId="{D85192CC-4B16-4BCB-BB12-1C2C7CB10EE7}" type="presParOf" srcId="{2D73241D-6898-49A2-B94D-5050D63072F9}" destId="{6A2E5681-8930-4B2C-AF64-F7E99625E26A}" srcOrd="8" destOrd="0" presId="urn:microsoft.com/office/officeart/2008/layout/LinedList"/>
    <dgm:cxn modelId="{82E50496-C99F-4792-95EF-9CD6FA44D90E}" type="presParOf" srcId="{2D73241D-6898-49A2-B94D-5050D63072F9}" destId="{CA017004-1F17-45F4-A05C-B56AF9DF9980}" srcOrd="9" destOrd="0" presId="urn:microsoft.com/office/officeart/2008/layout/LinedList"/>
    <dgm:cxn modelId="{C977E515-5810-4EA5-A284-2DC54755F369}" type="presParOf" srcId="{2D73241D-6898-49A2-B94D-5050D63072F9}" destId="{9ECD8B02-F035-4632-90E7-C4032DEB947F}" srcOrd="10" destOrd="0" presId="urn:microsoft.com/office/officeart/2008/layout/LinedList"/>
    <dgm:cxn modelId="{70C64CBB-2DDA-445B-B5B5-3014DE6E6C27}" type="presParOf" srcId="{9ECD8B02-F035-4632-90E7-C4032DEB947F}" destId="{6B4BCB16-FDF2-44B5-9B0C-41FF206F4ED2}" srcOrd="0" destOrd="0" presId="urn:microsoft.com/office/officeart/2008/layout/LinedList"/>
    <dgm:cxn modelId="{505C5BBB-385B-4F43-9725-711AC2685B0F}" type="presParOf" srcId="{9ECD8B02-F035-4632-90E7-C4032DEB947F}" destId="{ABD6AADD-2BF2-4D17-9A40-FB536C5CE9A4}" srcOrd="1" destOrd="0" presId="urn:microsoft.com/office/officeart/2008/layout/LinedList"/>
    <dgm:cxn modelId="{A0AAAC16-0EEC-4DC8-BB00-221A43F76C14}" type="presParOf" srcId="{9ECD8B02-F035-4632-90E7-C4032DEB947F}" destId="{2AF624FD-EBB2-4AA5-B548-CF7001F220C5}" srcOrd="2" destOrd="0" presId="urn:microsoft.com/office/officeart/2008/layout/LinedList"/>
    <dgm:cxn modelId="{16260CBB-030D-423A-AB30-6CC062A359BD}" type="presParOf" srcId="{2D73241D-6898-49A2-B94D-5050D63072F9}" destId="{2D4021DA-A7DF-458D-AA69-0A2CF1772AEE}" srcOrd="11" destOrd="0" presId="urn:microsoft.com/office/officeart/2008/layout/LinedList"/>
    <dgm:cxn modelId="{AEC6B9EE-1AA9-4D40-A08A-4CF00BBD8536}" type="presParOf" srcId="{2D73241D-6898-49A2-B94D-5050D63072F9}" destId="{3ECA0318-E076-4FFE-AB07-A5D3CB86C15A}" srcOrd="12" destOrd="0" presId="urn:microsoft.com/office/officeart/2008/layout/LinedList"/>
    <dgm:cxn modelId="{55EF6A7C-1B6A-4AC0-98C3-A7D12A10611E}" type="presParOf" srcId="{2D73241D-6898-49A2-B94D-5050D63072F9}" destId="{0CF9E96B-BF53-4A79-B9D7-6CE946E86039}" srcOrd="13" destOrd="0" presId="urn:microsoft.com/office/officeart/2008/layout/LinedList"/>
    <dgm:cxn modelId="{46EFD8EA-3D2B-41AB-B3C6-2E5AC441CE77}" type="presParOf" srcId="{0CF9E96B-BF53-4A79-B9D7-6CE946E86039}" destId="{8A295BC1-32B3-461A-AB5F-970E1D5747BF}" srcOrd="0" destOrd="0" presId="urn:microsoft.com/office/officeart/2008/layout/LinedList"/>
    <dgm:cxn modelId="{9FF436A3-B425-4744-91E9-DE1C13C0FA32}" type="presParOf" srcId="{0CF9E96B-BF53-4A79-B9D7-6CE946E86039}" destId="{5D0468A9-8115-4F2A-83D9-D5977FF44617}" srcOrd="1" destOrd="0" presId="urn:microsoft.com/office/officeart/2008/layout/LinedList"/>
    <dgm:cxn modelId="{4AED3638-3E59-4B61-B725-294495EFF264}" type="presParOf" srcId="{0CF9E96B-BF53-4A79-B9D7-6CE946E86039}" destId="{218716B8-E135-4E4D-9167-2E096AB2DF02}" srcOrd="2" destOrd="0" presId="urn:microsoft.com/office/officeart/2008/layout/LinedList"/>
    <dgm:cxn modelId="{DC01E64B-4FEB-4FCC-BCBF-DF8060BFCECF}" type="presParOf" srcId="{2D73241D-6898-49A2-B94D-5050D63072F9}" destId="{74698164-AE68-45AF-B79B-E34E9FF32F33}" srcOrd="14" destOrd="0" presId="urn:microsoft.com/office/officeart/2008/layout/LinedList"/>
    <dgm:cxn modelId="{C4FEE8FF-3D38-488C-879B-972944EDF067}" type="presParOf" srcId="{2D73241D-6898-49A2-B94D-5050D63072F9}" destId="{22CA04ED-49D3-4E1C-A15E-15F7980565BA}" srcOrd="15" destOrd="0" presId="urn:microsoft.com/office/officeart/2008/layout/LinedList"/>
    <dgm:cxn modelId="{4B6DF4E1-C171-4373-95D8-1C7FCD58EF54}" type="presParOf" srcId="{2D73241D-6898-49A2-B94D-5050D63072F9}" destId="{84DB12B7-695D-4C07-B545-1163FBDE7FAD}" srcOrd="16" destOrd="0" presId="urn:microsoft.com/office/officeart/2008/layout/LinedList"/>
    <dgm:cxn modelId="{0283ADE0-420B-4D60-AAAA-BABE9A50F207}" type="presParOf" srcId="{84DB12B7-695D-4C07-B545-1163FBDE7FAD}" destId="{75142F1E-396A-4098-BA5C-A611692306B4}" srcOrd="0" destOrd="0" presId="urn:microsoft.com/office/officeart/2008/layout/LinedList"/>
    <dgm:cxn modelId="{A2304A4D-BA0C-494E-859D-2DD67EB81363}" type="presParOf" srcId="{84DB12B7-695D-4C07-B545-1163FBDE7FAD}" destId="{19A08FAE-E90E-4BCF-8642-B1E0CB15898D}" srcOrd="1" destOrd="0" presId="urn:microsoft.com/office/officeart/2008/layout/LinedList"/>
    <dgm:cxn modelId="{6E1EA2F4-82D9-43D7-891C-5177A48EA5D5}" type="presParOf" srcId="{84DB12B7-695D-4C07-B545-1163FBDE7FAD}" destId="{64171AC9-22FF-4E50-8046-747238C5D0D7}" srcOrd="2" destOrd="0" presId="urn:microsoft.com/office/officeart/2008/layout/LinedList"/>
    <dgm:cxn modelId="{ED9EF447-19C3-4AAD-A9F4-793D7572F9A7}" type="presParOf" srcId="{2D73241D-6898-49A2-B94D-5050D63072F9}" destId="{17226763-451B-4175-8C5A-CE3B2A55249D}" srcOrd="17" destOrd="0" presId="urn:microsoft.com/office/officeart/2008/layout/LinedList"/>
    <dgm:cxn modelId="{692451DD-1765-4898-8388-AF643EB502E4}" type="presParOf" srcId="{2D73241D-6898-49A2-B94D-5050D63072F9}" destId="{873CA8EB-BE02-4FEF-9044-45F60B2F50F1}" srcOrd="18" destOrd="0" presId="urn:microsoft.com/office/officeart/2008/layout/LinedList"/>
    <dgm:cxn modelId="{5BD67861-1161-4EE6-9F93-AF2753F8B857}" type="presParOf" srcId="{2D73241D-6898-49A2-B94D-5050D63072F9}" destId="{C3F6DE27-0626-4FCC-8FC9-E3A1DEBC735B}" srcOrd="19" destOrd="0" presId="urn:microsoft.com/office/officeart/2008/layout/LinedList"/>
    <dgm:cxn modelId="{7CFBCEAC-8D92-4FB4-A06A-19C75FC4F42B}" type="presParOf" srcId="{C3F6DE27-0626-4FCC-8FC9-E3A1DEBC735B}" destId="{F3A4618F-55AF-4FA8-A35C-66C224D9DBA8}" srcOrd="0" destOrd="0" presId="urn:microsoft.com/office/officeart/2008/layout/LinedList"/>
    <dgm:cxn modelId="{8AAF0633-FCB9-42B8-9C61-D9C59ADFC6F0}" type="presParOf" srcId="{C3F6DE27-0626-4FCC-8FC9-E3A1DEBC735B}" destId="{CFBA2480-0642-49CF-B2D9-34B857B199BA}" srcOrd="1" destOrd="0" presId="urn:microsoft.com/office/officeart/2008/layout/LinedList"/>
    <dgm:cxn modelId="{2D5C8BE0-F9E7-4D74-9311-F73F9169424F}" type="presParOf" srcId="{C3F6DE27-0626-4FCC-8FC9-E3A1DEBC735B}" destId="{D1CF6775-4614-4454-90A6-ACAEBB2D2DAE}" srcOrd="2" destOrd="0" presId="urn:microsoft.com/office/officeart/2008/layout/LinedList"/>
    <dgm:cxn modelId="{1529E485-2AAB-4A64-A50B-5EB08FD6CFB1}" type="presParOf" srcId="{2D73241D-6898-49A2-B94D-5050D63072F9}" destId="{FE04DA0B-08D8-46F8-92E5-CB99E41CF701}" srcOrd="20" destOrd="0" presId="urn:microsoft.com/office/officeart/2008/layout/LinedList"/>
    <dgm:cxn modelId="{C3E96352-DF1D-4611-B3B1-A20925FCDDE0}" type="presParOf" srcId="{2D73241D-6898-49A2-B94D-5050D63072F9}" destId="{EB930622-67AB-4667-9EEE-B2F2BC9EB23D}" srcOrd="21" destOrd="0" presId="urn:microsoft.com/office/officeart/2008/layout/LinedList"/>
    <dgm:cxn modelId="{90B8C6D2-21B5-4EA9-BBD7-2E4C4EE09782}" type="presParOf" srcId="{2D73241D-6898-49A2-B94D-5050D63072F9}" destId="{C389BE13-4A0E-457C-801C-5E2C67A3D61C}" srcOrd="22" destOrd="0" presId="urn:microsoft.com/office/officeart/2008/layout/LinedList"/>
    <dgm:cxn modelId="{C615CCEA-D8CA-4A75-809D-436BC6EB9770}" type="presParOf" srcId="{C389BE13-4A0E-457C-801C-5E2C67A3D61C}" destId="{2C66EA48-D6DB-436E-B03D-49F5B59EF7C3}" srcOrd="0" destOrd="0" presId="urn:microsoft.com/office/officeart/2008/layout/LinedList"/>
    <dgm:cxn modelId="{BF8E7764-90E9-4814-9934-3119DBE4626B}" type="presParOf" srcId="{C389BE13-4A0E-457C-801C-5E2C67A3D61C}" destId="{522E6B91-474E-4111-8515-01329AE9CDF6}" srcOrd="1" destOrd="0" presId="urn:microsoft.com/office/officeart/2008/layout/LinedList"/>
    <dgm:cxn modelId="{FA8D4257-466B-4257-9733-4E451FD43913}" type="presParOf" srcId="{C389BE13-4A0E-457C-801C-5E2C67A3D61C}" destId="{B339AECB-8A04-4406-8547-20F4A8630DFA}" srcOrd="2" destOrd="0" presId="urn:microsoft.com/office/officeart/2008/layout/LinedList"/>
    <dgm:cxn modelId="{FA88ACEF-F05B-44F8-8054-9B2D38179936}" type="presParOf" srcId="{2D73241D-6898-49A2-B94D-5050D63072F9}" destId="{FB16DB5B-9EA3-4E01-BFA6-A8B2091314B5}" srcOrd="23" destOrd="0" presId="urn:microsoft.com/office/officeart/2008/layout/LinedList"/>
    <dgm:cxn modelId="{DBD02892-BE75-4AFC-9CE3-ABDC0A721714}" type="presParOf" srcId="{2D73241D-6898-49A2-B94D-5050D63072F9}" destId="{105F75AB-5E05-4D6F-B911-05AC2B9A7863}" srcOrd="24" destOrd="0" presId="urn:microsoft.com/office/officeart/2008/layout/LinedList"/>
    <dgm:cxn modelId="{7927539C-24BA-45DD-BF4E-F7F6EA4A179D}" type="presParOf" srcId="{2D73241D-6898-49A2-B94D-5050D63072F9}" destId="{3C81F9A1-5B68-48FD-93F7-0BB3E491F4C3}" srcOrd="25" destOrd="0" presId="urn:microsoft.com/office/officeart/2008/layout/LinedList"/>
    <dgm:cxn modelId="{ED52CECE-B3F9-4EA4-82E4-F523D12F70FC}" type="presParOf" srcId="{3C81F9A1-5B68-48FD-93F7-0BB3E491F4C3}" destId="{17DD89A9-6788-4F96-AF55-896A7218EC8C}" srcOrd="0" destOrd="0" presId="urn:microsoft.com/office/officeart/2008/layout/LinedList"/>
    <dgm:cxn modelId="{920B5584-3E15-49F0-9B0E-94C4C6DCBCC9}" type="presParOf" srcId="{3C81F9A1-5B68-48FD-93F7-0BB3E491F4C3}" destId="{4820A465-61ED-4D1A-B0AD-5C5C47BDE0C1}" srcOrd="1" destOrd="0" presId="urn:microsoft.com/office/officeart/2008/layout/LinedList"/>
    <dgm:cxn modelId="{95168BEE-E888-479C-983D-E6EE3AF0D0F5}" type="presParOf" srcId="{3C81F9A1-5B68-48FD-93F7-0BB3E491F4C3}" destId="{B5A5AF76-EAC2-4C02-AD13-13D5FB75602A}" srcOrd="2" destOrd="0" presId="urn:microsoft.com/office/officeart/2008/layout/LinedList"/>
    <dgm:cxn modelId="{68127433-3CD7-426F-8D21-D8AB89D8AED2}" type="presParOf" srcId="{2D73241D-6898-49A2-B94D-5050D63072F9}" destId="{970022FA-ABD1-4884-8341-091CD8F2CB23}" srcOrd="26" destOrd="0" presId="urn:microsoft.com/office/officeart/2008/layout/LinedList"/>
    <dgm:cxn modelId="{2B96D376-E779-4DC9-8CAD-C952570B095A}" type="presParOf" srcId="{2D73241D-6898-49A2-B94D-5050D63072F9}" destId="{80E7CE57-793D-46F1-8829-B1F94BC9FB27}" srcOrd="27" destOrd="0" presId="urn:microsoft.com/office/officeart/2008/layout/LinedList"/>
    <dgm:cxn modelId="{0504D121-76B5-4758-9C66-5A69D424AE20}" type="presParOf" srcId="{2D73241D-6898-49A2-B94D-5050D63072F9}" destId="{3BBD65DC-8357-41DA-83F9-149AA0C5EA53}" srcOrd="28" destOrd="0" presId="urn:microsoft.com/office/officeart/2008/layout/LinedList"/>
    <dgm:cxn modelId="{22ABD8C7-785C-4EA6-A365-0C09ADE661E5}" type="presParOf" srcId="{3BBD65DC-8357-41DA-83F9-149AA0C5EA53}" destId="{F15B9511-2FBE-4D4E-AC13-564AEECCB0E3}" srcOrd="0" destOrd="0" presId="urn:microsoft.com/office/officeart/2008/layout/LinedList"/>
    <dgm:cxn modelId="{BFE129E8-BD45-4864-A17F-8207D084CECD}" type="presParOf" srcId="{3BBD65DC-8357-41DA-83F9-149AA0C5EA53}" destId="{0EBCEC87-D857-46FF-90CB-5AC5CFD4488F}" srcOrd="1" destOrd="0" presId="urn:microsoft.com/office/officeart/2008/layout/LinedList"/>
    <dgm:cxn modelId="{0131BDB0-8766-49C2-8615-34017587357F}" type="presParOf" srcId="{3BBD65DC-8357-41DA-83F9-149AA0C5EA53}" destId="{110B36AB-6DDB-408F-B298-FD6610981E2E}" srcOrd="2" destOrd="0" presId="urn:microsoft.com/office/officeart/2008/layout/LinedList"/>
    <dgm:cxn modelId="{C31DAA91-80A9-4AAF-91A4-8694B656D24C}" type="presParOf" srcId="{2D73241D-6898-49A2-B94D-5050D63072F9}" destId="{9A7C5659-2215-4E44-A929-47E3FAE7E2BB}" srcOrd="29" destOrd="0" presId="urn:microsoft.com/office/officeart/2008/layout/LinedList"/>
    <dgm:cxn modelId="{BD9AA160-11C7-4F25-8CDF-6397C93679B5}" type="presParOf" srcId="{2D73241D-6898-49A2-B94D-5050D63072F9}" destId="{C14DE2CD-1BFC-40DF-A894-86819842946A}" srcOrd="30" destOrd="0" presId="urn:microsoft.com/office/officeart/2008/layout/LinedList"/>
    <dgm:cxn modelId="{F6648717-81E2-4101-80B7-93F1B497E050}" type="presParOf" srcId="{2D73241D-6898-49A2-B94D-5050D63072F9}" destId="{4A9FBC0E-1E9D-4A57-838A-63696BD72461}" srcOrd="31" destOrd="0" presId="urn:microsoft.com/office/officeart/2008/layout/LinedList"/>
    <dgm:cxn modelId="{09E2D17F-FDDD-4FF6-ABAA-AC0199432230}" type="presParOf" srcId="{4A9FBC0E-1E9D-4A57-838A-63696BD72461}" destId="{BE42F875-F830-4703-BAC1-0D867CC50EAB}" srcOrd="0" destOrd="0" presId="urn:microsoft.com/office/officeart/2008/layout/LinedList"/>
    <dgm:cxn modelId="{39A88A91-C97B-45A0-82E9-EACE605A8CF0}" type="presParOf" srcId="{4A9FBC0E-1E9D-4A57-838A-63696BD72461}" destId="{E722AA01-8D3F-4040-BE9E-7C1BD6544ADF}" srcOrd="1" destOrd="0" presId="urn:microsoft.com/office/officeart/2008/layout/LinedList"/>
    <dgm:cxn modelId="{69844EBF-52FA-4D1F-92C3-AA8128560AD6}" type="presParOf" srcId="{4A9FBC0E-1E9D-4A57-838A-63696BD72461}" destId="{C6C3577E-8ECF-439D-BC53-E11EA77F05E3}" srcOrd="2" destOrd="0" presId="urn:microsoft.com/office/officeart/2008/layout/LinedList"/>
    <dgm:cxn modelId="{3D7E9370-A867-483F-BA32-F4B2D14866FC}" type="presParOf" srcId="{2D73241D-6898-49A2-B94D-5050D63072F9}" destId="{94A524BC-36CB-42E8-8538-53E33E433ED4}" srcOrd="32" destOrd="0" presId="urn:microsoft.com/office/officeart/2008/layout/LinedList"/>
    <dgm:cxn modelId="{04049A7F-053E-4E96-8B2D-F549A59DFED4}" type="presParOf" srcId="{2D73241D-6898-49A2-B94D-5050D63072F9}" destId="{20F33DD0-8E38-4326-8D6F-15B80589B6E8}" srcOrd="33" destOrd="0" presId="urn:microsoft.com/office/officeart/2008/layout/LinedList"/>
    <dgm:cxn modelId="{A5F127B5-93A2-4D2C-AFFC-44635F0DF18B}" type="presParOf" srcId="{2D73241D-6898-49A2-B94D-5050D63072F9}" destId="{DE6F1B7B-905E-41A5-A6BE-6A25B7C27C67}" srcOrd="34" destOrd="0" presId="urn:microsoft.com/office/officeart/2008/layout/LinedList"/>
    <dgm:cxn modelId="{65D6E430-1326-4ABC-90D9-9F409C4BFA88}" type="presParOf" srcId="{DE6F1B7B-905E-41A5-A6BE-6A25B7C27C67}" destId="{2ED50011-B73E-41C1-B19A-066B8D71C07F}" srcOrd="0" destOrd="0" presId="urn:microsoft.com/office/officeart/2008/layout/LinedList"/>
    <dgm:cxn modelId="{0EE3E1FA-951F-4F7C-808F-DC2F78BC4117}" type="presParOf" srcId="{DE6F1B7B-905E-41A5-A6BE-6A25B7C27C67}" destId="{D21EA9A1-6679-42BB-BB28-7BD18E6A74A7}" srcOrd="1" destOrd="0" presId="urn:microsoft.com/office/officeart/2008/layout/LinedList"/>
    <dgm:cxn modelId="{755EF7FA-23FE-4BDC-81F6-AB0FAEAF658A}" type="presParOf" srcId="{DE6F1B7B-905E-41A5-A6BE-6A25B7C27C67}" destId="{C1D6FC24-7ECE-406F-96C5-C452F7682E87}" srcOrd="2" destOrd="0" presId="urn:microsoft.com/office/officeart/2008/layout/LinedList"/>
    <dgm:cxn modelId="{D8562FCE-8EA6-4C06-821F-41A0DE068C74}" type="presParOf" srcId="{2D73241D-6898-49A2-B94D-5050D63072F9}" destId="{3A81BD47-D4FF-41F5-AB84-090A1D6893EE}" srcOrd="35" destOrd="0" presId="urn:microsoft.com/office/officeart/2008/layout/LinedList"/>
    <dgm:cxn modelId="{DAD5B322-69B5-446A-B7CE-9B20445075E3}" type="presParOf" srcId="{2D73241D-6898-49A2-B94D-5050D63072F9}" destId="{F34E7A0C-51EA-4754-9703-461542EA82C3}" srcOrd="36" destOrd="0" presId="urn:microsoft.com/office/officeart/2008/layout/LinedList"/>
    <dgm:cxn modelId="{30F3EDA7-BD02-4F3C-A3BB-B341B4183600}" type="presParOf" srcId="{2D73241D-6898-49A2-B94D-5050D63072F9}" destId="{4C1F1F93-8D27-4245-9B09-113157AB3E3F}" srcOrd="37" destOrd="0" presId="urn:microsoft.com/office/officeart/2008/layout/LinedList"/>
    <dgm:cxn modelId="{EA712981-E218-4F5C-AE5A-162CC0889E50}" type="presParOf" srcId="{4C1F1F93-8D27-4245-9B09-113157AB3E3F}" destId="{83841F99-2174-4521-A1D6-E2492F5DE74E}" srcOrd="0" destOrd="0" presId="urn:microsoft.com/office/officeart/2008/layout/LinedList"/>
    <dgm:cxn modelId="{20DFA1E7-943F-468A-833B-87DD78ADC5F3}" type="presParOf" srcId="{4C1F1F93-8D27-4245-9B09-113157AB3E3F}" destId="{E87B3C6A-4A4D-4D0D-8E1A-6F49E84FB324}" srcOrd="1" destOrd="0" presId="urn:microsoft.com/office/officeart/2008/layout/LinedList"/>
    <dgm:cxn modelId="{27B1FA5C-96F9-455D-9626-B12DDAE398CC}" type="presParOf" srcId="{4C1F1F93-8D27-4245-9B09-113157AB3E3F}" destId="{627A621E-D98E-4ECF-9FB2-9D6FEBE24505}" srcOrd="2" destOrd="0" presId="urn:microsoft.com/office/officeart/2008/layout/LinedList"/>
    <dgm:cxn modelId="{B9FEB452-770D-4322-8E04-29C87374D9DB}" type="presParOf" srcId="{2D73241D-6898-49A2-B94D-5050D63072F9}" destId="{1F423D3A-49EE-4EBE-B2C1-BB4E6E5FD9C5}" srcOrd="38" destOrd="0" presId="urn:microsoft.com/office/officeart/2008/layout/LinedList"/>
    <dgm:cxn modelId="{465EB773-A51B-492D-8FA6-2ECCBBB6F5D7}" type="presParOf" srcId="{2D73241D-6898-49A2-B94D-5050D63072F9}" destId="{D749DE8A-E13B-443D-B732-2E9D9B6DC81E}" srcOrd="3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7139B-7B2B-466D-B59B-7A122C043D8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713026A-41AE-48C4-A96D-3D62B75E8674}">
      <dgm:prSet phldrT="[Text]"/>
      <dgm:spPr/>
      <dgm:t>
        <a:bodyPr/>
        <a:lstStyle/>
        <a:p>
          <a:r>
            <a:rPr lang="en-US"/>
            <a:t>Ưu điểm</a:t>
          </a:r>
        </a:p>
      </dgm:t>
    </dgm:pt>
    <dgm:pt modelId="{6497D8E2-1F80-42C7-87D5-B6ED00E0607C}" type="parTrans" cxnId="{AC6A7E46-9563-498F-9751-E244544A963F}">
      <dgm:prSet/>
      <dgm:spPr/>
      <dgm:t>
        <a:bodyPr/>
        <a:lstStyle/>
        <a:p>
          <a:endParaRPr lang="en-US"/>
        </a:p>
      </dgm:t>
    </dgm:pt>
    <dgm:pt modelId="{EF3889A4-E2C5-41B1-B8E2-38C4281B609F}" type="sibTrans" cxnId="{AC6A7E46-9563-498F-9751-E244544A963F}">
      <dgm:prSet/>
      <dgm:spPr/>
      <dgm:t>
        <a:bodyPr/>
        <a:lstStyle/>
        <a:p>
          <a:endParaRPr lang="en-US"/>
        </a:p>
      </dgm:t>
    </dgm:pt>
    <dgm:pt modelId="{F8C11732-24AC-4C5C-9631-4A5D6811B35C}">
      <dgm:prSet phldrT="[Text]"/>
      <dgm:spPr/>
      <dgm:t>
        <a:bodyPr/>
        <a:lstStyle/>
        <a:p>
          <a:r>
            <a:rPr lang="en-US"/>
            <a:t>Mã nguồn mở</a:t>
          </a:r>
        </a:p>
      </dgm:t>
    </dgm:pt>
    <dgm:pt modelId="{1F1699BC-2981-46AC-8ED0-D3BCF1F5BE8B}" type="parTrans" cxnId="{73030D28-7075-4517-9928-F5BAE380AB70}">
      <dgm:prSet/>
      <dgm:spPr/>
      <dgm:t>
        <a:bodyPr/>
        <a:lstStyle/>
        <a:p>
          <a:endParaRPr lang="en-US"/>
        </a:p>
      </dgm:t>
    </dgm:pt>
    <dgm:pt modelId="{C463EAB9-1E70-4D18-AF7B-91F897C7B029}" type="sibTrans" cxnId="{73030D28-7075-4517-9928-F5BAE380AB70}">
      <dgm:prSet/>
      <dgm:spPr/>
      <dgm:t>
        <a:bodyPr/>
        <a:lstStyle/>
        <a:p>
          <a:endParaRPr lang="en-US"/>
        </a:p>
      </dgm:t>
    </dgm:pt>
    <dgm:pt modelId="{9AEC6882-1074-4256-AFD4-F25B82EA9669}">
      <dgm:prSet/>
      <dgm:spPr/>
      <dgm:t>
        <a:bodyPr/>
        <a:lstStyle/>
        <a:p>
          <a:r>
            <a:rPr lang="en-US"/>
            <a:t>Hoạt động trên nhiều nền tảng</a:t>
          </a:r>
        </a:p>
      </dgm:t>
    </dgm:pt>
    <dgm:pt modelId="{EB27445B-7DC1-4733-B286-96034FADA05D}" type="parTrans" cxnId="{38F61918-9E58-4B54-B475-9D2993D492A4}">
      <dgm:prSet/>
      <dgm:spPr/>
      <dgm:t>
        <a:bodyPr/>
        <a:lstStyle/>
        <a:p>
          <a:endParaRPr lang="en-US"/>
        </a:p>
      </dgm:t>
    </dgm:pt>
    <dgm:pt modelId="{0D1BA65F-72BB-48BE-B5B7-A35AC0194CD2}" type="sibTrans" cxnId="{38F61918-9E58-4B54-B475-9D2993D492A4}">
      <dgm:prSet/>
      <dgm:spPr/>
      <dgm:t>
        <a:bodyPr/>
        <a:lstStyle/>
        <a:p>
          <a:endParaRPr lang="en-US"/>
        </a:p>
      </dgm:t>
    </dgm:pt>
    <dgm:pt modelId="{1A127907-739A-4737-B543-1753513386AF}">
      <dgm:prSet/>
      <dgm:spPr/>
      <dgm:t>
        <a:bodyPr/>
        <a:lstStyle/>
        <a:p>
          <a:r>
            <a:rPr lang="en-US"/>
            <a:t>Có thể nhúng vào HTML</a:t>
          </a:r>
        </a:p>
      </dgm:t>
    </dgm:pt>
    <dgm:pt modelId="{64E9499E-4F4C-40EA-9D7D-95AF1DF97527}" type="parTrans" cxnId="{7F567363-25BD-4703-B0AA-0AB1D90E08C5}">
      <dgm:prSet/>
      <dgm:spPr/>
      <dgm:t>
        <a:bodyPr/>
        <a:lstStyle/>
        <a:p>
          <a:endParaRPr lang="en-US"/>
        </a:p>
      </dgm:t>
    </dgm:pt>
    <dgm:pt modelId="{CEDDFB22-7EE8-48D2-B8E7-CB9EA68E94BA}" type="sibTrans" cxnId="{7F567363-25BD-4703-B0AA-0AB1D90E08C5}">
      <dgm:prSet/>
      <dgm:spPr/>
      <dgm:t>
        <a:bodyPr/>
        <a:lstStyle/>
        <a:p>
          <a:endParaRPr lang="en-US"/>
        </a:p>
      </dgm:t>
    </dgm:pt>
    <dgm:pt modelId="{D8669980-CC52-4BCB-BC48-38232E240249}">
      <dgm:prSet/>
      <dgm:spPr/>
      <dgm:t>
        <a:bodyPr/>
        <a:lstStyle/>
        <a:p>
          <a:r>
            <a:rPr lang="en-US"/>
            <a:t>Ngôn ngữ cấp cao</a:t>
          </a:r>
        </a:p>
      </dgm:t>
    </dgm:pt>
    <dgm:pt modelId="{3D4BCCBC-7E37-4AD6-9813-F337F1D755C0}" type="parTrans" cxnId="{AD4FEF48-594A-41DF-8F03-07E2E02A1243}">
      <dgm:prSet/>
      <dgm:spPr/>
      <dgm:t>
        <a:bodyPr/>
        <a:lstStyle/>
        <a:p>
          <a:endParaRPr lang="en-US"/>
        </a:p>
      </dgm:t>
    </dgm:pt>
    <dgm:pt modelId="{7C91D2F3-E2CE-4C1C-B554-588D2CA4734A}" type="sibTrans" cxnId="{AD4FEF48-594A-41DF-8F03-07E2E02A1243}">
      <dgm:prSet/>
      <dgm:spPr/>
      <dgm:t>
        <a:bodyPr/>
        <a:lstStyle/>
        <a:p>
          <a:endParaRPr lang="en-US"/>
        </a:p>
      </dgm:t>
    </dgm:pt>
    <dgm:pt modelId="{B67E1BEF-2A0E-4180-9D8E-2A394DFF5CC4}">
      <dgm:prSet/>
      <dgm:spPr/>
      <dgm:t>
        <a:bodyPr/>
        <a:lstStyle/>
        <a:p>
          <a:r>
            <a:rPr lang="en-US"/>
            <a:t>Cung cấp các phương pháp đóng gói dữ liệu trong các đối tượng</a:t>
          </a:r>
        </a:p>
      </dgm:t>
    </dgm:pt>
    <dgm:pt modelId="{9DC630A3-93C5-41FB-A876-550213EABD51}" type="parTrans" cxnId="{5631EF33-65B5-4889-B7BB-442E50477FB7}">
      <dgm:prSet/>
      <dgm:spPr/>
      <dgm:t>
        <a:bodyPr/>
        <a:lstStyle/>
        <a:p>
          <a:endParaRPr lang="en-US"/>
        </a:p>
      </dgm:t>
    </dgm:pt>
    <dgm:pt modelId="{7231411B-6ED3-47D6-9129-624855D1DBB1}" type="sibTrans" cxnId="{5631EF33-65B5-4889-B7BB-442E50477FB7}">
      <dgm:prSet/>
      <dgm:spPr/>
      <dgm:t>
        <a:bodyPr/>
        <a:lstStyle/>
        <a:p>
          <a:endParaRPr lang="en-US"/>
        </a:p>
      </dgm:t>
    </dgm:pt>
    <dgm:pt modelId="{DEC0841C-556A-4A9D-928F-0F43BDAA4912}">
      <dgm:prSet/>
      <dgm:spPr/>
      <dgm:t>
        <a:bodyPr/>
        <a:lstStyle/>
        <a:p>
          <a:r>
            <a:rPr lang="en-US"/>
            <a:t>OOP tinh khiết (Lập trình hướng đối tượng)</a:t>
          </a:r>
        </a:p>
      </dgm:t>
    </dgm:pt>
    <dgm:pt modelId="{EDABDCFE-EEC3-4F64-8818-0BCD3FB0159A}" type="parTrans" cxnId="{CD2A2580-BE3C-4D72-BBAF-FA9FCF047CC1}">
      <dgm:prSet/>
      <dgm:spPr/>
      <dgm:t>
        <a:bodyPr/>
        <a:lstStyle/>
        <a:p>
          <a:endParaRPr lang="en-US"/>
        </a:p>
      </dgm:t>
    </dgm:pt>
    <dgm:pt modelId="{DBB6F28D-9CF5-4259-888C-240F8421A4BD}" type="sibTrans" cxnId="{CD2A2580-BE3C-4D72-BBAF-FA9FCF047CC1}">
      <dgm:prSet/>
      <dgm:spPr/>
      <dgm:t>
        <a:bodyPr/>
        <a:lstStyle/>
        <a:p>
          <a:endParaRPr lang="en-US"/>
        </a:p>
      </dgm:t>
    </dgm:pt>
    <dgm:pt modelId="{4BAD878D-3BA7-4F5A-BDF7-E2CAC89F043D}">
      <dgm:prSet/>
      <dgm:spPr/>
      <dgm:t>
        <a:bodyPr/>
        <a:lstStyle/>
        <a:p>
          <a:r>
            <a:rPr lang="en-US"/>
            <a:t>Có thể dễ dàng kết nối với DB2, MySQL, Oracle, và Sybase</a:t>
          </a:r>
        </a:p>
      </dgm:t>
    </dgm:pt>
    <dgm:pt modelId="{EBAB43F9-4754-4D90-9BFA-9868DF2A6D79}" type="parTrans" cxnId="{0C5B186D-CB4F-4F4B-B08D-9C23A235C7DC}">
      <dgm:prSet/>
      <dgm:spPr/>
      <dgm:t>
        <a:bodyPr/>
        <a:lstStyle/>
        <a:p>
          <a:endParaRPr lang="en-US"/>
        </a:p>
      </dgm:t>
    </dgm:pt>
    <dgm:pt modelId="{DB7DCFE0-88C4-4687-A2AF-29F314A6B672}" type="sibTrans" cxnId="{0C5B186D-CB4F-4F4B-B08D-9C23A235C7DC}">
      <dgm:prSet/>
      <dgm:spPr/>
      <dgm:t>
        <a:bodyPr/>
        <a:lstStyle/>
        <a:p>
          <a:endParaRPr lang="en-US"/>
        </a:p>
      </dgm:t>
    </dgm:pt>
    <dgm:pt modelId="{EC9B0E11-183C-4B54-B76F-255D38032981}">
      <dgm:prSet/>
      <dgm:spPr/>
      <dgm:t>
        <a:bodyPr/>
        <a:lstStyle/>
        <a:p>
          <a:r>
            <a:rPr lang="en-US"/>
            <a:t>Các chương trình lớn và mở rộng cao dễ dàng được bảo trì</a:t>
          </a:r>
        </a:p>
      </dgm:t>
    </dgm:pt>
    <dgm:pt modelId="{241C89DF-F5A3-4536-9D30-26FB2C986FBE}" type="parTrans" cxnId="{BB6D15C1-E107-4873-A070-18C592B4C00A}">
      <dgm:prSet/>
      <dgm:spPr/>
      <dgm:t>
        <a:bodyPr/>
        <a:lstStyle/>
        <a:p>
          <a:endParaRPr lang="en-US"/>
        </a:p>
      </dgm:t>
    </dgm:pt>
    <dgm:pt modelId="{852EF76A-74F5-4E01-8BD4-5C00B92FD8A9}" type="sibTrans" cxnId="{BB6D15C1-E107-4873-A070-18C592B4C00A}">
      <dgm:prSet/>
      <dgm:spPr/>
      <dgm:t>
        <a:bodyPr/>
        <a:lstStyle/>
        <a:p>
          <a:endParaRPr lang="en-US"/>
        </a:p>
      </dgm:t>
    </dgm:pt>
    <dgm:pt modelId="{70460270-86AB-494B-B077-C0DFB8CE7D21}">
      <dgm:prSet/>
      <dgm:spPr/>
      <dgm:t>
        <a:bodyPr/>
        <a:lstStyle/>
        <a:p>
          <a:r>
            <a:rPr lang="en-US"/>
            <a:t>Tìm hiểu Ruby rất nhanh chóng và dễ dàng</a:t>
          </a:r>
        </a:p>
      </dgm:t>
    </dgm:pt>
    <dgm:pt modelId="{88845E3F-6DE9-4A55-82F2-E666132BD1CA}" type="parTrans" cxnId="{D272F2BC-F048-4730-9998-19BCF264049A}">
      <dgm:prSet/>
      <dgm:spPr/>
      <dgm:t>
        <a:bodyPr/>
        <a:lstStyle/>
        <a:p>
          <a:endParaRPr lang="en-US"/>
        </a:p>
      </dgm:t>
    </dgm:pt>
    <dgm:pt modelId="{EC6068F9-41E3-43AF-AB40-61BFD9CC34A8}" type="sibTrans" cxnId="{D272F2BC-F048-4730-9998-19BCF264049A}">
      <dgm:prSet/>
      <dgm:spPr/>
      <dgm:t>
        <a:bodyPr/>
        <a:lstStyle/>
        <a:p>
          <a:endParaRPr lang="en-US"/>
        </a:p>
      </dgm:t>
    </dgm:pt>
    <dgm:pt modelId="{3794F6F3-D1A4-4DE6-9E6E-B715CEAF96BF}">
      <dgm:prSet/>
      <dgm:spPr/>
      <dgm:t>
        <a:bodyPr/>
        <a:lstStyle/>
        <a:p>
          <a:r>
            <a:rPr lang="en-US"/>
            <a:t>Có khả năng viết các ứng dụng đa luồng với một API đơn giản</a:t>
          </a:r>
        </a:p>
      </dgm:t>
    </dgm:pt>
    <dgm:pt modelId="{71E80B36-18ED-456D-8A91-5F885D0A8F66}" type="parTrans" cxnId="{D125C37E-BCF8-4ACD-91E3-486160A7537B}">
      <dgm:prSet/>
      <dgm:spPr/>
      <dgm:t>
        <a:bodyPr/>
        <a:lstStyle/>
        <a:p>
          <a:endParaRPr lang="en-US"/>
        </a:p>
      </dgm:t>
    </dgm:pt>
    <dgm:pt modelId="{F98D00C5-2C99-43F9-9512-F5F96A286EF8}" type="sibTrans" cxnId="{D125C37E-BCF8-4ACD-91E3-486160A7537B}">
      <dgm:prSet/>
      <dgm:spPr/>
      <dgm:t>
        <a:bodyPr/>
        <a:lstStyle/>
        <a:p>
          <a:endParaRPr lang="en-US"/>
        </a:p>
      </dgm:t>
    </dgm:pt>
    <dgm:pt modelId="{77472E80-590F-4D6F-8E4C-64F81A3C9038}">
      <dgm:prSet/>
      <dgm:spPr/>
      <dgm:t>
        <a:bodyPr/>
        <a:lstStyle/>
        <a:p>
          <a:r>
            <a:rPr lang="en-US"/>
            <a:t>Có thể viết thư viện bên ngoài Ruby hoặc C</a:t>
          </a:r>
        </a:p>
      </dgm:t>
    </dgm:pt>
    <dgm:pt modelId="{1858989A-0643-4B8D-B76F-DB63A3039793}" type="parTrans" cxnId="{2F107DBB-6216-4CC1-BD43-F33EE4B379E5}">
      <dgm:prSet/>
      <dgm:spPr/>
      <dgm:t>
        <a:bodyPr/>
        <a:lstStyle/>
        <a:p>
          <a:endParaRPr lang="en-US"/>
        </a:p>
      </dgm:t>
    </dgm:pt>
    <dgm:pt modelId="{CFD43EE4-544F-4A63-8C87-727096DCFC82}" type="sibTrans" cxnId="{2F107DBB-6216-4CC1-BD43-F33EE4B379E5}">
      <dgm:prSet/>
      <dgm:spPr/>
      <dgm:t>
        <a:bodyPr/>
        <a:lstStyle/>
        <a:p>
          <a:endParaRPr lang="en-US"/>
        </a:p>
      </dgm:t>
    </dgm:pt>
    <dgm:pt modelId="{13B59BE6-B681-428B-AA03-CEDAAF01EFBE}">
      <dgm:prSet/>
      <dgm:spPr/>
      <dgm:t>
        <a:bodyPr/>
        <a:lstStyle/>
        <a:p>
          <a:r>
            <a:rPr lang="en-US"/>
            <a:t>Tính năng bảo mật tốt hơn</a:t>
          </a:r>
        </a:p>
      </dgm:t>
    </dgm:pt>
    <dgm:pt modelId="{95E95DDB-D5A4-435C-944E-5DCA928B2FBB}" type="parTrans" cxnId="{5BB81F24-D0FB-431D-9B7F-409F57C6560C}">
      <dgm:prSet/>
      <dgm:spPr/>
      <dgm:t>
        <a:bodyPr/>
        <a:lstStyle/>
        <a:p>
          <a:endParaRPr lang="en-US"/>
        </a:p>
      </dgm:t>
    </dgm:pt>
    <dgm:pt modelId="{11B66963-E347-49E2-BE1E-6F3AF43CC9DA}" type="sibTrans" cxnId="{5BB81F24-D0FB-431D-9B7F-409F57C6560C}">
      <dgm:prSet/>
      <dgm:spPr/>
      <dgm:t>
        <a:bodyPr/>
        <a:lstStyle/>
        <a:p>
          <a:endParaRPr lang="en-US"/>
        </a:p>
      </dgm:t>
    </dgm:pt>
    <dgm:pt modelId="{02D81298-B1EF-4BEA-817C-03DC8E9EB02B}">
      <dgm:prSet/>
      <dgm:spPr/>
      <dgm:t>
        <a:bodyPr/>
        <a:lstStyle/>
        <a:p>
          <a:r>
            <a:rPr lang="en-US"/>
            <a:t>Có một trình gỡ lỗi</a:t>
          </a:r>
        </a:p>
      </dgm:t>
    </dgm:pt>
    <dgm:pt modelId="{3E7AA97C-0941-4CF9-93C3-7473DA3F7E03}" type="parTrans" cxnId="{6AFCC687-85B7-44AA-BA7F-26BAEEA0DA72}">
      <dgm:prSet/>
      <dgm:spPr/>
      <dgm:t>
        <a:bodyPr/>
        <a:lstStyle/>
        <a:p>
          <a:endParaRPr lang="en-US"/>
        </a:p>
      </dgm:t>
    </dgm:pt>
    <dgm:pt modelId="{D7337A44-E35C-490A-867E-A69DB1502143}" type="sibTrans" cxnId="{6AFCC687-85B7-44AA-BA7F-26BAEEA0DA72}">
      <dgm:prSet/>
      <dgm:spPr/>
      <dgm:t>
        <a:bodyPr/>
        <a:lstStyle/>
        <a:p>
          <a:endParaRPr lang="en-US"/>
        </a:p>
      </dgm:t>
    </dgm:pt>
    <dgm:pt modelId="{B9123EB4-D207-43A4-BD66-C04811A8868F}">
      <dgm:prSet/>
      <dgm:spPr/>
      <dgm:t>
        <a:bodyPr/>
        <a:lstStyle/>
        <a:p>
          <a:r>
            <a:rPr lang="en-US"/>
            <a:t>Cú pháp linh hoạt</a:t>
          </a:r>
        </a:p>
      </dgm:t>
    </dgm:pt>
    <dgm:pt modelId="{E562727D-B913-41D5-B31B-43731460CEC8}" type="parTrans" cxnId="{07745748-28CE-48A0-8C84-5D64A9FCC3CF}">
      <dgm:prSet/>
      <dgm:spPr/>
      <dgm:t>
        <a:bodyPr/>
        <a:lstStyle/>
        <a:p>
          <a:endParaRPr lang="en-US"/>
        </a:p>
      </dgm:t>
    </dgm:pt>
    <dgm:pt modelId="{16B2F6FD-27A5-4131-BA4D-AF0E36B74502}" type="sibTrans" cxnId="{07745748-28CE-48A0-8C84-5D64A9FCC3CF}">
      <dgm:prSet/>
      <dgm:spPr/>
      <dgm:t>
        <a:bodyPr/>
        <a:lstStyle/>
        <a:p>
          <a:endParaRPr lang="en-US"/>
        </a:p>
      </dgm:t>
    </dgm:pt>
    <dgm:pt modelId="{EAF0E48E-DD6E-4066-8642-E64D93319D2A}">
      <dgm:prSet/>
      <dgm:spPr/>
      <dgm:t>
        <a:bodyPr/>
        <a:lstStyle/>
        <a:p>
          <a:r>
            <a:rPr lang="en-US"/>
            <a:t>Chuỗi xử lý mạnh mẽ</a:t>
          </a:r>
        </a:p>
      </dgm:t>
    </dgm:pt>
    <dgm:pt modelId="{1F500D39-B6A7-4B63-8A5C-92CF081CD1AF}" type="parTrans" cxnId="{3710E0E5-D717-46B8-AA6E-5857DA5B2D6D}">
      <dgm:prSet/>
      <dgm:spPr/>
      <dgm:t>
        <a:bodyPr/>
        <a:lstStyle/>
        <a:p>
          <a:endParaRPr lang="en-US"/>
        </a:p>
      </dgm:t>
    </dgm:pt>
    <dgm:pt modelId="{025B29B5-DE1B-48EA-9F3E-41D07C600D7C}" type="sibTrans" cxnId="{3710E0E5-D717-46B8-AA6E-5857DA5B2D6D}">
      <dgm:prSet/>
      <dgm:spPr/>
      <dgm:t>
        <a:bodyPr/>
        <a:lstStyle/>
        <a:p>
          <a:endParaRPr lang="en-US"/>
        </a:p>
      </dgm:t>
    </dgm:pt>
    <dgm:pt modelId="{926EC0D9-5B00-437C-AF45-50E47619FE5B}" type="pres">
      <dgm:prSet presAssocID="{6FF7139B-7B2B-466D-B59B-7A122C043D8B}" presName="vert0" presStyleCnt="0">
        <dgm:presLayoutVars>
          <dgm:dir/>
          <dgm:animOne val="branch"/>
          <dgm:animLvl val="lvl"/>
        </dgm:presLayoutVars>
      </dgm:prSet>
      <dgm:spPr/>
      <dgm:t>
        <a:bodyPr/>
        <a:lstStyle/>
        <a:p>
          <a:endParaRPr lang="en-US"/>
        </a:p>
      </dgm:t>
    </dgm:pt>
    <dgm:pt modelId="{736F6CEB-1358-43DB-8ACB-E55F4819BF7A}" type="pres">
      <dgm:prSet presAssocID="{B713026A-41AE-48C4-A96D-3D62B75E8674}" presName="thickLine" presStyleLbl="alignNode1" presStyleIdx="0" presStyleCnt="1"/>
      <dgm:spPr/>
    </dgm:pt>
    <dgm:pt modelId="{4EA0C747-B828-40C6-BD59-9B8159CC5F04}" type="pres">
      <dgm:prSet presAssocID="{B713026A-41AE-48C4-A96D-3D62B75E8674}" presName="horz1" presStyleCnt="0"/>
      <dgm:spPr/>
    </dgm:pt>
    <dgm:pt modelId="{39BF33A2-1E47-4A09-976D-0E11E1F59BA2}" type="pres">
      <dgm:prSet presAssocID="{B713026A-41AE-48C4-A96D-3D62B75E8674}" presName="tx1" presStyleLbl="revTx" presStyleIdx="0" presStyleCnt="16"/>
      <dgm:spPr/>
      <dgm:t>
        <a:bodyPr/>
        <a:lstStyle/>
        <a:p>
          <a:endParaRPr lang="en-US"/>
        </a:p>
      </dgm:t>
    </dgm:pt>
    <dgm:pt modelId="{2D73241D-6898-49A2-B94D-5050D63072F9}" type="pres">
      <dgm:prSet presAssocID="{B713026A-41AE-48C4-A96D-3D62B75E8674}" presName="vert1" presStyleCnt="0"/>
      <dgm:spPr/>
    </dgm:pt>
    <dgm:pt modelId="{61B725BC-A9E8-4ADA-BA48-3BF114D20B6C}" type="pres">
      <dgm:prSet presAssocID="{F8C11732-24AC-4C5C-9631-4A5D6811B35C}" presName="vertSpace2a" presStyleCnt="0"/>
      <dgm:spPr/>
    </dgm:pt>
    <dgm:pt modelId="{46BA28B4-B4EF-4C3F-B38B-5AB8ABB28F16}" type="pres">
      <dgm:prSet presAssocID="{F8C11732-24AC-4C5C-9631-4A5D6811B35C}" presName="horz2" presStyleCnt="0"/>
      <dgm:spPr/>
    </dgm:pt>
    <dgm:pt modelId="{74CF40B8-AA88-44FD-A247-B05C9BAA43C7}" type="pres">
      <dgm:prSet presAssocID="{F8C11732-24AC-4C5C-9631-4A5D6811B35C}" presName="horzSpace2" presStyleCnt="0"/>
      <dgm:spPr/>
    </dgm:pt>
    <dgm:pt modelId="{54B3C972-8409-4B2E-AB07-E5504E77962F}" type="pres">
      <dgm:prSet presAssocID="{F8C11732-24AC-4C5C-9631-4A5D6811B35C}" presName="tx2" presStyleLbl="revTx" presStyleIdx="1" presStyleCnt="16"/>
      <dgm:spPr/>
      <dgm:t>
        <a:bodyPr/>
        <a:lstStyle/>
        <a:p>
          <a:endParaRPr lang="en-US"/>
        </a:p>
      </dgm:t>
    </dgm:pt>
    <dgm:pt modelId="{89478E33-68F2-46FE-BE8A-86A702128D49}" type="pres">
      <dgm:prSet presAssocID="{F8C11732-24AC-4C5C-9631-4A5D6811B35C}" presName="vert2" presStyleCnt="0"/>
      <dgm:spPr/>
    </dgm:pt>
    <dgm:pt modelId="{0FCE5570-4C32-4CD0-A387-B7DB8E2DB1FD}" type="pres">
      <dgm:prSet presAssocID="{F8C11732-24AC-4C5C-9631-4A5D6811B35C}" presName="thinLine2b" presStyleLbl="callout" presStyleIdx="0" presStyleCnt="15"/>
      <dgm:spPr/>
    </dgm:pt>
    <dgm:pt modelId="{854262B0-D4E3-426B-8C47-92AAEB9F5754}" type="pres">
      <dgm:prSet presAssocID="{F8C11732-24AC-4C5C-9631-4A5D6811B35C}" presName="vertSpace2b" presStyleCnt="0"/>
      <dgm:spPr/>
    </dgm:pt>
    <dgm:pt modelId="{99A7DB88-52E2-4507-9636-634D231410F3}" type="pres">
      <dgm:prSet presAssocID="{9AEC6882-1074-4256-AFD4-F25B82EA9669}" presName="horz2" presStyleCnt="0"/>
      <dgm:spPr/>
    </dgm:pt>
    <dgm:pt modelId="{A2D561B2-474E-4E7C-A6AA-5C801AE5959A}" type="pres">
      <dgm:prSet presAssocID="{9AEC6882-1074-4256-AFD4-F25B82EA9669}" presName="horzSpace2" presStyleCnt="0"/>
      <dgm:spPr/>
    </dgm:pt>
    <dgm:pt modelId="{93594F4A-B925-4730-8FB9-7DA0939F7630}" type="pres">
      <dgm:prSet presAssocID="{9AEC6882-1074-4256-AFD4-F25B82EA9669}" presName="tx2" presStyleLbl="revTx" presStyleIdx="2" presStyleCnt="16"/>
      <dgm:spPr/>
      <dgm:t>
        <a:bodyPr/>
        <a:lstStyle/>
        <a:p>
          <a:endParaRPr lang="en-US"/>
        </a:p>
      </dgm:t>
    </dgm:pt>
    <dgm:pt modelId="{F36AB7CF-A825-4248-B4E0-05A93F49F32C}" type="pres">
      <dgm:prSet presAssocID="{9AEC6882-1074-4256-AFD4-F25B82EA9669}" presName="vert2" presStyleCnt="0"/>
      <dgm:spPr/>
    </dgm:pt>
    <dgm:pt modelId="{4D09981D-9604-42EC-8F9C-1135B3767732}" type="pres">
      <dgm:prSet presAssocID="{9AEC6882-1074-4256-AFD4-F25B82EA9669}" presName="thinLine2b" presStyleLbl="callout" presStyleIdx="1" presStyleCnt="15"/>
      <dgm:spPr/>
    </dgm:pt>
    <dgm:pt modelId="{FDAC76B5-6C23-4DC3-86FC-0799003858C5}" type="pres">
      <dgm:prSet presAssocID="{9AEC6882-1074-4256-AFD4-F25B82EA9669}" presName="vertSpace2b" presStyleCnt="0"/>
      <dgm:spPr/>
    </dgm:pt>
    <dgm:pt modelId="{4879967B-322E-4284-8B09-BB093BA10CB3}" type="pres">
      <dgm:prSet presAssocID="{1A127907-739A-4737-B543-1753513386AF}" presName="horz2" presStyleCnt="0"/>
      <dgm:spPr/>
    </dgm:pt>
    <dgm:pt modelId="{E78EB884-587F-4CA0-917F-2E9A185C6BDA}" type="pres">
      <dgm:prSet presAssocID="{1A127907-739A-4737-B543-1753513386AF}" presName="horzSpace2" presStyleCnt="0"/>
      <dgm:spPr/>
    </dgm:pt>
    <dgm:pt modelId="{BD3D091A-2F03-4764-A915-AEE332ACCBEA}" type="pres">
      <dgm:prSet presAssocID="{1A127907-739A-4737-B543-1753513386AF}" presName="tx2" presStyleLbl="revTx" presStyleIdx="3" presStyleCnt="16"/>
      <dgm:spPr/>
      <dgm:t>
        <a:bodyPr/>
        <a:lstStyle/>
        <a:p>
          <a:endParaRPr lang="en-US"/>
        </a:p>
      </dgm:t>
    </dgm:pt>
    <dgm:pt modelId="{F0D3296D-258B-4D13-A190-D9F6AEC35159}" type="pres">
      <dgm:prSet presAssocID="{1A127907-739A-4737-B543-1753513386AF}" presName="vert2" presStyleCnt="0"/>
      <dgm:spPr/>
    </dgm:pt>
    <dgm:pt modelId="{9C78482F-6247-4F50-8CE1-559912329504}" type="pres">
      <dgm:prSet presAssocID="{1A127907-739A-4737-B543-1753513386AF}" presName="thinLine2b" presStyleLbl="callout" presStyleIdx="2" presStyleCnt="15"/>
      <dgm:spPr/>
    </dgm:pt>
    <dgm:pt modelId="{72232C71-FE9F-4EC4-8A76-AFD14DAB48D9}" type="pres">
      <dgm:prSet presAssocID="{1A127907-739A-4737-B543-1753513386AF}" presName="vertSpace2b" presStyleCnt="0"/>
      <dgm:spPr/>
    </dgm:pt>
    <dgm:pt modelId="{AF1502D5-9F69-472D-B4E5-EBFBE5A2E151}" type="pres">
      <dgm:prSet presAssocID="{D8669980-CC52-4BCB-BC48-38232E240249}" presName="horz2" presStyleCnt="0"/>
      <dgm:spPr/>
    </dgm:pt>
    <dgm:pt modelId="{F40E4E5C-FDC5-47EC-A586-926399F77A21}" type="pres">
      <dgm:prSet presAssocID="{D8669980-CC52-4BCB-BC48-38232E240249}" presName="horzSpace2" presStyleCnt="0"/>
      <dgm:spPr/>
    </dgm:pt>
    <dgm:pt modelId="{6F6A90FA-F619-416F-9E83-EDE1EC2F6218}" type="pres">
      <dgm:prSet presAssocID="{D8669980-CC52-4BCB-BC48-38232E240249}" presName="tx2" presStyleLbl="revTx" presStyleIdx="4" presStyleCnt="16"/>
      <dgm:spPr/>
      <dgm:t>
        <a:bodyPr/>
        <a:lstStyle/>
        <a:p>
          <a:endParaRPr lang="en-US"/>
        </a:p>
      </dgm:t>
    </dgm:pt>
    <dgm:pt modelId="{ECB2EEC3-C8B1-48ED-A665-4F3A4701FB6F}" type="pres">
      <dgm:prSet presAssocID="{D8669980-CC52-4BCB-BC48-38232E240249}" presName="vert2" presStyleCnt="0"/>
      <dgm:spPr/>
    </dgm:pt>
    <dgm:pt modelId="{3F4E9073-72E5-4E8B-BA32-AC6255AA40CA}" type="pres">
      <dgm:prSet presAssocID="{D8669980-CC52-4BCB-BC48-38232E240249}" presName="thinLine2b" presStyleLbl="callout" presStyleIdx="3" presStyleCnt="15"/>
      <dgm:spPr/>
    </dgm:pt>
    <dgm:pt modelId="{F8C20581-652E-4598-9B48-4DCF5F9A9F0C}" type="pres">
      <dgm:prSet presAssocID="{D8669980-CC52-4BCB-BC48-38232E240249}" presName="vertSpace2b" presStyleCnt="0"/>
      <dgm:spPr/>
    </dgm:pt>
    <dgm:pt modelId="{AA6543C8-B457-4367-A141-8EB741545C87}" type="pres">
      <dgm:prSet presAssocID="{B67E1BEF-2A0E-4180-9D8E-2A394DFF5CC4}" presName="horz2" presStyleCnt="0"/>
      <dgm:spPr/>
    </dgm:pt>
    <dgm:pt modelId="{F35F439B-833C-45B3-93C2-B32C7AF4A030}" type="pres">
      <dgm:prSet presAssocID="{B67E1BEF-2A0E-4180-9D8E-2A394DFF5CC4}" presName="horzSpace2" presStyleCnt="0"/>
      <dgm:spPr/>
    </dgm:pt>
    <dgm:pt modelId="{88D37D50-E395-4137-9D53-DBB8F3EF6A3B}" type="pres">
      <dgm:prSet presAssocID="{B67E1BEF-2A0E-4180-9D8E-2A394DFF5CC4}" presName="tx2" presStyleLbl="revTx" presStyleIdx="5" presStyleCnt="16"/>
      <dgm:spPr/>
      <dgm:t>
        <a:bodyPr/>
        <a:lstStyle/>
        <a:p>
          <a:endParaRPr lang="en-US"/>
        </a:p>
      </dgm:t>
    </dgm:pt>
    <dgm:pt modelId="{BDBC8904-3906-46E2-A2F0-0E22385336A9}" type="pres">
      <dgm:prSet presAssocID="{B67E1BEF-2A0E-4180-9D8E-2A394DFF5CC4}" presName="vert2" presStyleCnt="0"/>
      <dgm:spPr/>
    </dgm:pt>
    <dgm:pt modelId="{5843441F-BC27-4D6F-9A08-7BBAD743FA90}" type="pres">
      <dgm:prSet presAssocID="{B67E1BEF-2A0E-4180-9D8E-2A394DFF5CC4}" presName="thinLine2b" presStyleLbl="callout" presStyleIdx="4" presStyleCnt="15"/>
      <dgm:spPr/>
    </dgm:pt>
    <dgm:pt modelId="{D2F714FF-6047-4A94-A7CD-A8B54712146A}" type="pres">
      <dgm:prSet presAssocID="{B67E1BEF-2A0E-4180-9D8E-2A394DFF5CC4}" presName="vertSpace2b" presStyleCnt="0"/>
      <dgm:spPr/>
    </dgm:pt>
    <dgm:pt modelId="{B956C11E-63DB-4B1E-83EF-6AB1FE47FF2A}" type="pres">
      <dgm:prSet presAssocID="{DEC0841C-556A-4A9D-928F-0F43BDAA4912}" presName="horz2" presStyleCnt="0"/>
      <dgm:spPr/>
    </dgm:pt>
    <dgm:pt modelId="{5A724AC8-7A37-4E36-BC7E-D81B5ACBE616}" type="pres">
      <dgm:prSet presAssocID="{DEC0841C-556A-4A9D-928F-0F43BDAA4912}" presName="horzSpace2" presStyleCnt="0"/>
      <dgm:spPr/>
    </dgm:pt>
    <dgm:pt modelId="{B9F6B73C-BDDD-4704-A04E-FAF769B29271}" type="pres">
      <dgm:prSet presAssocID="{DEC0841C-556A-4A9D-928F-0F43BDAA4912}" presName="tx2" presStyleLbl="revTx" presStyleIdx="6" presStyleCnt="16"/>
      <dgm:spPr/>
      <dgm:t>
        <a:bodyPr/>
        <a:lstStyle/>
        <a:p>
          <a:endParaRPr lang="en-US"/>
        </a:p>
      </dgm:t>
    </dgm:pt>
    <dgm:pt modelId="{26C8A89D-A28E-4E6D-A129-A0BC84E5E542}" type="pres">
      <dgm:prSet presAssocID="{DEC0841C-556A-4A9D-928F-0F43BDAA4912}" presName="vert2" presStyleCnt="0"/>
      <dgm:spPr/>
    </dgm:pt>
    <dgm:pt modelId="{ACD1640F-4F30-44A9-A9F5-1A8DE57AFFF6}" type="pres">
      <dgm:prSet presAssocID="{DEC0841C-556A-4A9D-928F-0F43BDAA4912}" presName="thinLine2b" presStyleLbl="callout" presStyleIdx="5" presStyleCnt="15"/>
      <dgm:spPr/>
    </dgm:pt>
    <dgm:pt modelId="{787E24BE-2927-447F-AC14-65247ED46F93}" type="pres">
      <dgm:prSet presAssocID="{DEC0841C-556A-4A9D-928F-0F43BDAA4912}" presName="vertSpace2b" presStyleCnt="0"/>
      <dgm:spPr/>
    </dgm:pt>
    <dgm:pt modelId="{3F6FEB05-EB0C-460F-BB67-AA1B30307BA9}" type="pres">
      <dgm:prSet presAssocID="{4BAD878D-3BA7-4F5A-BDF7-E2CAC89F043D}" presName="horz2" presStyleCnt="0"/>
      <dgm:spPr/>
    </dgm:pt>
    <dgm:pt modelId="{032DEA09-10DD-43AA-B529-4F40AB80985B}" type="pres">
      <dgm:prSet presAssocID="{4BAD878D-3BA7-4F5A-BDF7-E2CAC89F043D}" presName="horzSpace2" presStyleCnt="0"/>
      <dgm:spPr/>
    </dgm:pt>
    <dgm:pt modelId="{37C8EBF6-CB57-4D88-BA5C-248864185EDF}" type="pres">
      <dgm:prSet presAssocID="{4BAD878D-3BA7-4F5A-BDF7-E2CAC89F043D}" presName="tx2" presStyleLbl="revTx" presStyleIdx="7" presStyleCnt="16"/>
      <dgm:spPr/>
      <dgm:t>
        <a:bodyPr/>
        <a:lstStyle/>
        <a:p>
          <a:endParaRPr lang="en-US"/>
        </a:p>
      </dgm:t>
    </dgm:pt>
    <dgm:pt modelId="{2CE13C17-4A30-44FD-895E-5FB829A26AB4}" type="pres">
      <dgm:prSet presAssocID="{4BAD878D-3BA7-4F5A-BDF7-E2CAC89F043D}" presName="vert2" presStyleCnt="0"/>
      <dgm:spPr/>
    </dgm:pt>
    <dgm:pt modelId="{9D7B7A2D-DC86-4539-9810-5532949FC9AD}" type="pres">
      <dgm:prSet presAssocID="{4BAD878D-3BA7-4F5A-BDF7-E2CAC89F043D}" presName="thinLine2b" presStyleLbl="callout" presStyleIdx="6" presStyleCnt="15"/>
      <dgm:spPr/>
    </dgm:pt>
    <dgm:pt modelId="{93D56952-B9D0-48AA-9968-27F789647A57}" type="pres">
      <dgm:prSet presAssocID="{4BAD878D-3BA7-4F5A-BDF7-E2CAC89F043D}" presName="vertSpace2b" presStyleCnt="0"/>
      <dgm:spPr/>
    </dgm:pt>
    <dgm:pt modelId="{69544C7E-1D79-44F0-B8EF-9C8000C1969E}" type="pres">
      <dgm:prSet presAssocID="{EC9B0E11-183C-4B54-B76F-255D38032981}" presName="horz2" presStyleCnt="0"/>
      <dgm:spPr/>
    </dgm:pt>
    <dgm:pt modelId="{F97657A5-A4CB-4CFD-BD2D-B56E42270316}" type="pres">
      <dgm:prSet presAssocID="{EC9B0E11-183C-4B54-B76F-255D38032981}" presName="horzSpace2" presStyleCnt="0"/>
      <dgm:spPr/>
    </dgm:pt>
    <dgm:pt modelId="{1A591468-F957-4297-B79D-5546C3BB32EE}" type="pres">
      <dgm:prSet presAssocID="{EC9B0E11-183C-4B54-B76F-255D38032981}" presName="tx2" presStyleLbl="revTx" presStyleIdx="8" presStyleCnt="16"/>
      <dgm:spPr/>
      <dgm:t>
        <a:bodyPr/>
        <a:lstStyle/>
        <a:p>
          <a:endParaRPr lang="en-US"/>
        </a:p>
      </dgm:t>
    </dgm:pt>
    <dgm:pt modelId="{14E6CE79-3A22-42C9-A938-A0E692C8C835}" type="pres">
      <dgm:prSet presAssocID="{EC9B0E11-183C-4B54-B76F-255D38032981}" presName="vert2" presStyleCnt="0"/>
      <dgm:spPr/>
    </dgm:pt>
    <dgm:pt modelId="{25B6E96C-89B9-4B22-94FF-26C773BB773D}" type="pres">
      <dgm:prSet presAssocID="{EC9B0E11-183C-4B54-B76F-255D38032981}" presName="thinLine2b" presStyleLbl="callout" presStyleIdx="7" presStyleCnt="15"/>
      <dgm:spPr/>
    </dgm:pt>
    <dgm:pt modelId="{FF0D4BC1-A4DB-46BF-BC5A-515630DB4F37}" type="pres">
      <dgm:prSet presAssocID="{EC9B0E11-183C-4B54-B76F-255D38032981}" presName="vertSpace2b" presStyleCnt="0"/>
      <dgm:spPr/>
    </dgm:pt>
    <dgm:pt modelId="{172D2E64-C8D3-4D31-9376-228FBF74274F}" type="pres">
      <dgm:prSet presAssocID="{70460270-86AB-494B-B077-C0DFB8CE7D21}" presName="horz2" presStyleCnt="0"/>
      <dgm:spPr/>
    </dgm:pt>
    <dgm:pt modelId="{AC2B5094-37E8-4CB1-B835-06EE3191DA9D}" type="pres">
      <dgm:prSet presAssocID="{70460270-86AB-494B-B077-C0DFB8CE7D21}" presName="horzSpace2" presStyleCnt="0"/>
      <dgm:spPr/>
    </dgm:pt>
    <dgm:pt modelId="{AA637E1D-C6F9-4FF6-9555-33DD9425EC3A}" type="pres">
      <dgm:prSet presAssocID="{70460270-86AB-494B-B077-C0DFB8CE7D21}" presName="tx2" presStyleLbl="revTx" presStyleIdx="9" presStyleCnt="16"/>
      <dgm:spPr/>
      <dgm:t>
        <a:bodyPr/>
        <a:lstStyle/>
        <a:p>
          <a:endParaRPr lang="en-US"/>
        </a:p>
      </dgm:t>
    </dgm:pt>
    <dgm:pt modelId="{A1338A71-746F-4945-8987-7B063344D9E5}" type="pres">
      <dgm:prSet presAssocID="{70460270-86AB-494B-B077-C0DFB8CE7D21}" presName="vert2" presStyleCnt="0"/>
      <dgm:spPr/>
    </dgm:pt>
    <dgm:pt modelId="{09B54C90-F68A-43C9-BFD0-83A83F9066D8}" type="pres">
      <dgm:prSet presAssocID="{70460270-86AB-494B-B077-C0DFB8CE7D21}" presName="thinLine2b" presStyleLbl="callout" presStyleIdx="8" presStyleCnt="15"/>
      <dgm:spPr/>
    </dgm:pt>
    <dgm:pt modelId="{93329BBF-ED11-4DFC-81AC-D90D8F905C01}" type="pres">
      <dgm:prSet presAssocID="{70460270-86AB-494B-B077-C0DFB8CE7D21}" presName="vertSpace2b" presStyleCnt="0"/>
      <dgm:spPr/>
    </dgm:pt>
    <dgm:pt modelId="{1ECACB8A-42D7-4D65-AC11-F63789A45037}" type="pres">
      <dgm:prSet presAssocID="{3794F6F3-D1A4-4DE6-9E6E-B715CEAF96BF}" presName="horz2" presStyleCnt="0"/>
      <dgm:spPr/>
    </dgm:pt>
    <dgm:pt modelId="{246F9F4F-5146-4D01-AFE4-401D65E7A7D3}" type="pres">
      <dgm:prSet presAssocID="{3794F6F3-D1A4-4DE6-9E6E-B715CEAF96BF}" presName="horzSpace2" presStyleCnt="0"/>
      <dgm:spPr/>
    </dgm:pt>
    <dgm:pt modelId="{AFC43D98-F6BE-43CD-BCA5-BAB67BCBADC1}" type="pres">
      <dgm:prSet presAssocID="{3794F6F3-D1A4-4DE6-9E6E-B715CEAF96BF}" presName="tx2" presStyleLbl="revTx" presStyleIdx="10" presStyleCnt="16"/>
      <dgm:spPr/>
      <dgm:t>
        <a:bodyPr/>
        <a:lstStyle/>
        <a:p>
          <a:endParaRPr lang="en-US"/>
        </a:p>
      </dgm:t>
    </dgm:pt>
    <dgm:pt modelId="{3E78E54C-E154-4685-BEA8-2C0E42D558BC}" type="pres">
      <dgm:prSet presAssocID="{3794F6F3-D1A4-4DE6-9E6E-B715CEAF96BF}" presName="vert2" presStyleCnt="0"/>
      <dgm:spPr/>
    </dgm:pt>
    <dgm:pt modelId="{304564BF-766F-4698-86F3-904EAE4371B4}" type="pres">
      <dgm:prSet presAssocID="{3794F6F3-D1A4-4DE6-9E6E-B715CEAF96BF}" presName="thinLine2b" presStyleLbl="callout" presStyleIdx="9" presStyleCnt="15"/>
      <dgm:spPr/>
    </dgm:pt>
    <dgm:pt modelId="{6A0C1BE4-D6A7-45F1-9256-8F41A54F2637}" type="pres">
      <dgm:prSet presAssocID="{3794F6F3-D1A4-4DE6-9E6E-B715CEAF96BF}" presName="vertSpace2b" presStyleCnt="0"/>
      <dgm:spPr/>
    </dgm:pt>
    <dgm:pt modelId="{C9899CB5-4375-4010-B6D6-C19C15972BEE}" type="pres">
      <dgm:prSet presAssocID="{77472E80-590F-4D6F-8E4C-64F81A3C9038}" presName="horz2" presStyleCnt="0"/>
      <dgm:spPr/>
    </dgm:pt>
    <dgm:pt modelId="{4A028A9C-3779-4BA0-B342-6C8F62C71AA5}" type="pres">
      <dgm:prSet presAssocID="{77472E80-590F-4D6F-8E4C-64F81A3C9038}" presName="horzSpace2" presStyleCnt="0"/>
      <dgm:spPr/>
    </dgm:pt>
    <dgm:pt modelId="{C1DE2FF3-B17D-4E59-8DDB-25FD4BB606F6}" type="pres">
      <dgm:prSet presAssocID="{77472E80-590F-4D6F-8E4C-64F81A3C9038}" presName="tx2" presStyleLbl="revTx" presStyleIdx="11" presStyleCnt="16"/>
      <dgm:spPr/>
      <dgm:t>
        <a:bodyPr/>
        <a:lstStyle/>
        <a:p>
          <a:endParaRPr lang="en-US"/>
        </a:p>
      </dgm:t>
    </dgm:pt>
    <dgm:pt modelId="{ED40A544-6ACB-435C-92CF-F3F5D8359387}" type="pres">
      <dgm:prSet presAssocID="{77472E80-590F-4D6F-8E4C-64F81A3C9038}" presName="vert2" presStyleCnt="0"/>
      <dgm:spPr/>
    </dgm:pt>
    <dgm:pt modelId="{9347739E-E489-4C6A-8ED4-E5463B7C205C}" type="pres">
      <dgm:prSet presAssocID="{77472E80-590F-4D6F-8E4C-64F81A3C9038}" presName="thinLine2b" presStyleLbl="callout" presStyleIdx="10" presStyleCnt="15"/>
      <dgm:spPr/>
    </dgm:pt>
    <dgm:pt modelId="{C94397FC-2FF7-4694-97D6-DFFFBC3F8232}" type="pres">
      <dgm:prSet presAssocID="{77472E80-590F-4D6F-8E4C-64F81A3C9038}" presName="vertSpace2b" presStyleCnt="0"/>
      <dgm:spPr/>
    </dgm:pt>
    <dgm:pt modelId="{64483697-4D29-4633-9A66-06639A115713}" type="pres">
      <dgm:prSet presAssocID="{13B59BE6-B681-428B-AA03-CEDAAF01EFBE}" presName="horz2" presStyleCnt="0"/>
      <dgm:spPr/>
    </dgm:pt>
    <dgm:pt modelId="{9952C6CD-0944-447F-A611-EA79EE603115}" type="pres">
      <dgm:prSet presAssocID="{13B59BE6-B681-428B-AA03-CEDAAF01EFBE}" presName="horzSpace2" presStyleCnt="0"/>
      <dgm:spPr/>
    </dgm:pt>
    <dgm:pt modelId="{5456B3EA-1A80-426D-B79B-4D68FA0D14EB}" type="pres">
      <dgm:prSet presAssocID="{13B59BE6-B681-428B-AA03-CEDAAF01EFBE}" presName="tx2" presStyleLbl="revTx" presStyleIdx="12" presStyleCnt="16"/>
      <dgm:spPr/>
      <dgm:t>
        <a:bodyPr/>
        <a:lstStyle/>
        <a:p>
          <a:endParaRPr lang="en-US"/>
        </a:p>
      </dgm:t>
    </dgm:pt>
    <dgm:pt modelId="{008CB97D-47C5-4714-B3E5-CD040745C906}" type="pres">
      <dgm:prSet presAssocID="{13B59BE6-B681-428B-AA03-CEDAAF01EFBE}" presName="vert2" presStyleCnt="0"/>
      <dgm:spPr/>
    </dgm:pt>
    <dgm:pt modelId="{5F78E057-EF56-416B-99C6-5A5330D6D6E7}" type="pres">
      <dgm:prSet presAssocID="{13B59BE6-B681-428B-AA03-CEDAAF01EFBE}" presName="thinLine2b" presStyleLbl="callout" presStyleIdx="11" presStyleCnt="15"/>
      <dgm:spPr/>
    </dgm:pt>
    <dgm:pt modelId="{9293D200-A056-4024-853A-B2917B195510}" type="pres">
      <dgm:prSet presAssocID="{13B59BE6-B681-428B-AA03-CEDAAF01EFBE}" presName="vertSpace2b" presStyleCnt="0"/>
      <dgm:spPr/>
    </dgm:pt>
    <dgm:pt modelId="{B7E4A49A-CDF3-429B-A3CD-0615F8053361}" type="pres">
      <dgm:prSet presAssocID="{02D81298-B1EF-4BEA-817C-03DC8E9EB02B}" presName="horz2" presStyleCnt="0"/>
      <dgm:spPr/>
    </dgm:pt>
    <dgm:pt modelId="{F4F9CF5E-6E09-45F1-B74D-1348A5BE5AA8}" type="pres">
      <dgm:prSet presAssocID="{02D81298-B1EF-4BEA-817C-03DC8E9EB02B}" presName="horzSpace2" presStyleCnt="0"/>
      <dgm:spPr/>
    </dgm:pt>
    <dgm:pt modelId="{F576BD0F-1563-423C-9760-C51C2EC507B2}" type="pres">
      <dgm:prSet presAssocID="{02D81298-B1EF-4BEA-817C-03DC8E9EB02B}" presName="tx2" presStyleLbl="revTx" presStyleIdx="13" presStyleCnt="16"/>
      <dgm:spPr/>
      <dgm:t>
        <a:bodyPr/>
        <a:lstStyle/>
        <a:p>
          <a:endParaRPr lang="en-US"/>
        </a:p>
      </dgm:t>
    </dgm:pt>
    <dgm:pt modelId="{890DD26D-F656-44E5-8B25-0D40E82941C5}" type="pres">
      <dgm:prSet presAssocID="{02D81298-B1EF-4BEA-817C-03DC8E9EB02B}" presName="vert2" presStyleCnt="0"/>
      <dgm:spPr/>
    </dgm:pt>
    <dgm:pt modelId="{699975C2-D4B2-4D7F-9B6C-1918FC41D9D3}" type="pres">
      <dgm:prSet presAssocID="{02D81298-B1EF-4BEA-817C-03DC8E9EB02B}" presName="thinLine2b" presStyleLbl="callout" presStyleIdx="12" presStyleCnt="15"/>
      <dgm:spPr/>
    </dgm:pt>
    <dgm:pt modelId="{D263E225-0D4B-4342-84C0-9E95BCF8F02B}" type="pres">
      <dgm:prSet presAssocID="{02D81298-B1EF-4BEA-817C-03DC8E9EB02B}" presName="vertSpace2b" presStyleCnt="0"/>
      <dgm:spPr/>
    </dgm:pt>
    <dgm:pt modelId="{6F68383B-CBD3-403D-9140-BF16A8FD3F31}" type="pres">
      <dgm:prSet presAssocID="{B9123EB4-D207-43A4-BD66-C04811A8868F}" presName="horz2" presStyleCnt="0"/>
      <dgm:spPr/>
    </dgm:pt>
    <dgm:pt modelId="{A6C823DA-8BF6-4F54-A601-442A2DEC3A4D}" type="pres">
      <dgm:prSet presAssocID="{B9123EB4-D207-43A4-BD66-C04811A8868F}" presName="horzSpace2" presStyleCnt="0"/>
      <dgm:spPr/>
    </dgm:pt>
    <dgm:pt modelId="{23AF4AE6-126B-4322-BA54-3E1F75D873D5}" type="pres">
      <dgm:prSet presAssocID="{B9123EB4-D207-43A4-BD66-C04811A8868F}" presName="tx2" presStyleLbl="revTx" presStyleIdx="14" presStyleCnt="16"/>
      <dgm:spPr/>
      <dgm:t>
        <a:bodyPr/>
        <a:lstStyle/>
        <a:p>
          <a:endParaRPr lang="en-US"/>
        </a:p>
      </dgm:t>
    </dgm:pt>
    <dgm:pt modelId="{6A426D30-9FE0-486F-8863-B1F98A745DD4}" type="pres">
      <dgm:prSet presAssocID="{B9123EB4-D207-43A4-BD66-C04811A8868F}" presName="vert2" presStyleCnt="0"/>
      <dgm:spPr/>
    </dgm:pt>
    <dgm:pt modelId="{01ED78B5-7C56-41B2-B420-6B1F4ACBCD20}" type="pres">
      <dgm:prSet presAssocID="{B9123EB4-D207-43A4-BD66-C04811A8868F}" presName="thinLine2b" presStyleLbl="callout" presStyleIdx="13" presStyleCnt="15"/>
      <dgm:spPr/>
    </dgm:pt>
    <dgm:pt modelId="{0CA3D605-D007-48B3-96F5-C01AB76CBE3C}" type="pres">
      <dgm:prSet presAssocID="{B9123EB4-D207-43A4-BD66-C04811A8868F}" presName="vertSpace2b" presStyleCnt="0"/>
      <dgm:spPr/>
    </dgm:pt>
    <dgm:pt modelId="{40B3494D-0167-4D8A-A88D-68060F48B888}" type="pres">
      <dgm:prSet presAssocID="{EAF0E48E-DD6E-4066-8642-E64D93319D2A}" presName="horz2" presStyleCnt="0"/>
      <dgm:spPr/>
    </dgm:pt>
    <dgm:pt modelId="{6F67B9D0-544C-4484-9DB4-006AC1C46D05}" type="pres">
      <dgm:prSet presAssocID="{EAF0E48E-DD6E-4066-8642-E64D93319D2A}" presName="horzSpace2" presStyleCnt="0"/>
      <dgm:spPr/>
    </dgm:pt>
    <dgm:pt modelId="{BDCEAC73-592D-4D9F-92A8-A44D2B42FA20}" type="pres">
      <dgm:prSet presAssocID="{EAF0E48E-DD6E-4066-8642-E64D93319D2A}" presName="tx2" presStyleLbl="revTx" presStyleIdx="15" presStyleCnt="16"/>
      <dgm:spPr/>
      <dgm:t>
        <a:bodyPr/>
        <a:lstStyle/>
        <a:p>
          <a:endParaRPr lang="en-US"/>
        </a:p>
      </dgm:t>
    </dgm:pt>
    <dgm:pt modelId="{D87458B6-B444-4B29-9CD4-9BCC583653CE}" type="pres">
      <dgm:prSet presAssocID="{EAF0E48E-DD6E-4066-8642-E64D93319D2A}" presName="vert2" presStyleCnt="0"/>
      <dgm:spPr/>
    </dgm:pt>
    <dgm:pt modelId="{F883D106-30B2-4D09-A72D-EF13910577DC}" type="pres">
      <dgm:prSet presAssocID="{EAF0E48E-DD6E-4066-8642-E64D93319D2A}" presName="thinLine2b" presStyleLbl="callout" presStyleIdx="14" presStyleCnt="15"/>
      <dgm:spPr/>
    </dgm:pt>
    <dgm:pt modelId="{ADF6A336-9720-4F39-8631-4AA93FDF9936}" type="pres">
      <dgm:prSet presAssocID="{EAF0E48E-DD6E-4066-8642-E64D93319D2A}" presName="vertSpace2b" presStyleCnt="0"/>
      <dgm:spPr/>
    </dgm:pt>
  </dgm:ptLst>
  <dgm:cxnLst>
    <dgm:cxn modelId="{252245B0-DDD8-48ED-91D6-E52B2E3E7E90}" type="presOf" srcId="{3794F6F3-D1A4-4DE6-9E6E-B715CEAF96BF}" destId="{AFC43D98-F6BE-43CD-BCA5-BAB67BCBADC1}" srcOrd="0" destOrd="0" presId="urn:microsoft.com/office/officeart/2008/layout/LinedList"/>
    <dgm:cxn modelId="{32407CDC-B5A1-4545-AB94-FF2ADDCD390C}" type="presOf" srcId="{70460270-86AB-494B-B077-C0DFB8CE7D21}" destId="{AA637E1D-C6F9-4FF6-9555-33DD9425EC3A}" srcOrd="0" destOrd="0" presId="urn:microsoft.com/office/officeart/2008/layout/LinedList"/>
    <dgm:cxn modelId="{D272F2BC-F048-4730-9998-19BCF264049A}" srcId="{B713026A-41AE-48C4-A96D-3D62B75E8674}" destId="{70460270-86AB-494B-B077-C0DFB8CE7D21}" srcOrd="8" destOrd="0" parTransId="{88845E3F-6DE9-4A55-82F2-E666132BD1CA}" sibTransId="{EC6068F9-41E3-43AF-AB40-61BFD9CC34A8}"/>
    <dgm:cxn modelId="{B6FF3B61-2C84-492F-BFD9-B0654DB46992}" type="presOf" srcId="{13B59BE6-B681-428B-AA03-CEDAAF01EFBE}" destId="{5456B3EA-1A80-426D-B79B-4D68FA0D14EB}" srcOrd="0" destOrd="0" presId="urn:microsoft.com/office/officeart/2008/layout/LinedList"/>
    <dgm:cxn modelId="{2FF090E2-0DC2-4A9A-9D30-655044C9AE8F}" type="presOf" srcId="{D8669980-CC52-4BCB-BC48-38232E240249}" destId="{6F6A90FA-F619-416F-9E83-EDE1EC2F6218}" srcOrd="0" destOrd="0" presId="urn:microsoft.com/office/officeart/2008/layout/LinedList"/>
    <dgm:cxn modelId="{21DACD80-EDA8-47E4-B481-21098567AD4F}" type="presOf" srcId="{6FF7139B-7B2B-466D-B59B-7A122C043D8B}" destId="{926EC0D9-5B00-437C-AF45-50E47619FE5B}" srcOrd="0" destOrd="0" presId="urn:microsoft.com/office/officeart/2008/layout/LinedList"/>
    <dgm:cxn modelId="{CD2A2580-BE3C-4D72-BBAF-FA9FCF047CC1}" srcId="{B713026A-41AE-48C4-A96D-3D62B75E8674}" destId="{DEC0841C-556A-4A9D-928F-0F43BDAA4912}" srcOrd="5" destOrd="0" parTransId="{EDABDCFE-EEC3-4F64-8818-0BCD3FB0159A}" sibTransId="{DBB6F28D-9CF5-4259-888C-240F8421A4BD}"/>
    <dgm:cxn modelId="{07745748-28CE-48A0-8C84-5D64A9FCC3CF}" srcId="{B713026A-41AE-48C4-A96D-3D62B75E8674}" destId="{B9123EB4-D207-43A4-BD66-C04811A8868F}" srcOrd="13" destOrd="0" parTransId="{E562727D-B913-41D5-B31B-43731460CEC8}" sibTransId="{16B2F6FD-27A5-4131-BA4D-AF0E36B74502}"/>
    <dgm:cxn modelId="{F979F888-17D9-4832-90C5-C6BC1BA60670}" type="presOf" srcId="{B713026A-41AE-48C4-A96D-3D62B75E8674}" destId="{39BF33A2-1E47-4A09-976D-0E11E1F59BA2}" srcOrd="0" destOrd="0" presId="urn:microsoft.com/office/officeart/2008/layout/LinedList"/>
    <dgm:cxn modelId="{82324BF8-2010-47D6-92E5-C441A0E8AA8A}" type="presOf" srcId="{4BAD878D-3BA7-4F5A-BDF7-E2CAC89F043D}" destId="{37C8EBF6-CB57-4D88-BA5C-248864185EDF}" srcOrd="0" destOrd="0" presId="urn:microsoft.com/office/officeart/2008/layout/LinedList"/>
    <dgm:cxn modelId="{73030D28-7075-4517-9928-F5BAE380AB70}" srcId="{B713026A-41AE-48C4-A96D-3D62B75E8674}" destId="{F8C11732-24AC-4C5C-9631-4A5D6811B35C}" srcOrd="0" destOrd="0" parTransId="{1F1699BC-2981-46AC-8ED0-D3BCF1F5BE8B}" sibTransId="{C463EAB9-1E70-4D18-AF7B-91F897C7B029}"/>
    <dgm:cxn modelId="{0C5B186D-CB4F-4F4B-B08D-9C23A235C7DC}" srcId="{B713026A-41AE-48C4-A96D-3D62B75E8674}" destId="{4BAD878D-3BA7-4F5A-BDF7-E2CAC89F043D}" srcOrd="6" destOrd="0" parTransId="{EBAB43F9-4754-4D90-9BFA-9868DF2A6D79}" sibTransId="{DB7DCFE0-88C4-4687-A2AF-29F314A6B672}"/>
    <dgm:cxn modelId="{AD4FEF48-594A-41DF-8F03-07E2E02A1243}" srcId="{B713026A-41AE-48C4-A96D-3D62B75E8674}" destId="{D8669980-CC52-4BCB-BC48-38232E240249}" srcOrd="3" destOrd="0" parTransId="{3D4BCCBC-7E37-4AD6-9813-F337F1D755C0}" sibTransId="{7C91D2F3-E2CE-4C1C-B554-588D2CA4734A}"/>
    <dgm:cxn modelId="{6AFCC687-85B7-44AA-BA7F-26BAEEA0DA72}" srcId="{B713026A-41AE-48C4-A96D-3D62B75E8674}" destId="{02D81298-B1EF-4BEA-817C-03DC8E9EB02B}" srcOrd="12" destOrd="0" parTransId="{3E7AA97C-0941-4CF9-93C3-7473DA3F7E03}" sibTransId="{D7337A44-E35C-490A-867E-A69DB1502143}"/>
    <dgm:cxn modelId="{7F567363-25BD-4703-B0AA-0AB1D90E08C5}" srcId="{B713026A-41AE-48C4-A96D-3D62B75E8674}" destId="{1A127907-739A-4737-B543-1753513386AF}" srcOrd="2" destOrd="0" parTransId="{64E9499E-4F4C-40EA-9D7D-95AF1DF97527}" sibTransId="{CEDDFB22-7EE8-48D2-B8E7-CB9EA68E94BA}"/>
    <dgm:cxn modelId="{BB6D15C1-E107-4873-A070-18C592B4C00A}" srcId="{B713026A-41AE-48C4-A96D-3D62B75E8674}" destId="{EC9B0E11-183C-4B54-B76F-255D38032981}" srcOrd="7" destOrd="0" parTransId="{241C89DF-F5A3-4536-9D30-26FB2C986FBE}" sibTransId="{852EF76A-74F5-4E01-8BD4-5C00B92FD8A9}"/>
    <dgm:cxn modelId="{C0E14D84-2157-4141-878E-9F73A7815F91}" type="presOf" srcId="{77472E80-590F-4D6F-8E4C-64F81A3C9038}" destId="{C1DE2FF3-B17D-4E59-8DDB-25FD4BB606F6}" srcOrd="0" destOrd="0" presId="urn:microsoft.com/office/officeart/2008/layout/LinedList"/>
    <dgm:cxn modelId="{B195CB27-29AC-4D89-A582-B9E1254A1A4F}" type="presOf" srcId="{F8C11732-24AC-4C5C-9631-4A5D6811B35C}" destId="{54B3C972-8409-4B2E-AB07-E5504E77962F}" srcOrd="0" destOrd="0" presId="urn:microsoft.com/office/officeart/2008/layout/LinedList"/>
    <dgm:cxn modelId="{D125C37E-BCF8-4ACD-91E3-486160A7537B}" srcId="{B713026A-41AE-48C4-A96D-3D62B75E8674}" destId="{3794F6F3-D1A4-4DE6-9E6E-B715CEAF96BF}" srcOrd="9" destOrd="0" parTransId="{71E80B36-18ED-456D-8A91-5F885D0A8F66}" sibTransId="{F98D00C5-2C99-43F9-9512-F5F96A286EF8}"/>
    <dgm:cxn modelId="{32CB5E06-E3A6-4C36-A8F5-CA8C2ED76AEB}" type="presOf" srcId="{1A127907-739A-4737-B543-1753513386AF}" destId="{BD3D091A-2F03-4764-A915-AEE332ACCBEA}" srcOrd="0" destOrd="0" presId="urn:microsoft.com/office/officeart/2008/layout/LinedList"/>
    <dgm:cxn modelId="{3079EA55-7381-47D9-B0B1-D08DB17F9ED5}" type="presOf" srcId="{9AEC6882-1074-4256-AFD4-F25B82EA9669}" destId="{93594F4A-B925-4730-8FB9-7DA0939F7630}" srcOrd="0" destOrd="0" presId="urn:microsoft.com/office/officeart/2008/layout/LinedList"/>
    <dgm:cxn modelId="{B685E38F-2D9C-4FE7-9046-B56650071B4A}" type="presOf" srcId="{EAF0E48E-DD6E-4066-8642-E64D93319D2A}" destId="{BDCEAC73-592D-4D9F-92A8-A44D2B42FA20}" srcOrd="0" destOrd="0" presId="urn:microsoft.com/office/officeart/2008/layout/LinedList"/>
    <dgm:cxn modelId="{ADBAE4A2-09BE-4ABF-9552-883471220F22}" type="presOf" srcId="{DEC0841C-556A-4A9D-928F-0F43BDAA4912}" destId="{B9F6B73C-BDDD-4704-A04E-FAF769B29271}" srcOrd="0" destOrd="0" presId="urn:microsoft.com/office/officeart/2008/layout/LinedList"/>
    <dgm:cxn modelId="{38F61918-9E58-4B54-B475-9D2993D492A4}" srcId="{B713026A-41AE-48C4-A96D-3D62B75E8674}" destId="{9AEC6882-1074-4256-AFD4-F25B82EA9669}" srcOrd="1" destOrd="0" parTransId="{EB27445B-7DC1-4733-B286-96034FADA05D}" sibTransId="{0D1BA65F-72BB-48BE-B5B7-A35AC0194CD2}"/>
    <dgm:cxn modelId="{AC6A7E46-9563-498F-9751-E244544A963F}" srcId="{6FF7139B-7B2B-466D-B59B-7A122C043D8B}" destId="{B713026A-41AE-48C4-A96D-3D62B75E8674}" srcOrd="0" destOrd="0" parTransId="{6497D8E2-1F80-42C7-87D5-B6ED00E0607C}" sibTransId="{EF3889A4-E2C5-41B1-B8E2-38C4281B609F}"/>
    <dgm:cxn modelId="{2F107DBB-6216-4CC1-BD43-F33EE4B379E5}" srcId="{B713026A-41AE-48C4-A96D-3D62B75E8674}" destId="{77472E80-590F-4D6F-8E4C-64F81A3C9038}" srcOrd="10" destOrd="0" parTransId="{1858989A-0643-4B8D-B76F-DB63A3039793}" sibTransId="{CFD43EE4-544F-4A63-8C87-727096DCFC82}"/>
    <dgm:cxn modelId="{8A58080F-6001-427E-8EBD-FA72768110E7}" type="presOf" srcId="{B67E1BEF-2A0E-4180-9D8E-2A394DFF5CC4}" destId="{88D37D50-E395-4137-9D53-DBB8F3EF6A3B}" srcOrd="0" destOrd="0" presId="urn:microsoft.com/office/officeart/2008/layout/LinedList"/>
    <dgm:cxn modelId="{5631EF33-65B5-4889-B7BB-442E50477FB7}" srcId="{B713026A-41AE-48C4-A96D-3D62B75E8674}" destId="{B67E1BEF-2A0E-4180-9D8E-2A394DFF5CC4}" srcOrd="4" destOrd="0" parTransId="{9DC630A3-93C5-41FB-A876-550213EABD51}" sibTransId="{7231411B-6ED3-47D6-9129-624855D1DBB1}"/>
    <dgm:cxn modelId="{C5CD868A-9899-4F3F-99CE-1833DE623809}" type="presOf" srcId="{B9123EB4-D207-43A4-BD66-C04811A8868F}" destId="{23AF4AE6-126B-4322-BA54-3E1F75D873D5}" srcOrd="0" destOrd="0" presId="urn:microsoft.com/office/officeart/2008/layout/LinedList"/>
    <dgm:cxn modelId="{5BB81F24-D0FB-431D-9B7F-409F57C6560C}" srcId="{B713026A-41AE-48C4-A96D-3D62B75E8674}" destId="{13B59BE6-B681-428B-AA03-CEDAAF01EFBE}" srcOrd="11" destOrd="0" parTransId="{95E95DDB-D5A4-435C-944E-5DCA928B2FBB}" sibTransId="{11B66963-E347-49E2-BE1E-6F3AF43CC9DA}"/>
    <dgm:cxn modelId="{B667BA12-ECC0-4C74-A929-0DBB5999759E}" type="presOf" srcId="{EC9B0E11-183C-4B54-B76F-255D38032981}" destId="{1A591468-F957-4297-B79D-5546C3BB32EE}" srcOrd="0" destOrd="0" presId="urn:microsoft.com/office/officeart/2008/layout/LinedList"/>
    <dgm:cxn modelId="{3710E0E5-D717-46B8-AA6E-5857DA5B2D6D}" srcId="{B713026A-41AE-48C4-A96D-3D62B75E8674}" destId="{EAF0E48E-DD6E-4066-8642-E64D93319D2A}" srcOrd="14" destOrd="0" parTransId="{1F500D39-B6A7-4B63-8A5C-92CF081CD1AF}" sibTransId="{025B29B5-DE1B-48EA-9F3E-41D07C600D7C}"/>
    <dgm:cxn modelId="{89840943-BC31-405E-BA45-43D15F8AA0EC}" type="presOf" srcId="{02D81298-B1EF-4BEA-817C-03DC8E9EB02B}" destId="{F576BD0F-1563-423C-9760-C51C2EC507B2}" srcOrd="0" destOrd="0" presId="urn:microsoft.com/office/officeart/2008/layout/LinedList"/>
    <dgm:cxn modelId="{F71CA3F5-0944-4CEC-99BC-CC6369FC4B03}" type="presParOf" srcId="{926EC0D9-5B00-437C-AF45-50E47619FE5B}" destId="{736F6CEB-1358-43DB-8ACB-E55F4819BF7A}" srcOrd="0" destOrd="0" presId="urn:microsoft.com/office/officeart/2008/layout/LinedList"/>
    <dgm:cxn modelId="{2E348FE4-CD6C-4CB4-93C7-AF955BB8E922}" type="presParOf" srcId="{926EC0D9-5B00-437C-AF45-50E47619FE5B}" destId="{4EA0C747-B828-40C6-BD59-9B8159CC5F04}" srcOrd="1" destOrd="0" presId="urn:microsoft.com/office/officeart/2008/layout/LinedList"/>
    <dgm:cxn modelId="{DF1F9A5B-A1F4-4785-A57C-6E2C6136C671}" type="presParOf" srcId="{4EA0C747-B828-40C6-BD59-9B8159CC5F04}" destId="{39BF33A2-1E47-4A09-976D-0E11E1F59BA2}" srcOrd="0" destOrd="0" presId="urn:microsoft.com/office/officeart/2008/layout/LinedList"/>
    <dgm:cxn modelId="{A2B1160D-6AEB-4049-B1E9-14377E88FB7D}" type="presParOf" srcId="{4EA0C747-B828-40C6-BD59-9B8159CC5F04}" destId="{2D73241D-6898-49A2-B94D-5050D63072F9}" srcOrd="1" destOrd="0" presId="urn:microsoft.com/office/officeart/2008/layout/LinedList"/>
    <dgm:cxn modelId="{C99537CD-381C-421D-8E8A-7305B30489BA}" type="presParOf" srcId="{2D73241D-6898-49A2-B94D-5050D63072F9}" destId="{61B725BC-A9E8-4ADA-BA48-3BF114D20B6C}" srcOrd="0" destOrd="0" presId="urn:microsoft.com/office/officeart/2008/layout/LinedList"/>
    <dgm:cxn modelId="{C5394710-4B7A-40BD-A86C-5616FDA08F77}" type="presParOf" srcId="{2D73241D-6898-49A2-B94D-5050D63072F9}" destId="{46BA28B4-B4EF-4C3F-B38B-5AB8ABB28F16}" srcOrd="1" destOrd="0" presId="urn:microsoft.com/office/officeart/2008/layout/LinedList"/>
    <dgm:cxn modelId="{A61CB43F-FCF2-44C6-A81F-61C0FCD62F0D}" type="presParOf" srcId="{46BA28B4-B4EF-4C3F-B38B-5AB8ABB28F16}" destId="{74CF40B8-AA88-44FD-A247-B05C9BAA43C7}" srcOrd="0" destOrd="0" presId="urn:microsoft.com/office/officeart/2008/layout/LinedList"/>
    <dgm:cxn modelId="{39B2A2CF-14E2-40D6-88AD-B322E8FF527E}" type="presParOf" srcId="{46BA28B4-B4EF-4C3F-B38B-5AB8ABB28F16}" destId="{54B3C972-8409-4B2E-AB07-E5504E77962F}" srcOrd="1" destOrd="0" presId="urn:microsoft.com/office/officeart/2008/layout/LinedList"/>
    <dgm:cxn modelId="{0813EA89-BD51-4478-A92D-2054E40F9AEE}" type="presParOf" srcId="{46BA28B4-B4EF-4C3F-B38B-5AB8ABB28F16}" destId="{89478E33-68F2-46FE-BE8A-86A702128D49}" srcOrd="2" destOrd="0" presId="urn:microsoft.com/office/officeart/2008/layout/LinedList"/>
    <dgm:cxn modelId="{F472ED53-3C48-4F3C-ADC9-4722ED07BA6F}" type="presParOf" srcId="{2D73241D-6898-49A2-B94D-5050D63072F9}" destId="{0FCE5570-4C32-4CD0-A387-B7DB8E2DB1FD}" srcOrd="2" destOrd="0" presId="urn:microsoft.com/office/officeart/2008/layout/LinedList"/>
    <dgm:cxn modelId="{D6B17BF6-7417-43D0-9EDB-8FC342F8CCC7}" type="presParOf" srcId="{2D73241D-6898-49A2-B94D-5050D63072F9}" destId="{854262B0-D4E3-426B-8C47-92AAEB9F5754}" srcOrd="3" destOrd="0" presId="urn:microsoft.com/office/officeart/2008/layout/LinedList"/>
    <dgm:cxn modelId="{0379B92C-024B-43EF-9FDC-E3CD9DFB2C4F}" type="presParOf" srcId="{2D73241D-6898-49A2-B94D-5050D63072F9}" destId="{99A7DB88-52E2-4507-9636-634D231410F3}" srcOrd="4" destOrd="0" presId="urn:microsoft.com/office/officeart/2008/layout/LinedList"/>
    <dgm:cxn modelId="{D0EBD3DF-3D24-4B2B-B6A7-D20E10C2B1E4}" type="presParOf" srcId="{99A7DB88-52E2-4507-9636-634D231410F3}" destId="{A2D561B2-474E-4E7C-A6AA-5C801AE5959A}" srcOrd="0" destOrd="0" presId="urn:microsoft.com/office/officeart/2008/layout/LinedList"/>
    <dgm:cxn modelId="{8159595E-A957-45FA-A94F-4BAFEC185581}" type="presParOf" srcId="{99A7DB88-52E2-4507-9636-634D231410F3}" destId="{93594F4A-B925-4730-8FB9-7DA0939F7630}" srcOrd="1" destOrd="0" presId="urn:microsoft.com/office/officeart/2008/layout/LinedList"/>
    <dgm:cxn modelId="{57698B13-2694-41F5-A680-A973048CA761}" type="presParOf" srcId="{99A7DB88-52E2-4507-9636-634D231410F3}" destId="{F36AB7CF-A825-4248-B4E0-05A93F49F32C}" srcOrd="2" destOrd="0" presId="urn:microsoft.com/office/officeart/2008/layout/LinedList"/>
    <dgm:cxn modelId="{9CB0B0AB-3955-4748-9F9F-8EB226ED497E}" type="presParOf" srcId="{2D73241D-6898-49A2-B94D-5050D63072F9}" destId="{4D09981D-9604-42EC-8F9C-1135B3767732}" srcOrd="5" destOrd="0" presId="urn:microsoft.com/office/officeart/2008/layout/LinedList"/>
    <dgm:cxn modelId="{51B9E315-7AE1-4A50-B861-2E65905337E6}" type="presParOf" srcId="{2D73241D-6898-49A2-B94D-5050D63072F9}" destId="{FDAC76B5-6C23-4DC3-86FC-0799003858C5}" srcOrd="6" destOrd="0" presId="urn:microsoft.com/office/officeart/2008/layout/LinedList"/>
    <dgm:cxn modelId="{69437AAC-C7FB-44B2-B7CB-5EACBB104B48}" type="presParOf" srcId="{2D73241D-6898-49A2-B94D-5050D63072F9}" destId="{4879967B-322E-4284-8B09-BB093BA10CB3}" srcOrd="7" destOrd="0" presId="urn:microsoft.com/office/officeart/2008/layout/LinedList"/>
    <dgm:cxn modelId="{93D0DB82-B329-4525-A2FA-A19AE2C21D19}" type="presParOf" srcId="{4879967B-322E-4284-8B09-BB093BA10CB3}" destId="{E78EB884-587F-4CA0-917F-2E9A185C6BDA}" srcOrd="0" destOrd="0" presId="urn:microsoft.com/office/officeart/2008/layout/LinedList"/>
    <dgm:cxn modelId="{B15921D4-B270-49CE-A97F-908508580764}" type="presParOf" srcId="{4879967B-322E-4284-8B09-BB093BA10CB3}" destId="{BD3D091A-2F03-4764-A915-AEE332ACCBEA}" srcOrd="1" destOrd="0" presId="urn:microsoft.com/office/officeart/2008/layout/LinedList"/>
    <dgm:cxn modelId="{83D2430B-B20D-4E4D-AF44-6A489E821C18}" type="presParOf" srcId="{4879967B-322E-4284-8B09-BB093BA10CB3}" destId="{F0D3296D-258B-4D13-A190-D9F6AEC35159}" srcOrd="2" destOrd="0" presId="urn:microsoft.com/office/officeart/2008/layout/LinedList"/>
    <dgm:cxn modelId="{1808EA25-0AFD-41A4-BCCA-CACE5E9B1C3E}" type="presParOf" srcId="{2D73241D-6898-49A2-B94D-5050D63072F9}" destId="{9C78482F-6247-4F50-8CE1-559912329504}" srcOrd="8" destOrd="0" presId="urn:microsoft.com/office/officeart/2008/layout/LinedList"/>
    <dgm:cxn modelId="{183CBA3C-904D-4C6D-9196-B36C993BD53D}" type="presParOf" srcId="{2D73241D-6898-49A2-B94D-5050D63072F9}" destId="{72232C71-FE9F-4EC4-8A76-AFD14DAB48D9}" srcOrd="9" destOrd="0" presId="urn:microsoft.com/office/officeart/2008/layout/LinedList"/>
    <dgm:cxn modelId="{EFFFCD6A-54FC-47B0-B8F8-2EBCD79DFC5C}" type="presParOf" srcId="{2D73241D-6898-49A2-B94D-5050D63072F9}" destId="{AF1502D5-9F69-472D-B4E5-EBFBE5A2E151}" srcOrd="10" destOrd="0" presId="urn:microsoft.com/office/officeart/2008/layout/LinedList"/>
    <dgm:cxn modelId="{83877A72-CCF4-469A-80DF-002CEB6F315E}" type="presParOf" srcId="{AF1502D5-9F69-472D-B4E5-EBFBE5A2E151}" destId="{F40E4E5C-FDC5-47EC-A586-926399F77A21}" srcOrd="0" destOrd="0" presId="urn:microsoft.com/office/officeart/2008/layout/LinedList"/>
    <dgm:cxn modelId="{DC1BAD14-0F92-4711-8018-95B27ACC9D79}" type="presParOf" srcId="{AF1502D5-9F69-472D-B4E5-EBFBE5A2E151}" destId="{6F6A90FA-F619-416F-9E83-EDE1EC2F6218}" srcOrd="1" destOrd="0" presId="urn:microsoft.com/office/officeart/2008/layout/LinedList"/>
    <dgm:cxn modelId="{ECF3E074-96A1-45EA-A648-C77CA1B5FCE1}" type="presParOf" srcId="{AF1502D5-9F69-472D-B4E5-EBFBE5A2E151}" destId="{ECB2EEC3-C8B1-48ED-A665-4F3A4701FB6F}" srcOrd="2" destOrd="0" presId="urn:microsoft.com/office/officeart/2008/layout/LinedList"/>
    <dgm:cxn modelId="{8B65689A-19B2-4D2D-9A10-F32F4FFE6AB6}" type="presParOf" srcId="{2D73241D-6898-49A2-B94D-5050D63072F9}" destId="{3F4E9073-72E5-4E8B-BA32-AC6255AA40CA}" srcOrd="11" destOrd="0" presId="urn:microsoft.com/office/officeart/2008/layout/LinedList"/>
    <dgm:cxn modelId="{9EC06CAB-97F1-4D5E-BABB-B0741E85A5F6}" type="presParOf" srcId="{2D73241D-6898-49A2-B94D-5050D63072F9}" destId="{F8C20581-652E-4598-9B48-4DCF5F9A9F0C}" srcOrd="12" destOrd="0" presId="urn:microsoft.com/office/officeart/2008/layout/LinedList"/>
    <dgm:cxn modelId="{E5D1E627-BA37-456F-89F9-C1639462906A}" type="presParOf" srcId="{2D73241D-6898-49A2-B94D-5050D63072F9}" destId="{AA6543C8-B457-4367-A141-8EB741545C87}" srcOrd="13" destOrd="0" presId="urn:microsoft.com/office/officeart/2008/layout/LinedList"/>
    <dgm:cxn modelId="{FF2ECA00-AB55-4600-BDA0-57F3EB5305A6}" type="presParOf" srcId="{AA6543C8-B457-4367-A141-8EB741545C87}" destId="{F35F439B-833C-45B3-93C2-B32C7AF4A030}" srcOrd="0" destOrd="0" presId="urn:microsoft.com/office/officeart/2008/layout/LinedList"/>
    <dgm:cxn modelId="{6E820BDE-34B6-4708-9A80-31D851D5BEB4}" type="presParOf" srcId="{AA6543C8-B457-4367-A141-8EB741545C87}" destId="{88D37D50-E395-4137-9D53-DBB8F3EF6A3B}" srcOrd="1" destOrd="0" presId="urn:microsoft.com/office/officeart/2008/layout/LinedList"/>
    <dgm:cxn modelId="{18269C52-76BC-4754-A630-2C3D805363BD}" type="presParOf" srcId="{AA6543C8-B457-4367-A141-8EB741545C87}" destId="{BDBC8904-3906-46E2-A2F0-0E22385336A9}" srcOrd="2" destOrd="0" presId="urn:microsoft.com/office/officeart/2008/layout/LinedList"/>
    <dgm:cxn modelId="{A2615379-9F49-4883-9EAE-F197D577944E}" type="presParOf" srcId="{2D73241D-6898-49A2-B94D-5050D63072F9}" destId="{5843441F-BC27-4D6F-9A08-7BBAD743FA90}" srcOrd="14" destOrd="0" presId="urn:microsoft.com/office/officeart/2008/layout/LinedList"/>
    <dgm:cxn modelId="{2CA68DBD-360F-434E-A899-78FD0792F30F}" type="presParOf" srcId="{2D73241D-6898-49A2-B94D-5050D63072F9}" destId="{D2F714FF-6047-4A94-A7CD-A8B54712146A}" srcOrd="15" destOrd="0" presId="urn:microsoft.com/office/officeart/2008/layout/LinedList"/>
    <dgm:cxn modelId="{5C7F2BBE-156A-48BC-87E9-1BE356EF9E05}" type="presParOf" srcId="{2D73241D-6898-49A2-B94D-5050D63072F9}" destId="{B956C11E-63DB-4B1E-83EF-6AB1FE47FF2A}" srcOrd="16" destOrd="0" presId="urn:microsoft.com/office/officeart/2008/layout/LinedList"/>
    <dgm:cxn modelId="{41DAA8D5-04D2-44DA-8084-D7E2BB6C920C}" type="presParOf" srcId="{B956C11E-63DB-4B1E-83EF-6AB1FE47FF2A}" destId="{5A724AC8-7A37-4E36-BC7E-D81B5ACBE616}" srcOrd="0" destOrd="0" presId="urn:microsoft.com/office/officeart/2008/layout/LinedList"/>
    <dgm:cxn modelId="{D0DC44FB-FA9F-47DA-826B-8DDBEE55BFA3}" type="presParOf" srcId="{B956C11E-63DB-4B1E-83EF-6AB1FE47FF2A}" destId="{B9F6B73C-BDDD-4704-A04E-FAF769B29271}" srcOrd="1" destOrd="0" presId="urn:microsoft.com/office/officeart/2008/layout/LinedList"/>
    <dgm:cxn modelId="{725CF65C-E53E-4546-89C5-B662525025B2}" type="presParOf" srcId="{B956C11E-63DB-4B1E-83EF-6AB1FE47FF2A}" destId="{26C8A89D-A28E-4E6D-A129-A0BC84E5E542}" srcOrd="2" destOrd="0" presId="urn:microsoft.com/office/officeart/2008/layout/LinedList"/>
    <dgm:cxn modelId="{179DEDFD-725B-4A5A-A298-5E1956B31100}" type="presParOf" srcId="{2D73241D-6898-49A2-B94D-5050D63072F9}" destId="{ACD1640F-4F30-44A9-A9F5-1A8DE57AFFF6}" srcOrd="17" destOrd="0" presId="urn:microsoft.com/office/officeart/2008/layout/LinedList"/>
    <dgm:cxn modelId="{9C4DF54A-4CBB-413D-8E33-FF3DB803D94D}" type="presParOf" srcId="{2D73241D-6898-49A2-B94D-5050D63072F9}" destId="{787E24BE-2927-447F-AC14-65247ED46F93}" srcOrd="18" destOrd="0" presId="urn:microsoft.com/office/officeart/2008/layout/LinedList"/>
    <dgm:cxn modelId="{3CC09753-85F3-447E-99D7-9654EF5A2B41}" type="presParOf" srcId="{2D73241D-6898-49A2-B94D-5050D63072F9}" destId="{3F6FEB05-EB0C-460F-BB67-AA1B30307BA9}" srcOrd="19" destOrd="0" presId="urn:microsoft.com/office/officeart/2008/layout/LinedList"/>
    <dgm:cxn modelId="{AC08AD07-6ED4-4DDC-89A2-911D3EDEE6D1}" type="presParOf" srcId="{3F6FEB05-EB0C-460F-BB67-AA1B30307BA9}" destId="{032DEA09-10DD-43AA-B529-4F40AB80985B}" srcOrd="0" destOrd="0" presId="urn:microsoft.com/office/officeart/2008/layout/LinedList"/>
    <dgm:cxn modelId="{25D315E8-C426-4F6E-A208-2A30561768AF}" type="presParOf" srcId="{3F6FEB05-EB0C-460F-BB67-AA1B30307BA9}" destId="{37C8EBF6-CB57-4D88-BA5C-248864185EDF}" srcOrd="1" destOrd="0" presId="urn:microsoft.com/office/officeart/2008/layout/LinedList"/>
    <dgm:cxn modelId="{CE634545-33FD-41D6-932A-B5D33DFA16E9}" type="presParOf" srcId="{3F6FEB05-EB0C-460F-BB67-AA1B30307BA9}" destId="{2CE13C17-4A30-44FD-895E-5FB829A26AB4}" srcOrd="2" destOrd="0" presId="urn:microsoft.com/office/officeart/2008/layout/LinedList"/>
    <dgm:cxn modelId="{2DC3E6CB-B748-4D6F-9D4B-0BDA2C53F75F}" type="presParOf" srcId="{2D73241D-6898-49A2-B94D-5050D63072F9}" destId="{9D7B7A2D-DC86-4539-9810-5532949FC9AD}" srcOrd="20" destOrd="0" presId="urn:microsoft.com/office/officeart/2008/layout/LinedList"/>
    <dgm:cxn modelId="{0EBC81B8-BBB9-4F48-A0E3-E6B9FAA361FD}" type="presParOf" srcId="{2D73241D-6898-49A2-B94D-5050D63072F9}" destId="{93D56952-B9D0-48AA-9968-27F789647A57}" srcOrd="21" destOrd="0" presId="urn:microsoft.com/office/officeart/2008/layout/LinedList"/>
    <dgm:cxn modelId="{50239601-80B1-4835-8873-AF5D46A7F9DD}" type="presParOf" srcId="{2D73241D-6898-49A2-B94D-5050D63072F9}" destId="{69544C7E-1D79-44F0-B8EF-9C8000C1969E}" srcOrd="22" destOrd="0" presId="urn:microsoft.com/office/officeart/2008/layout/LinedList"/>
    <dgm:cxn modelId="{7DCA1962-0591-4756-A34E-7B6884E2ECB7}" type="presParOf" srcId="{69544C7E-1D79-44F0-B8EF-9C8000C1969E}" destId="{F97657A5-A4CB-4CFD-BD2D-B56E42270316}" srcOrd="0" destOrd="0" presId="urn:microsoft.com/office/officeart/2008/layout/LinedList"/>
    <dgm:cxn modelId="{4D668B2F-2180-46BE-8F22-CE7E975BA82E}" type="presParOf" srcId="{69544C7E-1D79-44F0-B8EF-9C8000C1969E}" destId="{1A591468-F957-4297-B79D-5546C3BB32EE}" srcOrd="1" destOrd="0" presId="urn:microsoft.com/office/officeart/2008/layout/LinedList"/>
    <dgm:cxn modelId="{E8B08115-5F68-4A31-A795-AC380E089B0A}" type="presParOf" srcId="{69544C7E-1D79-44F0-B8EF-9C8000C1969E}" destId="{14E6CE79-3A22-42C9-A938-A0E692C8C835}" srcOrd="2" destOrd="0" presId="urn:microsoft.com/office/officeart/2008/layout/LinedList"/>
    <dgm:cxn modelId="{01D97DF6-EC90-4F41-A615-41EEB36B544C}" type="presParOf" srcId="{2D73241D-6898-49A2-B94D-5050D63072F9}" destId="{25B6E96C-89B9-4B22-94FF-26C773BB773D}" srcOrd="23" destOrd="0" presId="urn:microsoft.com/office/officeart/2008/layout/LinedList"/>
    <dgm:cxn modelId="{5D8EC7EB-6EF0-41D8-8DD2-EAF5BE6C9C1C}" type="presParOf" srcId="{2D73241D-6898-49A2-B94D-5050D63072F9}" destId="{FF0D4BC1-A4DB-46BF-BC5A-515630DB4F37}" srcOrd="24" destOrd="0" presId="urn:microsoft.com/office/officeart/2008/layout/LinedList"/>
    <dgm:cxn modelId="{F34BE4F8-05CE-4D99-9039-92535530DA80}" type="presParOf" srcId="{2D73241D-6898-49A2-B94D-5050D63072F9}" destId="{172D2E64-C8D3-4D31-9376-228FBF74274F}" srcOrd="25" destOrd="0" presId="urn:microsoft.com/office/officeart/2008/layout/LinedList"/>
    <dgm:cxn modelId="{5D016728-8A89-4DAE-9BDE-5F5A3FC8BF8C}" type="presParOf" srcId="{172D2E64-C8D3-4D31-9376-228FBF74274F}" destId="{AC2B5094-37E8-4CB1-B835-06EE3191DA9D}" srcOrd="0" destOrd="0" presId="urn:microsoft.com/office/officeart/2008/layout/LinedList"/>
    <dgm:cxn modelId="{C453758A-BE8F-4A07-98E4-7AA9424D9DFF}" type="presParOf" srcId="{172D2E64-C8D3-4D31-9376-228FBF74274F}" destId="{AA637E1D-C6F9-4FF6-9555-33DD9425EC3A}" srcOrd="1" destOrd="0" presId="urn:microsoft.com/office/officeart/2008/layout/LinedList"/>
    <dgm:cxn modelId="{316F9CB3-7F53-43E6-A76E-F29C26E7B449}" type="presParOf" srcId="{172D2E64-C8D3-4D31-9376-228FBF74274F}" destId="{A1338A71-746F-4945-8987-7B063344D9E5}" srcOrd="2" destOrd="0" presId="urn:microsoft.com/office/officeart/2008/layout/LinedList"/>
    <dgm:cxn modelId="{AA2AE3A7-B704-410C-8562-4B8B8F13B28C}" type="presParOf" srcId="{2D73241D-6898-49A2-B94D-5050D63072F9}" destId="{09B54C90-F68A-43C9-BFD0-83A83F9066D8}" srcOrd="26" destOrd="0" presId="urn:microsoft.com/office/officeart/2008/layout/LinedList"/>
    <dgm:cxn modelId="{861BF6AC-2B2E-4241-8E26-65EDFDC43A1C}" type="presParOf" srcId="{2D73241D-6898-49A2-B94D-5050D63072F9}" destId="{93329BBF-ED11-4DFC-81AC-D90D8F905C01}" srcOrd="27" destOrd="0" presId="urn:microsoft.com/office/officeart/2008/layout/LinedList"/>
    <dgm:cxn modelId="{E24A26EA-EF8A-4069-91AD-9436BE3F8914}" type="presParOf" srcId="{2D73241D-6898-49A2-B94D-5050D63072F9}" destId="{1ECACB8A-42D7-4D65-AC11-F63789A45037}" srcOrd="28" destOrd="0" presId="urn:microsoft.com/office/officeart/2008/layout/LinedList"/>
    <dgm:cxn modelId="{A95F3938-4076-4619-8A1E-FDB9A7AF23D5}" type="presParOf" srcId="{1ECACB8A-42D7-4D65-AC11-F63789A45037}" destId="{246F9F4F-5146-4D01-AFE4-401D65E7A7D3}" srcOrd="0" destOrd="0" presId="urn:microsoft.com/office/officeart/2008/layout/LinedList"/>
    <dgm:cxn modelId="{3F71FE6A-F76A-4530-A0D2-DC4DEA68A4B2}" type="presParOf" srcId="{1ECACB8A-42D7-4D65-AC11-F63789A45037}" destId="{AFC43D98-F6BE-43CD-BCA5-BAB67BCBADC1}" srcOrd="1" destOrd="0" presId="urn:microsoft.com/office/officeart/2008/layout/LinedList"/>
    <dgm:cxn modelId="{2C7CAC1C-9775-4C59-8400-10D1E7102B98}" type="presParOf" srcId="{1ECACB8A-42D7-4D65-AC11-F63789A45037}" destId="{3E78E54C-E154-4685-BEA8-2C0E42D558BC}" srcOrd="2" destOrd="0" presId="urn:microsoft.com/office/officeart/2008/layout/LinedList"/>
    <dgm:cxn modelId="{332EA24F-FCBA-4053-8D00-3C45CDFBBF20}" type="presParOf" srcId="{2D73241D-6898-49A2-B94D-5050D63072F9}" destId="{304564BF-766F-4698-86F3-904EAE4371B4}" srcOrd="29" destOrd="0" presId="urn:microsoft.com/office/officeart/2008/layout/LinedList"/>
    <dgm:cxn modelId="{DE1A1F26-0642-4BB7-B033-BBE1AEC1D391}" type="presParOf" srcId="{2D73241D-6898-49A2-B94D-5050D63072F9}" destId="{6A0C1BE4-D6A7-45F1-9256-8F41A54F2637}" srcOrd="30" destOrd="0" presId="urn:microsoft.com/office/officeart/2008/layout/LinedList"/>
    <dgm:cxn modelId="{6FAFFC0A-06F6-49DA-89E5-71D2706529DA}" type="presParOf" srcId="{2D73241D-6898-49A2-B94D-5050D63072F9}" destId="{C9899CB5-4375-4010-B6D6-C19C15972BEE}" srcOrd="31" destOrd="0" presId="urn:microsoft.com/office/officeart/2008/layout/LinedList"/>
    <dgm:cxn modelId="{6C16975D-C450-409A-8137-0F408D454A3A}" type="presParOf" srcId="{C9899CB5-4375-4010-B6D6-C19C15972BEE}" destId="{4A028A9C-3779-4BA0-B342-6C8F62C71AA5}" srcOrd="0" destOrd="0" presId="urn:microsoft.com/office/officeart/2008/layout/LinedList"/>
    <dgm:cxn modelId="{ACA42094-C100-48A3-8D4E-2DFE65B3479F}" type="presParOf" srcId="{C9899CB5-4375-4010-B6D6-C19C15972BEE}" destId="{C1DE2FF3-B17D-4E59-8DDB-25FD4BB606F6}" srcOrd="1" destOrd="0" presId="urn:microsoft.com/office/officeart/2008/layout/LinedList"/>
    <dgm:cxn modelId="{AB731887-CC47-42F1-A06A-CB54C665679D}" type="presParOf" srcId="{C9899CB5-4375-4010-B6D6-C19C15972BEE}" destId="{ED40A544-6ACB-435C-92CF-F3F5D8359387}" srcOrd="2" destOrd="0" presId="urn:microsoft.com/office/officeart/2008/layout/LinedList"/>
    <dgm:cxn modelId="{59F65A44-1C14-443C-8723-2E51A2795D45}" type="presParOf" srcId="{2D73241D-6898-49A2-B94D-5050D63072F9}" destId="{9347739E-E489-4C6A-8ED4-E5463B7C205C}" srcOrd="32" destOrd="0" presId="urn:microsoft.com/office/officeart/2008/layout/LinedList"/>
    <dgm:cxn modelId="{D1A6487B-D435-4D44-B0E7-239DDA17EE0C}" type="presParOf" srcId="{2D73241D-6898-49A2-B94D-5050D63072F9}" destId="{C94397FC-2FF7-4694-97D6-DFFFBC3F8232}" srcOrd="33" destOrd="0" presId="urn:microsoft.com/office/officeart/2008/layout/LinedList"/>
    <dgm:cxn modelId="{B688B540-31FB-4F2E-97BF-06A8B2A601CE}" type="presParOf" srcId="{2D73241D-6898-49A2-B94D-5050D63072F9}" destId="{64483697-4D29-4633-9A66-06639A115713}" srcOrd="34" destOrd="0" presId="urn:microsoft.com/office/officeart/2008/layout/LinedList"/>
    <dgm:cxn modelId="{8E0F101E-19C6-48CD-AB2B-534AC00323D9}" type="presParOf" srcId="{64483697-4D29-4633-9A66-06639A115713}" destId="{9952C6CD-0944-447F-A611-EA79EE603115}" srcOrd="0" destOrd="0" presId="urn:microsoft.com/office/officeart/2008/layout/LinedList"/>
    <dgm:cxn modelId="{877CA145-EB34-4DB6-9205-243C75A23176}" type="presParOf" srcId="{64483697-4D29-4633-9A66-06639A115713}" destId="{5456B3EA-1A80-426D-B79B-4D68FA0D14EB}" srcOrd="1" destOrd="0" presId="urn:microsoft.com/office/officeart/2008/layout/LinedList"/>
    <dgm:cxn modelId="{A39539E0-C4AA-41A1-9C58-E4AE239F0F59}" type="presParOf" srcId="{64483697-4D29-4633-9A66-06639A115713}" destId="{008CB97D-47C5-4714-B3E5-CD040745C906}" srcOrd="2" destOrd="0" presId="urn:microsoft.com/office/officeart/2008/layout/LinedList"/>
    <dgm:cxn modelId="{E80163EF-E094-4FE1-9540-47C52D07CB6A}" type="presParOf" srcId="{2D73241D-6898-49A2-B94D-5050D63072F9}" destId="{5F78E057-EF56-416B-99C6-5A5330D6D6E7}" srcOrd="35" destOrd="0" presId="urn:microsoft.com/office/officeart/2008/layout/LinedList"/>
    <dgm:cxn modelId="{EB6F95EA-09C7-4775-A78B-94BB6D349AC9}" type="presParOf" srcId="{2D73241D-6898-49A2-B94D-5050D63072F9}" destId="{9293D200-A056-4024-853A-B2917B195510}" srcOrd="36" destOrd="0" presId="urn:microsoft.com/office/officeart/2008/layout/LinedList"/>
    <dgm:cxn modelId="{C48BF2CE-BBDC-4E8E-8BF1-F03801C53A25}" type="presParOf" srcId="{2D73241D-6898-49A2-B94D-5050D63072F9}" destId="{B7E4A49A-CDF3-429B-A3CD-0615F8053361}" srcOrd="37" destOrd="0" presId="urn:microsoft.com/office/officeart/2008/layout/LinedList"/>
    <dgm:cxn modelId="{EA6751A7-1568-48AE-A451-F88B5EFED00F}" type="presParOf" srcId="{B7E4A49A-CDF3-429B-A3CD-0615F8053361}" destId="{F4F9CF5E-6E09-45F1-B74D-1348A5BE5AA8}" srcOrd="0" destOrd="0" presId="urn:microsoft.com/office/officeart/2008/layout/LinedList"/>
    <dgm:cxn modelId="{77203BFB-0214-41CD-BDA3-CCCE7F1DC93C}" type="presParOf" srcId="{B7E4A49A-CDF3-429B-A3CD-0615F8053361}" destId="{F576BD0F-1563-423C-9760-C51C2EC507B2}" srcOrd="1" destOrd="0" presId="urn:microsoft.com/office/officeart/2008/layout/LinedList"/>
    <dgm:cxn modelId="{AFD13F22-EF87-4EFB-860E-6FE92A40ED83}" type="presParOf" srcId="{B7E4A49A-CDF3-429B-A3CD-0615F8053361}" destId="{890DD26D-F656-44E5-8B25-0D40E82941C5}" srcOrd="2" destOrd="0" presId="urn:microsoft.com/office/officeart/2008/layout/LinedList"/>
    <dgm:cxn modelId="{DF156E3A-ABD6-4B73-BAE0-159C53B19F3A}" type="presParOf" srcId="{2D73241D-6898-49A2-B94D-5050D63072F9}" destId="{699975C2-D4B2-4D7F-9B6C-1918FC41D9D3}" srcOrd="38" destOrd="0" presId="urn:microsoft.com/office/officeart/2008/layout/LinedList"/>
    <dgm:cxn modelId="{BE71B51C-784F-4BD6-9CBA-3C281B2E9374}" type="presParOf" srcId="{2D73241D-6898-49A2-B94D-5050D63072F9}" destId="{D263E225-0D4B-4342-84C0-9E95BCF8F02B}" srcOrd="39" destOrd="0" presId="urn:microsoft.com/office/officeart/2008/layout/LinedList"/>
    <dgm:cxn modelId="{C5A606F2-48B3-4103-88B6-AD6E16C92A90}" type="presParOf" srcId="{2D73241D-6898-49A2-B94D-5050D63072F9}" destId="{6F68383B-CBD3-403D-9140-BF16A8FD3F31}" srcOrd="40" destOrd="0" presId="urn:microsoft.com/office/officeart/2008/layout/LinedList"/>
    <dgm:cxn modelId="{F3885577-5D80-4083-8C5B-E2BBB5C1C965}" type="presParOf" srcId="{6F68383B-CBD3-403D-9140-BF16A8FD3F31}" destId="{A6C823DA-8BF6-4F54-A601-442A2DEC3A4D}" srcOrd="0" destOrd="0" presId="urn:microsoft.com/office/officeart/2008/layout/LinedList"/>
    <dgm:cxn modelId="{DCB4F9A5-1F53-4A8D-80BD-C1B0016465B0}" type="presParOf" srcId="{6F68383B-CBD3-403D-9140-BF16A8FD3F31}" destId="{23AF4AE6-126B-4322-BA54-3E1F75D873D5}" srcOrd="1" destOrd="0" presId="urn:microsoft.com/office/officeart/2008/layout/LinedList"/>
    <dgm:cxn modelId="{DAA8FCD4-9635-4374-A6E9-ACB1BC4AA8BB}" type="presParOf" srcId="{6F68383B-CBD3-403D-9140-BF16A8FD3F31}" destId="{6A426D30-9FE0-486F-8863-B1F98A745DD4}" srcOrd="2" destOrd="0" presId="urn:microsoft.com/office/officeart/2008/layout/LinedList"/>
    <dgm:cxn modelId="{68060EED-13FA-4AAF-8177-9C3137CDFF2D}" type="presParOf" srcId="{2D73241D-6898-49A2-B94D-5050D63072F9}" destId="{01ED78B5-7C56-41B2-B420-6B1F4ACBCD20}" srcOrd="41" destOrd="0" presId="urn:microsoft.com/office/officeart/2008/layout/LinedList"/>
    <dgm:cxn modelId="{0BE9A7D0-F4DA-44B8-99C2-DCDBBF53E23D}" type="presParOf" srcId="{2D73241D-6898-49A2-B94D-5050D63072F9}" destId="{0CA3D605-D007-48B3-96F5-C01AB76CBE3C}" srcOrd="42" destOrd="0" presId="urn:microsoft.com/office/officeart/2008/layout/LinedList"/>
    <dgm:cxn modelId="{B87E85ED-0C8D-4501-AE18-BC9FA169485B}" type="presParOf" srcId="{2D73241D-6898-49A2-B94D-5050D63072F9}" destId="{40B3494D-0167-4D8A-A88D-68060F48B888}" srcOrd="43" destOrd="0" presId="urn:microsoft.com/office/officeart/2008/layout/LinedList"/>
    <dgm:cxn modelId="{15FBAD16-DAFA-4755-9580-43937FB00900}" type="presParOf" srcId="{40B3494D-0167-4D8A-A88D-68060F48B888}" destId="{6F67B9D0-544C-4484-9DB4-006AC1C46D05}" srcOrd="0" destOrd="0" presId="urn:microsoft.com/office/officeart/2008/layout/LinedList"/>
    <dgm:cxn modelId="{FE58278B-1630-406B-9B9F-57D449C5681E}" type="presParOf" srcId="{40B3494D-0167-4D8A-A88D-68060F48B888}" destId="{BDCEAC73-592D-4D9F-92A8-A44D2B42FA20}" srcOrd="1" destOrd="0" presId="urn:microsoft.com/office/officeart/2008/layout/LinedList"/>
    <dgm:cxn modelId="{729BE6E2-8909-454A-8CAC-A674ED0EF5B1}" type="presParOf" srcId="{40B3494D-0167-4D8A-A88D-68060F48B888}" destId="{D87458B6-B444-4B29-9CD4-9BCC583653CE}" srcOrd="2" destOrd="0" presId="urn:microsoft.com/office/officeart/2008/layout/LinedList"/>
    <dgm:cxn modelId="{1E31C076-204A-4633-8B6B-E14EE9E3A778}" type="presParOf" srcId="{2D73241D-6898-49A2-B94D-5050D63072F9}" destId="{F883D106-30B2-4D09-A72D-EF13910577DC}" srcOrd="44" destOrd="0" presId="urn:microsoft.com/office/officeart/2008/layout/LinedList"/>
    <dgm:cxn modelId="{16A3A194-2220-4ABF-A123-DA2CDE61CAD8}" type="presParOf" srcId="{2D73241D-6898-49A2-B94D-5050D63072F9}" destId="{ADF6A336-9720-4F39-8631-4AA93FDF9936}" srcOrd="4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F7139B-7B2B-466D-B59B-7A122C043D8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713026A-41AE-48C4-A96D-3D62B75E8674}">
      <dgm:prSet phldrT="[Text]"/>
      <dgm:spPr/>
      <dgm:t>
        <a:bodyPr/>
        <a:lstStyle/>
        <a:p>
          <a:r>
            <a:rPr lang="en-US"/>
            <a:t>Nhược điểm</a:t>
          </a:r>
        </a:p>
      </dgm:t>
    </dgm:pt>
    <dgm:pt modelId="{6497D8E2-1F80-42C7-87D5-B6ED00E0607C}" type="parTrans" cxnId="{AC6A7E46-9563-498F-9751-E244544A963F}">
      <dgm:prSet/>
      <dgm:spPr/>
      <dgm:t>
        <a:bodyPr/>
        <a:lstStyle/>
        <a:p>
          <a:endParaRPr lang="en-US"/>
        </a:p>
      </dgm:t>
    </dgm:pt>
    <dgm:pt modelId="{EF3889A4-E2C5-41B1-B8E2-38C4281B609F}" type="sibTrans" cxnId="{AC6A7E46-9563-498F-9751-E244544A963F}">
      <dgm:prSet/>
      <dgm:spPr/>
      <dgm:t>
        <a:bodyPr/>
        <a:lstStyle/>
        <a:p>
          <a:endParaRPr lang="en-US"/>
        </a:p>
      </dgm:t>
    </dgm:pt>
    <dgm:pt modelId="{6E420CEA-B644-4307-9133-535B1B2D97F1}">
      <dgm:prSet phldrT="[Text]"/>
      <dgm:spPr/>
      <dgm:t>
        <a:bodyPr/>
        <a:lstStyle/>
        <a:p>
          <a:r>
            <a:rPr lang="en-US"/>
            <a:t>Việc học ngôn ngữ Ruby có thể khó khăn</a:t>
          </a:r>
        </a:p>
      </dgm:t>
    </dgm:pt>
    <dgm:pt modelId="{8E78C4F1-FFCF-4AC5-B231-DB1C7DEC49BD}" type="parTrans" cxnId="{8797F6D0-73C8-40E7-AFA8-E536F8509A9E}">
      <dgm:prSet/>
      <dgm:spPr/>
      <dgm:t>
        <a:bodyPr/>
        <a:lstStyle/>
        <a:p>
          <a:endParaRPr lang="en-US"/>
        </a:p>
      </dgm:t>
    </dgm:pt>
    <dgm:pt modelId="{E6B1CA14-4729-4DD2-B2B7-0FF9ECF71B90}" type="sibTrans" cxnId="{8797F6D0-73C8-40E7-AFA8-E536F8509A9E}">
      <dgm:prSet/>
      <dgm:spPr/>
      <dgm:t>
        <a:bodyPr/>
        <a:lstStyle/>
        <a:p>
          <a:endParaRPr lang="en-US"/>
        </a:p>
      </dgm:t>
    </dgm:pt>
    <dgm:pt modelId="{ABA4A8A8-A449-4C7C-B5E9-DC2713562D9A}">
      <dgm:prSet/>
      <dgm:spPr/>
      <dgm:t>
        <a:bodyPr/>
        <a:lstStyle/>
        <a:p>
          <a:r>
            <a:rPr lang="en-US"/>
            <a:t>Thiếu nguồn thông tin, tài liệu</a:t>
          </a:r>
        </a:p>
      </dgm:t>
    </dgm:pt>
    <dgm:pt modelId="{D6F7068F-DA85-4517-8C62-16287605E8A0}" type="parTrans" cxnId="{F7D27913-B91E-474E-81D1-A2D456D7C0F6}">
      <dgm:prSet/>
      <dgm:spPr/>
      <dgm:t>
        <a:bodyPr/>
        <a:lstStyle/>
        <a:p>
          <a:endParaRPr lang="en-US"/>
        </a:p>
      </dgm:t>
    </dgm:pt>
    <dgm:pt modelId="{75543BC8-64F5-46B8-A2FE-8620CDF42CD9}" type="sibTrans" cxnId="{F7D27913-B91E-474E-81D1-A2D456D7C0F6}">
      <dgm:prSet/>
      <dgm:spPr/>
      <dgm:t>
        <a:bodyPr/>
        <a:lstStyle/>
        <a:p>
          <a:endParaRPr lang="en-US"/>
        </a:p>
      </dgm:t>
    </dgm:pt>
    <dgm:pt modelId="{40FB9608-8124-4B48-B0A3-45962C0BF2C3}">
      <dgm:prSet/>
      <dgm:spPr/>
      <dgm:t>
        <a:bodyPr/>
        <a:lstStyle/>
        <a:p>
          <a:pPr algn="just"/>
          <a:r>
            <a:rPr lang="en-US"/>
            <a:t>Thời gian xử lý chậm hơn (thời gian CPU) so với các ngôn ngữ lập trình khác</a:t>
          </a:r>
        </a:p>
      </dgm:t>
    </dgm:pt>
    <dgm:pt modelId="{A7CD7303-A637-482A-A8A7-29D8B4350F8F}" type="parTrans" cxnId="{E11948AD-6117-4E6B-8692-94776C36A350}">
      <dgm:prSet/>
      <dgm:spPr/>
      <dgm:t>
        <a:bodyPr/>
        <a:lstStyle/>
        <a:p>
          <a:endParaRPr lang="en-US"/>
        </a:p>
      </dgm:t>
    </dgm:pt>
    <dgm:pt modelId="{A698E951-8DD1-49F3-ABE0-B2BC1A3E5971}" type="sibTrans" cxnId="{E11948AD-6117-4E6B-8692-94776C36A350}">
      <dgm:prSet/>
      <dgm:spPr/>
      <dgm:t>
        <a:bodyPr/>
        <a:lstStyle/>
        <a:p>
          <a:endParaRPr lang="en-US"/>
        </a:p>
      </dgm:t>
    </dgm:pt>
    <dgm:pt modelId="{90B37690-6694-4C95-A5CB-6BED6621360D}">
      <dgm:prSet/>
      <dgm:spPr/>
      <dgm:t>
        <a:bodyPr/>
        <a:lstStyle/>
        <a:p>
          <a:r>
            <a:rPr lang="en-US"/>
            <a:t>Phát triển và cập nhật chậm hơn</a:t>
          </a:r>
        </a:p>
      </dgm:t>
    </dgm:pt>
    <dgm:pt modelId="{2B8A1149-B526-4E71-8E66-4A8528A297D8}" type="parTrans" cxnId="{3F626590-E640-4345-BA92-38715E03ACB8}">
      <dgm:prSet/>
      <dgm:spPr/>
      <dgm:t>
        <a:bodyPr/>
        <a:lstStyle/>
        <a:p>
          <a:endParaRPr lang="en-US"/>
        </a:p>
      </dgm:t>
    </dgm:pt>
    <dgm:pt modelId="{5B846D99-4082-4298-B644-EBB880D33628}" type="sibTrans" cxnId="{3F626590-E640-4345-BA92-38715E03ACB8}">
      <dgm:prSet/>
      <dgm:spPr/>
      <dgm:t>
        <a:bodyPr/>
        <a:lstStyle/>
        <a:p>
          <a:endParaRPr lang="en-US"/>
        </a:p>
      </dgm:t>
    </dgm:pt>
    <dgm:pt modelId="{E44A9AA3-B32D-48F6-B845-9BD413873D5D}">
      <dgm:prSet/>
      <dgm:spPr/>
      <dgm:t>
        <a:bodyPr/>
        <a:lstStyle/>
        <a:p>
          <a:pPr algn="just"/>
          <a:r>
            <a:rPr lang="en-US"/>
            <a:t>Lập trình nhanh hơn do ít dòng lệnh hơn. Tuy nhiên nó sẽ khó cho việc bảo trì và tốc độ chạy chương trình cũng sẽ chậm hơn</a:t>
          </a:r>
        </a:p>
      </dgm:t>
    </dgm:pt>
    <dgm:pt modelId="{CF6CC3A8-4C41-459A-9FD7-9AC113BE8F21}" type="parTrans" cxnId="{D13DA1A8-4714-4FF3-B622-D17CB75FC642}">
      <dgm:prSet/>
      <dgm:spPr/>
      <dgm:t>
        <a:bodyPr/>
        <a:lstStyle/>
        <a:p>
          <a:endParaRPr lang="en-US"/>
        </a:p>
      </dgm:t>
    </dgm:pt>
    <dgm:pt modelId="{054B4A9E-EB8A-433C-9416-2DAAA8570D65}" type="sibTrans" cxnId="{D13DA1A8-4714-4FF3-B622-D17CB75FC642}">
      <dgm:prSet/>
      <dgm:spPr/>
      <dgm:t>
        <a:bodyPr/>
        <a:lstStyle/>
        <a:p>
          <a:endParaRPr lang="en-US"/>
        </a:p>
      </dgm:t>
    </dgm:pt>
    <dgm:pt modelId="{926EC0D9-5B00-437C-AF45-50E47619FE5B}" type="pres">
      <dgm:prSet presAssocID="{6FF7139B-7B2B-466D-B59B-7A122C043D8B}" presName="vert0" presStyleCnt="0">
        <dgm:presLayoutVars>
          <dgm:dir/>
          <dgm:animOne val="branch"/>
          <dgm:animLvl val="lvl"/>
        </dgm:presLayoutVars>
      </dgm:prSet>
      <dgm:spPr/>
      <dgm:t>
        <a:bodyPr/>
        <a:lstStyle/>
        <a:p>
          <a:endParaRPr lang="en-US"/>
        </a:p>
      </dgm:t>
    </dgm:pt>
    <dgm:pt modelId="{736F6CEB-1358-43DB-8ACB-E55F4819BF7A}" type="pres">
      <dgm:prSet presAssocID="{B713026A-41AE-48C4-A96D-3D62B75E8674}" presName="thickLine" presStyleLbl="alignNode1" presStyleIdx="0" presStyleCnt="1"/>
      <dgm:spPr/>
    </dgm:pt>
    <dgm:pt modelId="{4EA0C747-B828-40C6-BD59-9B8159CC5F04}" type="pres">
      <dgm:prSet presAssocID="{B713026A-41AE-48C4-A96D-3D62B75E8674}" presName="horz1" presStyleCnt="0"/>
      <dgm:spPr/>
    </dgm:pt>
    <dgm:pt modelId="{39BF33A2-1E47-4A09-976D-0E11E1F59BA2}" type="pres">
      <dgm:prSet presAssocID="{B713026A-41AE-48C4-A96D-3D62B75E8674}" presName="tx1" presStyleLbl="revTx" presStyleIdx="0" presStyleCnt="6"/>
      <dgm:spPr/>
      <dgm:t>
        <a:bodyPr/>
        <a:lstStyle/>
        <a:p>
          <a:endParaRPr lang="en-US"/>
        </a:p>
      </dgm:t>
    </dgm:pt>
    <dgm:pt modelId="{2D73241D-6898-49A2-B94D-5050D63072F9}" type="pres">
      <dgm:prSet presAssocID="{B713026A-41AE-48C4-A96D-3D62B75E8674}" presName="vert1" presStyleCnt="0"/>
      <dgm:spPr/>
    </dgm:pt>
    <dgm:pt modelId="{B231F8D6-0A33-4294-A490-8A20C2CAAEEF}" type="pres">
      <dgm:prSet presAssocID="{6E420CEA-B644-4307-9133-535B1B2D97F1}" presName="vertSpace2a" presStyleCnt="0"/>
      <dgm:spPr/>
    </dgm:pt>
    <dgm:pt modelId="{8CCE9020-2A67-42CE-BB0F-F6A06D27C622}" type="pres">
      <dgm:prSet presAssocID="{6E420CEA-B644-4307-9133-535B1B2D97F1}" presName="horz2" presStyleCnt="0"/>
      <dgm:spPr/>
    </dgm:pt>
    <dgm:pt modelId="{C71F807E-50B8-4AFC-833C-19AE1A9E751D}" type="pres">
      <dgm:prSet presAssocID="{6E420CEA-B644-4307-9133-535B1B2D97F1}" presName="horzSpace2" presStyleCnt="0"/>
      <dgm:spPr/>
    </dgm:pt>
    <dgm:pt modelId="{03192AD0-3E0A-4357-A945-44672F78ECA4}" type="pres">
      <dgm:prSet presAssocID="{6E420CEA-B644-4307-9133-535B1B2D97F1}" presName="tx2" presStyleLbl="revTx" presStyleIdx="1" presStyleCnt="6"/>
      <dgm:spPr/>
      <dgm:t>
        <a:bodyPr/>
        <a:lstStyle/>
        <a:p>
          <a:endParaRPr lang="en-US"/>
        </a:p>
      </dgm:t>
    </dgm:pt>
    <dgm:pt modelId="{FE43EDF7-847F-4B3F-8473-639D75570133}" type="pres">
      <dgm:prSet presAssocID="{6E420CEA-B644-4307-9133-535B1B2D97F1}" presName="vert2" presStyleCnt="0"/>
      <dgm:spPr/>
    </dgm:pt>
    <dgm:pt modelId="{59DED064-9C38-491F-8BB9-21CBCE8B5F82}" type="pres">
      <dgm:prSet presAssocID="{6E420CEA-B644-4307-9133-535B1B2D97F1}" presName="thinLine2b" presStyleLbl="callout" presStyleIdx="0" presStyleCnt="5"/>
      <dgm:spPr/>
    </dgm:pt>
    <dgm:pt modelId="{10471255-4703-44B7-91C1-6210944D5FC4}" type="pres">
      <dgm:prSet presAssocID="{6E420CEA-B644-4307-9133-535B1B2D97F1}" presName="vertSpace2b" presStyleCnt="0"/>
      <dgm:spPr/>
    </dgm:pt>
    <dgm:pt modelId="{6BC990F2-D953-4B63-8DA2-F4E80752896A}" type="pres">
      <dgm:prSet presAssocID="{ABA4A8A8-A449-4C7C-B5E9-DC2713562D9A}" presName="horz2" presStyleCnt="0"/>
      <dgm:spPr/>
    </dgm:pt>
    <dgm:pt modelId="{198110E2-9970-4B80-B40F-9E0646192BDA}" type="pres">
      <dgm:prSet presAssocID="{ABA4A8A8-A449-4C7C-B5E9-DC2713562D9A}" presName="horzSpace2" presStyleCnt="0"/>
      <dgm:spPr/>
    </dgm:pt>
    <dgm:pt modelId="{38D189BB-21B7-4138-AB0F-C58CBB0A7448}" type="pres">
      <dgm:prSet presAssocID="{ABA4A8A8-A449-4C7C-B5E9-DC2713562D9A}" presName="tx2" presStyleLbl="revTx" presStyleIdx="2" presStyleCnt="6"/>
      <dgm:spPr/>
      <dgm:t>
        <a:bodyPr/>
        <a:lstStyle/>
        <a:p>
          <a:endParaRPr lang="en-US"/>
        </a:p>
      </dgm:t>
    </dgm:pt>
    <dgm:pt modelId="{7663CA95-183E-4B80-82EA-0A8132134C91}" type="pres">
      <dgm:prSet presAssocID="{ABA4A8A8-A449-4C7C-B5E9-DC2713562D9A}" presName="vert2" presStyleCnt="0"/>
      <dgm:spPr/>
    </dgm:pt>
    <dgm:pt modelId="{A181EA2C-C7BC-4868-8A2C-01A39D22E314}" type="pres">
      <dgm:prSet presAssocID="{ABA4A8A8-A449-4C7C-B5E9-DC2713562D9A}" presName="thinLine2b" presStyleLbl="callout" presStyleIdx="1" presStyleCnt="5"/>
      <dgm:spPr/>
    </dgm:pt>
    <dgm:pt modelId="{6CD32996-1711-42F0-A904-B5CDE9BA0FCB}" type="pres">
      <dgm:prSet presAssocID="{ABA4A8A8-A449-4C7C-B5E9-DC2713562D9A}" presName="vertSpace2b" presStyleCnt="0"/>
      <dgm:spPr/>
    </dgm:pt>
    <dgm:pt modelId="{099F759D-EB17-4D15-9818-12E128C1A38B}" type="pres">
      <dgm:prSet presAssocID="{40FB9608-8124-4B48-B0A3-45962C0BF2C3}" presName="horz2" presStyleCnt="0"/>
      <dgm:spPr/>
    </dgm:pt>
    <dgm:pt modelId="{B5E39398-E3CE-4BE0-B3A9-3C0CEE3A67DF}" type="pres">
      <dgm:prSet presAssocID="{40FB9608-8124-4B48-B0A3-45962C0BF2C3}" presName="horzSpace2" presStyleCnt="0"/>
      <dgm:spPr/>
    </dgm:pt>
    <dgm:pt modelId="{D10F822A-742D-4D78-842D-26BA572C9723}" type="pres">
      <dgm:prSet presAssocID="{40FB9608-8124-4B48-B0A3-45962C0BF2C3}" presName="tx2" presStyleLbl="revTx" presStyleIdx="3" presStyleCnt="6"/>
      <dgm:spPr/>
      <dgm:t>
        <a:bodyPr/>
        <a:lstStyle/>
        <a:p>
          <a:endParaRPr lang="en-US"/>
        </a:p>
      </dgm:t>
    </dgm:pt>
    <dgm:pt modelId="{F2B986FF-7FCA-4046-B2F1-4993A455EA86}" type="pres">
      <dgm:prSet presAssocID="{40FB9608-8124-4B48-B0A3-45962C0BF2C3}" presName="vert2" presStyleCnt="0"/>
      <dgm:spPr/>
    </dgm:pt>
    <dgm:pt modelId="{CA46F2D2-0F00-4001-86A6-F9CADAB34EE5}" type="pres">
      <dgm:prSet presAssocID="{40FB9608-8124-4B48-B0A3-45962C0BF2C3}" presName="thinLine2b" presStyleLbl="callout" presStyleIdx="2" presStyleCnt="5"/>
      <dgm:spPr/>
    </dgm:pt>
    <dgm:pt modelId="{BA0B1159-006A-4D09-810D-67956093C4F8}" type="pres">
      <dgm:prSet presAssocID="{40FB9608-8124-4B48-B0A3-45962C0BF2C3}" presName="vertSpace2b" presStyleCnt="0"/>
      <dgm:spPr/>
    </dgm:pt>
    <dgm:pt modelId="{9F79AF5D-CCA4-4D50-A18E-8FC146C51975}" type="pres">
      <dgm:prSet presAssocID="{90B37690-6694-4C95-A5CB-6BED6621360D}" presName="horz2" presStyleCnt="0"/>
      <dgm:spPr/>
    </dgm:pt>
    <dgm:pt modelId="{CDE63D44-81D8-4AFF-9E9A-992D91E402A5}" type="pres">
      <dgm:prSet presAssocID="{90B37690-6694-4C95-A5CB-6BED6621360D}" presName="horzSpace2" presStyleCnt="0"/>
      <dgm:spPr/>
    </dgm:pt>
    <dgm:pt modelId="{A6ECEDDD-0DAD-4702-A696-46BF4553B115}" type="pres">
      <dgm:prSet presAssocID="{90B37690-6694-4C95-A5CB-6BED6621360D}" presName="tx2" presStyleLbl="revTx" presStyleIdx="4" presStyleCnt="6"/>
      <dgm:spPr/>
      <dgm:t>
        <a:bodyPr/>
        <a:lstStyle/>
        <a:p>
          <a:endParaRPr lang="en-US"/>
        </a:p>
      </dgm:t>
    </dgm:pt>
    <dgm:pt modelId="{52538B7B-0EB0-4B2B-BC38-8FB15364D5F3}" type="pres">
      <dgm:prSet presAssocID="{90B37690-6694-4C95-A5CB-6BED6621360D}" presName="vert2" presStyleCnt="0"/>
      <dgm:spPr/>
    </dgm:pt>
    <dgm:pt modelId="{371E804B-D44D-4E37-9343-95D6EA6E190B}" type="pres">
      <dgm:prSet presAssocID="{90B37690-6694-4C95-A5CB-6BED6621360D}" presName="thinLine2b" presStyleLbl="callout" presStyleIdx="3" presStyleCnt="5"/>
      <dgm:spPr/>
    </dgm:pt>
    <dgm:pt modelId="{06C608AA-9BA3-424F-827B-90D3FA4D92CE}" type="pres">
      <dgm:prSet presAssocID="{90B37690-6694-4C95-A5CB-6BED6621360D}" presName="vertSpace2b" presStyleCnt="0"/>
      <dgm:spPr/>
    </dgm:pt>
    <dgm:pt modelId="{94006668-C9F1-4D6F-B82C-299774EDAC71}" type="pres">
      <dgm:prSet presAssocID="{E44A9AA3-B32D-48F6-B845-9BD413873D5D}" presName="horz2" presStyleCnt="0"/>
      <dgm:spPr/>
    </dgm:pt>
    <dgm:pt modelId="{29426220-CF75-4E51-9AFC-9BD6F6F9EE36}" type="pres">
      <dgm:prSet presAssocID="{E44A9AA3-B32D-48F6-B845-9BD413873D5D}" presName="horzSpace2" presStyleCnt="0"/>
      <dgm:spPr/>
    </dgm:pt>
    <dgm:pt modelId="{B45A5540-DCD9-4937-896F-3213C09E7B32}" type="pres">
      <dgm:prSet presAssocID="{E44A9AA3-B32D-48F6-B845-9BD413873D5D}" presName="tx2" presStyleLbl="revTx" presStyleIdx="5" presStyleCnt="6"/>
      <dgm:spPr/>
      <dgm:t>
        <a:bodyPr/>
        <a:lstStyle/>
        <a:p>
          <a:endParaRPr lang="en-US"/>
        </a:p>
      </dgm:t>
    </dgm:pt>
    <dgm:pt modelId="{A48DF356-530A-4209-AF90-496250CB70E1}" type="pres">
      <dgm:prSet presAssocID="{E44A9AA3-B32D-48F6-B845-9BD413873D5D}" presName="vert2" presStyleCnt="0"/>
      <dgm:spPr/>
    </dgm:pt>
    <dgm:pt modelId="{A1EC951D-E19F-4249-909E-27E38B97FB83}" type="pres">
      <dgm:prSet presAssocID="{E44A9AA3-B32D-48F6-B845-9BD413873D5D}" presName="thinLine2b" presStyleLbl="callout" presStyleIdx="4" presStyleCnt="5"/>
      <dgm:spPr/>
    </dgm:pt>
    <dgm:pt modelId="{264F506A-C716-4CBC-A448-05EDF19935C5}" type="pres">
      <dgm:prSet presAssocID="{E44A9AA3-B32D-48F6-B845-9BD413873D5D}" presName="vertSpace2b" presStyleCnt="0"/>
      <dgm:spPr/>
    </dgm:pt>
  </dgm:ptLst>
  <dgm:cxnLst>
    <dgm:cxn modelId="{5C29883B-1685-46A0-8511-B190B20EA208}" type="presOf" srcId="{90B37690-6694-4C95-A5CB-6BED6621360D}" destId="{A6ECEDDD-0DAD-4702-A696-46BF4553B115}" srcOrd="0" destOrd="0" presId="urn:microsoft.com/office/officeart/2008/layout/LinedList"/>
    <dgm:cxn modelId="{21DACD80-EDA8-47E4-B481-21098567AD4F}" type="presOf" srcId="{6FF7139B-7B2B-466D-B59B-7A122C043D8B}" destId="{926EC0D9-5B00-437C-AF45-50E47619FE5B}" srcOrd="0" destOrd="0" presId="urn:microsoft.com/office/officeart/2008/layout/LinedList"/>
    <dgm:cxn modelId="{D13DA1A8-4714-4FF3-B622-D17CB75FC642}" srcId="{B713026A-41AE-48C4-A96D-3D62B75E8674}" destId="{E44A9AA3-B32D-48F6-B845-9BD413873D5D}" srcOrd="4" destOrd="0" parTransId="{CF6CC3A8-4C41-459A-9FD7-9AC113BE8F21}" sibTransId="{054B4A9E-EB8A-433C-9416-2DAAA8570D65}"/>
    <dgm:cxn modelId="{F7D27913-B91E-474E-81D1-A2D456D7C0F6}" srcId="{B713026A-41AE-48C4-A96D-3D62B75E8674}" destId="{ABA4A8A8-A449-4C7C-B5E9-DC2713562D9A}" srcOrd="1" destOrd="0" parTransId="{D6F7068F-DA85-4517-8C62-16287605E8A0}" sibTransId="{75543BC8-64F5-46B8-A2FE-8620CDF42CD9}"/>
    <dgm:cxn modelId="{AC6A7E46-9563-498F-9751-E244544A963F}" srcId="{6FF7139B-7B2B-466D-B59B-7A122C043D8B}" destId="{B713026A-41AE-48C4-A96D-3D62B75E8674}" srcOrd="0" destOrd="0" parTransId="{6497D8E2-1F80-42C7-87D5-B6ED00E0607C}" sibTransId="{EF3889A4-E2C5-41B1-B8E2-38C4281B609F}"/>
    <dgm:cxn modelId="{F6ECEE1B-371D-4EA6-A8EC-E300BBE17EA7}" type="presOf" srcId="{ABA4A8A8-A449-4C7C-B5E9-DC2713562D9A}" destId="{38D189BB-21B7-4138-AB0F-C58CBB0A7448}" srcOrd="0" destOrd="0" presId="urn:microsoft.com/office/officeart/2008/layout/LinedList"/>
    <dgm:cxn modelId="{8797F6D0-73C8-40E7-AFA8-E536F8509A9E}" srcId="{B713026A-41AE-48C4-A96D-3D62B75E8674}" destId="{6E420CEA-B644-4307-9133-535B1B2D97F1}" srcOrd="0" destOrd="0" parTransId="{8E78C4F1-FFCF-4AC5-B231-DB1C7DEC49BD}" sibTransId="{E6B1CA14-4729-4DD2-B2B7-0FF9ECF71B90}"/>
    <dgm:cxn modelId="{C2D51B7C-7E71-46D6-9063-3A1346A79EC4}" type="presOf" srcId="{40FB9608-8124-4B48-B0A3-45962C0BF2C3}" destId="{D10F822A-742D-4D78-842D-26BA572C9723}" srcOrd="0" destOrd="0" presId="urn:microsoft.com/office/officeart/2008/layout/LinedList"/>
    <dgm:cxn modelId="{815FAA58-0F20-45A9-8001-E94DF23BB363}" type="presOf" srcId="{E44A9AA3-B32D-48F6-B845-9BD413873D5D}" destId="{B45A5540-DCD9-4937-896F-3213C09E7B32}" srcOrd="0" destOrd="0" presId="urn:microsoft.com/office/officeart/2008/layout/LinedList"/>
    <dgm:cxn modelId="{F979F888-17D9-4832-90C5-C6BC1BA60670}" type="presOf" srcId="{B713026A-41AE-48C4-A96D-3D62B75E8674}" destId="{39BF33A2-1E47-4A09-976D-0E11E1F59BA2}" srcOrd="0" destOrd="0" presId="urn:microsoft.com/office/officeart/2008/layout/LinedList"/>
    <dgm:cxn modelId="{3F626590-E640-4345-BA92-38715E03ACB8}" srcId="{B713026A-41AE-48C4-A96D-3D62B75E8674}" destId="{90B37690-6694-4C95-A5CB-6BED6621360D}" srcOrd="3" destOrd="0" parTransId="{2B8A1149-B526-4E71-8E66-4A8528A297D8}" sibTransId="{5B846D99-4082-4298-B644-EBB880D33628}"/>
    <dgm:cxn modelId="{E11948AD-6117-4E6B-8692-94776C36A350}" srcId="{B713026A-41AE-48C4-A96D-3D62B75E8674}" destId="{40FB9608-8124-4B48-B0A3-45962C0BF2C3}" srcOrd="2" destOrd="0" parTransId="{A7CD7303-A637-482A-A8A7-29D8B4350F8F}" sibTransId="{A698E951-8DD1-49F3-ABE0-B2BC1A3E5971}"/>
    <dgm:cxn modelId="{477712D4-0059-49BE-BB2D-C400F9525AA1}" type="presOf" srcId="{6E420CEA-B644-4307-9133-535B1B2D97F1}" destId="{03192AD0-3E0A-4357-A945-44672F78ECA4}" srcOrd="0" destOrd="0" presId="urn:microsoft.com/office/officeart/2008/layout/LinedList"/>
    <dgm:cxn modelId="{F71CA3F5-0944-4CEC-99BC-CC6369FC4B03}" type="presParOf" srcId="{926EC0D9-5B00-437C-AF45-50E47619FE5B}" destId="{736F6CEB-1358-43DB-8ACB-E55F4819BF7A}" srcOrd="0" destOrd="0" presId="urn:microsoft.com/office/officeart/2008/layout/LinedList"/>
    <dgm:cxn modelId="{2E348FE4-CD6C-4CB4-93C7-AF955BB8E922}" type="presParOf" srcId="{926EC0D9-5B00-437C-AF45-50E47619FE5B}" destId="{4EA0C747-B828-40C6-BD59-9B8159CC5F04}" srcOrd="1" destOrd="0" presId="urn:microsoft.com/office/officeart/2008/layout/LinedList"/>
    <dgm:cxn modelId="{DF1F9A5B-A1F4-4785-A57C-6E2C6136C671}" type="presParOf" srcId="{4EA0C747-B828-40C6-BD59-9B8159CC5F04}" destId="{39BF33A2-1E47-4A09-976D-0E11E1F59BA2}" srcOrd="0" destOrd="0" presId="urn:microsoft.com/office/officeart/2008/layout/LinedList"/>
    <dgm:cxn modelId="{A2B1160D-6AEB-4049-B1E9-14377E88FB7D}" type="presParOf" srcId="{4EA0C747-B828-40C6-BD59-9B8159CC5F04}" destId="{2D73241D-6898-49A2-B94D-5050D63072F9}" srcOrd="1" destOrd="0" presId="urn:microsoft.com/office/officeart/2008/layout/LinedList"/>
    <dgm:cxn modelId="{20128C0B-CD70-4C42-9993-637AA464C01C}" type="presParOf" srcId="{2D73241D-6898-49A2-B94D-5050D63072F9}" destId="{B231F8D6-0A33-4294-A490-8A20C2CAAEEF}" srcOrd="0" destOrd="0" presId="urn:microsoft.com/office/officeart/2008/layout/LinedList"/>
    <dgm:cxn modelId="{CBE99F5E-D561-4905-B775-7995C8C20731}" type="presParOf" srcId="{2D73241D-6898-49A2-B94D-5050D63072F9}" destId="{8CCE9020-2A67-42CE-BB0F-F6A06D27C622}" srcOrd="1" destOrd="0" presId="urn:microsoft.com/office/officeart/2008/layout/LinedList"/>
    <dgm:cxn modelId="{857225B0-4AF4-4268-8B32-4B9FD001EEEA}" type="presParOf" srcId="{8CCE9020-2A67-42CE-BB0F-F6A06D27C622}" destId="{C71F807E-50B8-4AFC-833C-19AE1A9E751D}" srcOrd="0" destOrd="0" presId="urn:microsoft.com/office/officeart/2008/layout/LinedList"/>
    <dgm:cxn modelId="{7A485BC9-6903-4A87-9B98-728B3F4F7CE0}" type="presParOf" srcId="{8CCE9020-2A67-42CE-BB0F-F6A06D27C622}" destId="{03192AD0-3E0A-4357-A945-44672F78ECA4}" srcOrd="1" destOrd="0" presId="urn:microsoft.com/office/officeart/2008/layout/LinedList"/>
    <dgm:cxn modelId="{4BE23FA3-2B4F-4CF5-9E38-039E8F84D636}" type="presParOf" srcId="{8CCE9020-2A67-42CE-BB0F-F6A06D27C622}" destId="{FE43EDF7-847F-4B3F-8473-639D75570133}" srcOrd="2" destOrd="0" presId="urn:microsoft.com/office/officeart/2008/layout/LinedList"/>
    <dgm:cxn modelId="{DF9E1FA3-87BC-4FFD-92D8-3FF74D5CA255}" type="presParOf" srcId="{2D73241D-6898-49A2-B94D-5050D63072F9}" destId="{59DED064-9C38-491F-8BB9-21CBCE8B5F82}" srcOrd="2" destOrd="0" presId="urn:microsoft.com/office/officeart/2008/layout/LinedList"/>
    <dgm:cxn modelId="{BC10D0BA-52E4-49B1-AF64-FBAA3655A6DF}" type="presParOf" srcId="{2D73241D-6898-49A2-B94D-5050D63072F9}" destId="{10471255-4703-44B7-91C1-6210944D5FC4}" srcOrd="3" destOrd="0" presId="urn:microsoft.com/office/officeart/2008/layout/LinedList"/>
    <dgm:cxn modelId="{3AAB315C-37E5-43D6-89AA-A48512AAFFFF}" type="presParOf" srcId="{2D73241D-6898-49A2-B94D-5050D63072F9}" destId="{6BC990F2-D953-4B63-8DA2-F4E80752896A}" srcOrd="4" destOrd="0" presId="urn:microsoft.com/office/officeart/2008/layout/LinedList"/>
    <dgm:cxn modelId="{10A7A464-FB2D-4352-9631-67FB13B2A465}" type="presParOf" srcId="{6BC990F2-D953-4B63-8DA2-F4E80752896A}" destId="{198110E2-9970-4B80-B40F-9E0646192BDA}" srcOrd="0" destOrd="0" presId="urn:microsoft.com/office/officeart/2008/layout/LinedList"/>
    <dgm:cxn modelId="{BDB3DA0D-1BBA-4BAD-9091-2317BAF03DE5}" type="presParOf" srcId="{6BC990F2-D953-4B63-8DA2-F4E80752896A}" destId="{38D189BB-21B7-4138-AB0F-C58CBB0A7448}" srcOrd="1" destOrd="0" presId="urn:microsoft.com/office/officeart/2008/layout/LinedList"/>
    <dgm:cxn modelId="{66E70C0A-B3F8-4F37-A351-88382756EA2D}" type="presParOf" srcId="{6BC990F2-D953-4B63-8DA2-F4E80752896A}" destId="{7663CA95-183E-4B80-82EA-0A8132134C91}" srcOrd="2" destOrd="0" presId="urn:microsoft.com/office/officeart/2008/layout/LinedList"/>
    <dgm:cxn modelId="{09799A33-0C73-4712-9B40-956397D3EBA4}" type="presParOf" srcId="{2D73241D-6898-49A2-B94D-5050D63072F9}" destId="{A181EA2C-C7BC-4868-8A2C-01A39D22E314}" srcOrd="5" destOrd="0" presId="urn:microsoft.com/office/officeart/2008/layout/LinedList"/>
    <dgm:cxn modelId="{5C7C89E9-A4FF-4B6A-B7EE-1A0C2271D75F}" type="presParOf" srcId="{2D73241D-6898-49A2-B94D-5050D63072F9}" destId="{6CD32996-1711-42F0-A904-B5CDE9BA0FCB}" srcOrd="6" destOrd="0" presId="urn:microsoft.com/office/officeart/2008/layout/LinedList"/>
    <dgm:cxn modelId="{E50C68EA-AEBE-415A-AD5F-A231A4648AED}" type="presParOf" srcId="{2D73241D-6898-49A2-B94D-5050D63072F9}" destId="{099F759D-EB17-4D15-9818-12E128C1A38B}" srcOrd="7" destOrd="0" presId="urn:microsoft.com/office/officeart/2008/layout/LinedList"/>
    <dgm:cxn modelId="{3C411BB6-E138-41BF-8337-B73D5610C31D}" type="presParOf" srcId="{099F759D-EB17-4D15-9818-12E128C1A38B}" destId="{B5E39398-E3CE-4BE0-B3A9-3C0CEE3A67DF}" srcOrd="0" destOrd="0" presId="urn:microsoft.com/office/officeart/2008/layout/LinedList"/>
    <dgm:cxn modelId="{2161C686-B9B7-4F80-BAFE-880ED313A82D}" type="presParOf" srcId="{099F759D-EB17-4D15-9818-12E128C1A38B}" destId="{D10F822A-742D-4D78-842D-26BA572C9723}" srcOrd="1" destOrd="0" presId="urn:microsoft.com/office/officeart/2008/layout/LinedList"/>
    <dgm:cxn modelId="{1D198F59-A82B-4B0A-8848-E5418905CC3C}" type="presParOf" srcId="{099F759D-EB17-4D15-9818-12E128C1A38B}" destId="{F2B986FF-7FCA-4046-B2F1-4993A455EA86}" srcOrd="2" destOrd="0" presId="urn:microsoft.com/office/officeart/2008/layout/LinedList"/>
    <dgm:cxn modelId="{7C3E52C9-AFB8-4606-B921-8D4980D730C9}" type="presParOf" srcId="{2D73241D-6898-49A2-B94D-5050D63072F9}" destId="{CA46F2D2-0F00-4001-86A6-F9CADAB34EE5}" srcOrd="8" destOrd="0" presId="urn:microsoft.com/office/officeart/2008/layout/LinedList"/>
    <dgm:cxn modelId="{DD736F83-A986-4EE6-B631-13612AB7D7BE}" type="presParOf" srcId="{2D73241D-6898-49A2-B94D-5050D63072F9}" destId="{BA0B1159-006A-4D09-810D-67956093C4F8}" srcOrd="9" destOrd="0" presId="urn:microsoft.com/office/officeart/2008/layout/LinedList"/>
    <dgm:cxn modelId="{7FB95AFB-9D93-4908-9253-490B32DD7D36}" type="presParOf" srcId="{2D73241D-6898-49A2-B94D-5050D63072F9}" destId="{9F79AF5D-CCA4-4D50-A18E-8FC146C51975}" srcOrd="10" destOrd="0" presId="urn:microsoft.com/office/officeart/2008/layout/LinedList"/>
    <dgm:cxn modelId="{96B6ED36-9234-4419-BDF4-387533A2BFA6}" type="presParOf" srcId="{9F79AF5D-CCA4-4D50-A18E-8FC146C51975}" destId="{CDE63D44-81D8-4AFF-9E9A-992D91E402A5}" srcOrd="0" destOrd="0" presId="urn:microsoft.com/office/officeart/2008/layout/LinedList"/>
    <dgm:cxn modelId="{83D916AD-8C62-430E-9319-3E60CE106297}" type="presParOf" srcId="{9F79AF5D-CCA4-4D50-A18E-8FC146C51975}" destId="{A6ECEDDD-0DAD-4702-A696-46BF4553B115}" srcOrd="1" destOrd="0" presId="urn:microsoft.com/office/officeart/2008/layout/LinedList"/>
    <dgm:cxn modelId="{4615BA9D-A02B-44F2-AFF3-A6DCE16C360C}" type="presParOf" srcId="{9F79AF5D-CCA4-4D50-A18E-8FC146C51975}" destId="{52538B7B-0EB0-4B2B-BC38-8FB15364D5F3}" srcOrd="2" destOrd="0" presId="urn:microsoft.com/office/officeart/2008/layout/LinedList"/>
    <dgm:cxn modelId="{1A288571-0BEA-4CA1-A17A-4A5D76AB54B5}" type="presParOf" srcId="{2D73241D-6898-49A2-B94D-5050D63072F9}" destId="{371E804B-D44D-4E37-9343-95D6EA6E190B}" srcOrd="11" destOrd="0" presId="urn:microsoft.com/office/officeart/2008/layout/LinedList"/>
    <dgm:cxn modelId="{69291A13-9EF0-4867-BE56-57D772D8F864}" type="presParOf" srcId="{2D73241D-6898-49A2-B94D-5050D63072F9}" destId="{06C608AA-9BA3-424F-827B-90D3FA4D92CE}" srcOrd="12" destOrd="0" presId="urn:microsoft.com/office/officeart/2008/layout/LinedList"/>
    <dgm:cxn modelId="{3FAC6EA3-18B1-408A-9498-2D2D0971F334}" type="presParOf" srcId="{2D73241D-6898-49A2-B94D-5050D63072F9}" destId="{94006668-C9F1-4D6F-B82C-299774EDAC71}" srcOrd="13" destOrd="0" presId="urn:microsoft.com/office/officeart/2008/layout/LinedList"/>
    <dgm:cxn modelId="{8047C0B6-1067-48C1-B3D3-EF5285A8F3DF}" type="presParOf" srcId="{94006668-C9F1-4D6F-B82C-299774EDAC71}" destId="{29426220-CF75-4E51-9AFC-9BD6F6F9EE36}" srcOrd="0" destOrd="0" presId="urn:microsoft.com/office/officeart/2008/layout/LinedList"/>
    <dgm:cxn modelId="{D56A8CD4-45FF-482C-A045-5925E40F142A}" type="presParOf" srcId="{94006668-C9F1-4D6F-B82C-299774EDAC71}" destId="{B45A5540-DCD9-4937-896F-3213C09E7B32}" srcOrd="1" destOrd="0" presId="urn:microsoft.com/office/officeart/2008/layout/LinedList"/>
    <dgm:cxn modelId="{D25EF205-4A7D-4E5B-AAA2-8212C8C521FC}" type="presParOf" srcId="{94006668-C9F1-4D6F-B82C-299774EDAC71}" destId="{A48DF356-530A-4209-AF90-496250CB70E1}" srcOrd="2" destOrd="0" presId="urn:microsoft.com/office/officeart/2008/layout/LinedList"/>
    <dgm:cxn modelId="{FAEF8F45-EF75-4E7E-ADF1-ADEEC3F198E2}" type="presParOf" srcId="{2D73241D-6898-49A2-B94D-5050D63072F9}" destId="{A1EC951D-E19F-4249-909E-27E38B97FB83}" srcOrd="14" destOrd="0" presId="urn:microsoft.com/office/officeart/2008/layout/LinedList"/>
    <dgm:cxn modelId="{16569D5C-EE03-47ED-8047-0982C77DDF9B}" type="presParOf" srcId="{2D73241D-6898-49A2-B94D-5050D63072F9}" destId="{264F506A-C716-4CBC-A448-05EDF19935C5}"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F7139B-7B2B-466D-B59B-7A122C043D8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713026A-41AE-48C4-A96D-3D62B75E8674}">
      <dgm:prSet phldrT="[Text]"/>
      <dgm:spPr/>
      <dgm:t>
        <a:bodyPr/>
        <a:lstStyle/>
        <a:p>
          <a:r>
            <a:rPr lang="en-US"/>
            <a:t>Ưu điểm</a:t>
          </a:r>
        </a:p>
      </dgm:t>
    </dgm:pt>
    <dgm:pt modelId="{6497D8E2-1F80-42C7-87D5-B6ED00E0607C}" type="parTrans" cxnId="{AC6A7E46-9563-498F-9751-E244544A963F}">
      <dgm:prSet/>
      <dgm:spPr/>
      <dgm:t>
        <a:bodyPr/>
        <a:lstStyle/>
        <a:p>
          <a:endParaRPr lang="en-US"/>
        </a:p>
      </dgm:t>
    </dgm:pt>
    <dgm:pt modelId="{EF3889A4-E2C5-41B1-B8E2-38C4281B609F}" type="sibTrans" cxnId="{AC6A7E46-9563-498F-9751-E244544A963F}">
      <dgm:prSet/>
      <dgm:spPr/>
      <dgm:t>
        <a:bodyPr/>
        <a:lstStyle/>
        <a:p>
          <a:endParaRPr lang="en-US"/>
        </a:p>
      </dgm:t>
    </dgm:pt>
    <dgm:pt modelId="{70460270-86AB-494B-B077-C0DFB8CE7D21}">
      <dgm:prSet/>
      <dgm:spPr/>
      <dgm:t>
        <a:bodyPr/>
        <a:lstStyle/>
        <a:p>
          <a:r>
            <a:rPr lang="vi-VN" smtClean="0"/>
            <a:t>Nhượ</a:t>
          </a:r>
          <a:r>
            <a:rPr lang="en-US" smtClean="0"/>
            <a:t>c điểm</a:t>
          </a:r>
          <a:endParaRPr lang="en-US"/>
        </a:p>
      </dgm:t>
    </dgm:pt>
    <dgm:pt modelId="{88845E3F-6DE9-4A55-82F2-E666132BD1CA}" type="parTrans" cxnId="{D272F2BC-F048-4730-9998-19BCF264049A}">
      <dgm:prSet/>
      <dgm:spPr/>
      <dgm:t>
        <a:bodyPr/>
        <a:lstStyle/>
        <a:p>
          <a:endParaRPr lang="en-US"/>
        </a:p>
      </dgm:t>
    </dgm:pt>
    <dgm:pt modelId="{EC6068F9-41E3-43AF-AB40-61BFD9CC34A8}" type="sibTrans" cxnId="{D272F2BC-F048-4730-9998-19BCF264049A}">
      <dgm:prSet/>
      <dgm:spPr/>
      <dgm:t>
        <a:bodyPr/>
        <a:lstStyle/>
        <a:p>
          <a:endParaRPr lang="en-US"/>
        </a:p>
      </dgm:t>
    </dgm:pt>
    <dgm:pt modelId="{6A808BA1-440F-45FF-8ACE-0E7E31B448A4}">
      <dgm:prSet/>
      <dgm:spPr/>
      <dgm:t>
        <a:bodyPr/>
        <a:lstStyle/>
        <a:p>
          <a:r>
            <a:rPr lang="en-US" smtClean="0"/>
            <a:t>Rails có tốc độ chạy khá chậm</a:t>
          </a:r>
          <a:endParaRPr lang="en-US"/>
        </a:p>
      </dgm:t>
    </dgm:pt>
    <dgm:pt modelId="{C6BA2FB0-909C-42DF-8C89-BE4B92DC185D}" type="parTrans" cxnId="{DDE4750B-D653-45D3-AEC9-2EE425C0D315}">
      <dgm:prSet/>
      <dgm:spPr/>
      <dgm:t>
        <a:bodyPr/>
        <a:lstStyle/>
        <a:p>
          <a:endParaRPr lang="en-US"/>
        </a:p>
      </dgm:t>
    </dgm:pt>
    <dgm:pt modelId="{0CDFE328-1C6B-4908-8D87-083F959E7FAB}" type="sibTrans" cxnId="{DDE4750B-D653-45D3-AEC9-2EE425C0D315}">
      <dgm:prSet/>
      <dgm:spPr/>
      <dgm:t>
        <a:bodyPr/>
        <a:lstStyle/>
        <a:p>
          <a:endParaRPr lang="en-US"/>
        </a:p>
      </dgm:t>
    </dgm:pt>
    <dgm:pt modelId="{1EB91949-5BFD-4321-9743-100BB79CD2C4}">
      <dgm:prSet/>
      <dgm:spPr/>
      <dgm:t>
        <a:bodyPr/>
        <a:lstStyle/>
        <a:p>
          <a:r>
            <a:rPr lang="en-US" b="0" smtClean="0"/>
            <a:t>Tốc độ boot p</a:t>
          </a:r>
          <a:r>
            <a:rPr lang="en-US" smtClean="0"/>
            <a:t>hụ thuộc vào số lượng gem và file, chúng ta có thể mất một khoảng thời gian kha khá để khởi động, điều này có thể ảnh hưởng trực tiếp tới hiệu suất làm việc</a:t>
          </a:r>
          <a:endParaRPr lang="en-US"/>
        </a:p>
      </dgm:t>
    </dgm:pt>
    <dgm:pt modelId="{9ABB74D1-025F-4FEE-97BF-F7CC55B3662C}" type="parTrans" cxnId="{6EF972C9-A008-45BF-8762-15F059FF2F28}">
      <dgm:prSet/>
      <dgm:spPr/>
      <dgm:t>
        <a:bodyPr/>
        <a:lstStyle/>
        <a:p>
          <a:endParaRPr lang="en-US"/>
        </a:p>
      </dgm:t>
    </dgm:pt>
    <dgm:pt modelId="{9783C5CE-3E2E-4130-A9E5-B0DE88144C98}" type="sibTrans" cxnId="{6EF972C9-A008-45BF-8762-15F059FF2F28}">
      <dgm:prSet/>
      <dgm:spPr/>
      <dgm:t>
        <a:bodyPr/>
        <a:lstStyle/>
        <a:p>
          <a:endParaRPr lang="en-US"/>
        </a:p>
      </dgm:t>
    </dgm:pt>
    <dgm:pt modelId="{D4FE3103-0402-49BA-9AFC-26073C72A574}">
      <dgm:prSet phldrT="[Text]"/>
      <dgm:spPr/>
      <dgm:t>
        <a:bodyPr/>
        <a:lstStyle/>
        <a:p>
          <a:r>
            <a:rPr lang="en-US" smtClean="0"/>
            <a:t>Rails cung cấp cho ta công cụ tuyệt vời giúp triển khai được nhiều tính năng hơn mà lại tốn ít thời gian hơn.</a:t>
          </a:r>
          <a:endParaRPr lang="en-US"/>
        </a:p>
      </dgm:t>
    </dgm:pt>
    <dgm:pt modelId="{F201E4CD-A309-4181-9FB2-F59340C12F33}" type="parTrans" cxnId="{769FC2C5-10B3-458C-A94E-CD4D700F3D91}">
      <dgm:prSet/>
      <dgm:spPr/>
      <dgm:t>
        <a:bodyPr/>
        <a:lstStyle/>
        <a:p>
          <a:endParaRPr lang="en-US"/>
        </a:p>
      </dgm:t>
    </dgm:pt>
    <dgm:pt modelId="{D471E991-6CF3-425C-8F9B-F1A42752E788}" type="sibTrans" cxnId="{769FC2C5-10B3-458C-A94E-CD4D700F3D91}">
      <dgm:prSet/>
      <dgm:spPr/>
      <dgm:t>
        <a:bodyPr/>
        <a:lstStyle/>
        <a:p>
          <a:endParaRPr lang="en-US"/>
        </a:p>
      </dgm:t>
    </dgm:pt>
    <dgm:pt modelId="{FCA789DF-DA59-4637-9848-DA7E461E14E3}">
      <dgm:prSet/>
      <dgm:spPr/>
      <dgm:t>
        <a:bodyPr/>
        <a:lstStyle/>
        <a:p>
          <a:r>
            <a:rPr lang="en-US" smtClean="0"/>
            <a:t>Rails cung cấp cho ta gem, thứ có thẻ thay thế hầu hết cho mọi thứ.</a:t>
          </a:r>
          <a:endParaRPr lang="en-US"/>
        </a:p>
      </dgm:t>
    </dgm:pt>
    <dgm:pt modelId="{11964021-79B9-4A41-85C0-696FC317B1CC}" type="parTrans" cxnId="{3CED954B-55B8-42CE-B385-42EB1326FD14}">
      <dgm:prSet/>
      <dgm:spPr/>
      <dgm:t>
        <a:bodyPr/>
        <a:lstStyle/>
        <a:p>
          <a:endParaRPr lang="en-US"/>
        </a:p>
      </dgm:t>
    </dgm:pt>
    <dgm:pt modelId="{6F16BCD8-A841-4374-80C8-416326D774B7}" type="sibTrans" cxnId="{3CED954B-55B8-42CE-B385-42EB1326FD14}">
      <dgm:prSet/>
      <dgm:spPr/>
      <dgm:t>
        <a:bodyPr/>
        <a:lstStyle/>
        <a:p>
          <a:endParaRPr lang="en-US"/>
        </a:p>
      </dgm:t>
    </dgm:pt>
    <dgm:pt modelId="{94B7E81F-0618-4DD7-8B24-20A95BD22F29}">
      <dgm:prSet/>
      <dgm:spPr/>
      <dgm:t>
        <a:bodyPr/>
        <a:lstStyle/>
        <a:p>
          <a:r>
            <a:rPr lang="en-US" smtClean="0"/>
            <a:t>Chất lượng của các phần mềm hỗ trợ Ruby code là cao hơn so với một số ngôn ngữ khác.</a:t>
          </a:r>
          <a:endParaRPr lang="en-US"/>
        </a:p>
      </dgm:t>
    </dgm:pt>
    <dgm:pt modelId="{A2F8A476-5A74-42A0-AAB4-84155D4AAF37}" type="parTrans" cxnId="{AEDE5058-2E61-41F2-B597-AEE55216DC32}">
      <dgm:prSet/>
      <dgm:spPr/>
      <dgm:t>
        <a:bodyPr/>
        <a:lstStyle/>
        <a:p>
          <a:endParaRPr lang="en-US"/>
        </a:p>
      </dgm:t>
    </dgm:pt>
    <dgm:pt modelId="{43F19362-46B9-4AC7-8222-423BA1EBEC74}" type="sibTrans" cxnId="{AEDE5058-2E61-41F2-B597-AEE55216DC32}">
      <dgm:prSet/>
      <dgm:spPr/>
      <dgm:t>
        <a:bodyPr/>
        <a:lstStyle/>
        <a:p>
          <a:endParaRPr lang="en-US"/>
        </a:p>
      </dgm:t>
    </dgm:pt>
    <dgm:pt modelId="{06C40BA3-89CC-4F73-A3D8-51FBF72DDEF9}">
      <dgm:prSet/>
      <dgm:spPr/>
      <dgm:t>
        <a:bodyPr/>
        <a:lstStyle/>
        <a:p>
          <a:r>
            <a:rPr lang="en-US" smtClean="0"/>
            <a:t>Cộng đồng Ruby rất lớn. Điều này giúp cải thiện những sản phẩm của Ruby rất nhiều và đây cũng là một lý do mà thư viện của Ruby lại tuyệt vời như vậy.</a:t>
          </a:r>
          <a:endParaRPr lang="en-US"/>
        </a:p>
      </dgm:t>
    </dgm:pt>
    <dgm:pt modelId="{D1BDBC83-9C75-4B17-9DF6-E64B03722967}" type="parTrans" cxnId="{33359FB5-F932-45C1-83F3-100BD850CC0A}">
      <dgm:prSet/>
      <dgm:spPr/>
      <dgm:t>
        <a:bodyPr/>
        <a:lstStyle/>
        <a:p>
          <a:endParaRPr lang="en-US"/>
        </a:p>
      </dgm:t>
    </dgm:pt>
    <dgm:pt modelId="{A643B7DB-F4EC-4307-A687-A9BA444309B9}" type="sibTrans" cxnId="{33359FB5-F932-45C1-83F3-100BD850CC0A}">
      <dgm:prSet/>
      <dgm:spPr/>
      <dgm:t>
        <a:bodyPr/>
        <a:lstStyle/>
        <a:p>
          <a:endParaRPr lang="en-US"/>
        </a:p>
      </dgm:t>
    </dgm:pt>
    <dgm:pt modelId="{5868F737-6615-4C55-A774-675F0BF1F1F0}">
      <dgm:prSet/>
      <dgm:spPr/>
      <dgm:t>
        <a:bodyPr/>
        <a:lstStyle/>
        <a:p>
          <a:r>
            <a:rPr lang="en-US" smtClean="0"/>
            <a:t>RoR là một ngôn ngữ gọn gàng, khi mà sử dụng kết hợp cùng các thư viện hỗ trợ, RoR cho phép bạn phát triển một cách khá là nhanh chóng.</a:t>
          </a:r>
          <a:endParaRPr lang="en-US"/>
        </a:p>
      </dgm:t>
    </dgm:pt>
    <dgm:pt modelId="{E04B4981-D7A9-4063-9724-1907F39A0087}" type="parTrans" cxnId="{1732F5DB-B8A5-458B-99AE-532C288F6B7C}">
      <dgm:prSet/>
      <dgm:spPr/>
      <dgm:t>
        <a:bodyPr/>
        <a:lstStyle/>
        <a:p>
          <a:endParaRPr lang="en-US"/>
        </a:p>
      </dgm:t>
    </dgm:pt>
    <dgm:pt modelId="{76C20604-15BB-4527-A94B-8016E0AD5C1C}" type="sibTrans" cxnId="{1732F5DB-B8A5-458B-99AE-532C288F6B7C}">
      <dgm:prSet/>
      <dgm:spPr/>
      <dgm:t>
        <a:bodyPr/>
        <a:lstStyle/>
        <a:p>
          <a:endParaRPr lang="en-US"/>
        </a:p>
      </dgm:t>
    </dgm:pt>
    <dgm:pt modelId="{926EC0D9-5B00-437C-AF45-50E47619FE5B}" type="pres">
      <dgm:prSet presAssocID="{6FF7139B-7B2B-466D-B59B-7A122C043D8B}" presName="vert0" presStyleCnt="0">
        <dgm:presLayoutVars>
          <dgm:dir/>
          <dgm:animOne val="branch"/>
          <dgm:animLvl val="lvl"/>
        </dgm:presLayoutVars>
      </dgm:prSet>
      <dgm:spPr/>
      <dgm:t>
        <a:bodyPr/>
        <a:lstStyle/>
        <a:p>
          <a:endParaRPr lang="en-US"/>
        </a:p>
      </dgm:t>
    </dgm:pt>
    <dgm:pt modelId="{736F6CEB-1358-43DB-8ACB-E55F4819BF7A}" type="pres">
      <dgm:prSet presAssocID="{B713026A-41AE-48C4-A96D-3D62B75E8674}" presName="thickLine" presStyleLbl="alignNode1" presStyleIdx="0" presStyleCnt="2"/>
      <dgm:spPr/>
    </dgm:pt>
    <dgm:pt modelId="{4EA0C747-B828-40C6-BD59-9B8159CC5F04}" type="pres">
      <dgm:prSet presAssocID="{B713026A-41AE-48C4-A96D-3D62B75E8674}" presName="horz1" presStyleCnt="0"/>
      <dgm:spPr/>
    </dgm:pt>
    <dgm:pt modelId="{39BF33A2-1E47-4A09-976D-0E11E1F59BA2}" type="pres">
      <dgm:prSet presAssocID="{B713026A-41AE-48C4-A96D-3D62B75E8674}" presName="tx1" presStyleLbl="revTx" presStyleIdx="0" presStyleCnt="9"/>
      <dgm:spPr/>
      <dgm:t>
        <a:bodyPr/>
        <a:lstStyle/>
        <a:p>
          <a:endParaRPr lang="en-US"/>
        </a:p>
      </dgm:t>
    </dgm:pt>
    <dgm:pt modelId="{2D73241D-6898-49A2-B94D-5050D63072F9}" type="pres">
      <dgm:prSet presAssocID="{B713026A-41AE-48C4-A96D-3D62B75E8674}" presName="vert1" presStyleCnt="0"/>
      <dgm:spPr/>
    </dgm:pt>
    <dgm:pt modelId="{91A12268-83D5-4DBE-A317-0491AE65DABC}" type="pres">
      <dgm:prSet presAssocID="{D4FE3103-0402-49BA-9AFC-26073C72A574}" presName="vertSpace2a" presStyleCnt="0"/>
      <dgm:spPr/>
    </dgm:pt>
    <dgm:pt modelId="{7CD7EB2D-FCFF-48B7-82C7-494AFDC4CE99}" type="pres">
      <dgm:prSet presAssocID="{D4FE3103-0402-49BA-9AFC-26073C72A574}" presName="horz2" presStyleCnt="0"/>
      <dgm:spPr/>
    </dgm:pt>
    <dgm:pt modelId="{A4772BD7-296B-4568-B703-D9BED83CAA61}" type="pres">
      <dgm:prSet presAssocID="{D4FE3103-0402-49BA-9AFC-26073C72A574}" presName="horzSpace2" presStyleCnt="0"/>
      <dgm:spPr/>
    </dgm:pt>
    <dgm:pt modelId="{5F3B8C0E-5B2D-4219-8236-A1D8E5414730}" type="pres">
      <dgm:prSet presAssocID="{D4FE3103-0402-49BA-9AFC-26073C72A574}" presName="tx2" presStyleLbl="revTx" presStyleIdx="1" presStyleCnt="9"/>
      <dgm:spPr/>
      <dgm:t>
        <a:bodyPr/>
        <a:lstStyle/>
        <a:p>
          <a:endParaRPr lang="en-US"/>
        </a:p>
      </dgm:t>
    </dgm:pt>
    <dgm:pt modelId="{3D388C2C-8A45-4707-BC63-9B648D120CA1}" type="pres">
      <dgm:prSet presAssocID="{D4FE3103-0402-49BA-9AFC-26073C72A574}" presName="vert2" presStyleCnt="0"/>
      <dgm:spPr/>
    </dgm:pt>
    <dgm:pt modelId="{3D7CDA0F-C0FB-48D7-91B5-F73856A2BE20}" type="pres">
      <dgm:prSet presAssocID="{D4FE3103-0402-49BA-9AFC-26073C72A574}" presName="thinLine2b" presStyleLbl="callout" presStyleIdx="0" presStyleCnt="7"/>
      <dgm:spPr/>
    </dgm:pt>
    <dgm:pt modelId="{2C7C6090-2301-4194-AD0F-657C418F68E3}" type="pres">
      <dgm:prSet presAssocID="{D4FE3103-0402-49BA-9AFC-26073C72A574}" presName="vertSpace2b" presStyleCnt="0"/>
      <dgm:spPr/>
    </dgm:pt>
    <dgm:pt modelId="{E07AEA60-5564-4ACE-9D88-221600B0CB39}" type="pres">
      <dgm:prSet presAssocID="{FCA789DF-DA59-4637-9848-DA7E461E14E3}" presName="horz2" presStyleCnt="0"/>
      <dgm:spPr/>
    </dgm:pt>
    <dgm:pt modelId="{3F506C64-2B1A-44BC-BC33-BEFD68BA38D5}" type="pres">
      <dgm:prSet presAssocID="{FCA789DF-DA59-4637-9848-DA7E461E14E3}" presName="horzSpace2" presStyleCnt="0"/>
      <dgm:spPr/>
    </dgm:pt>
    <dgm:pt modelId="{E52E6CAA-06AB-4BBD-A706-695207ECCFFA}" type="pres">
      <dgm:prSet presAssocID="{FCA789DF-DA59-4637-9848-DA7E461E14E3}" presName="tx2" presStyleLbl="revTx" presStyleIdx="2" presStyleCnt="9"/>
      <dgm:spPr/>
      <dgm:t>
        <a:bodyPr/>
        <a:lstStyle/>
        <a:p>
          <a:endParaRPr lang="en-US"/>
        </a:p>
      </dgm:t>
    </dgm:pt>
    <dgm:pt modelId="{2633A18C-C8B1-48F7-8870-1D372EFD0707}" type="pres">
      <dgm:prSet presAssocID="{FCA789DF-DA59-4637-9848-DA7E461E14E3}" presName="vert2" presStyleCnt="0"/>
      <dgm:spPr/>
    </dgm:pt>
    <dgm:pt modelId="{93B960F2-6157-4C73-A289-4F56BFB130EB}" type="pres">
      <dgm:prSet presAssocID="{FCA789DF-DA59-4637-9848-DA7E461E14E3}" presName="thinLine2b" presStyleLbl="callout" presStyleIdx="1" presStyleCnt="7"/>
      <dgm:spPr/>
    </dgm:pt>
    <dgm:pt modelId="{3EA7357A-C010-48D6-A3AA-FFF48EC14009}" type="pres">
      <dgm:prSet presAssocID="{FCA789DF-DA59-4637-9848-DA7E461E14E3}" presName="vertSpace2b" presStyleCnt="0"/>
      <dgm:spPr/>
    </dgm:pt>
    <dgm:pt modelId="{27157AD7-0D7D-4924-8D9B-32ABEB60EF96}" type="pres">
      <dgm:prSet presAssocID="{94B7E81F-0618-4DD7-8B24-20A95BD22F29}" presName="horz2" presStyleCnt="0"/>
      <dgm:spPr/>
    </dgm:pt>
    <dgm:pt modelId="{FF4FE2BD-85BE-4023-93E2-9760CF367257}" type="pres">
      <dgm:prSet presAssocID="{94B7E81F-0618-4DD7-8B24-20A95BD22F29}" presName="horzSpace2" presStyleCnt="0"/>
      <dgm:spPr/>
    </dgm:pt>
    <dgm:pt modelId="{25A67AA6-00B2-4C44-A3B6-0203385D81B4}" type="pres">
      <dgm:prSet presAssocID="{94B7E81F-0618-4DD7-8B24-20A95BD22F29}" presName="tx2" presStyleLbl="revTx" presStyleIdx="3" presStyleCnt="9"/>
      <dgm:spPr/>
      <dgm:t>
        <a:bodyPr/>
        <a:lstStyle/>
        <a:p>
          <a:endParaRPr lang="en-US"/>
        </a:p>
      </dgm:t>
    </dgm:pt>
    <dgm:pt modelId="{58FC0994-4041-4C4A-AEE0-AE6F8C3F9B74}" type="pres">
      <dgm:prSet presAssocID="{94B7E81F-0618-4DD7-8B24-20A95BD22F29}" presName="vert2" presStyleCnt="0"/>
      <dgm:spPr/>
    </dgm:pt>
    <dgm:pt modelId="{F40CCC86-F841-4BD9-81EC-C4DE8494E612}" type="pres">
      <dgm:prSet presAssocID="{94B7E81F-0618-4DD7-8B24-20A95BD22F29}" presName="thinLine2b" presStyleLbl="callout" presStyleIdx="2" presStyleCnt="7"/>
      <dgm:spPr/>
    </dgm:pt>
    <dgm:pt modelId="{6012F7CC-6CC2-4DF4-B662-AF599C494EAC}" type="pres">
      <dgm:prSet presAssocID="{94B7E81F-0618-4DD7-8B24-20A95BD22F29}" presName="vertSpace2b" presStyleCnt="0"/>
      <dgm:spPr/>
    </dgm:pt>
    <dgm:pt modelId="{5800D228-D975-406A-AA0C-72C9D4CCDF3D}" type="pres">
      <dgm:prSet presAssocID="{06C40BA3-89CC-4F73-A3D8-51FBF72DDEF9}" presName="horz2" presStyleCnt="0"/>
      <dgm:spPr/>
    </dgm:pt>
    <dgm:pt modelId="{6E303713-4F24-4962-8FD6-1E1B1C504FD7}" type="pres">
      <dgm:prSet presAssocID="{06C40BA3-89CC-4F73-A3D8-51FBF72DDEF9}" presName="horzSpace2" presStyleCnt="0"/>
      <dgm:spPr/>
    </dgm:pt>
    <dgm:pt modelId="{5709C6FD-5005-4F91-8499-E291B6911491}" type="pres">
      <dgm:prSet presAssocID="{06C40BA3-89CC-4F73-A3D8-51FBF72DDEF9}" presName="tx2" presStyleLbl="revTx" presStyleIdx="4" presStyleCnt="9"/>
      <dgm:spPr/>
      <dgm:t>
        <a:bodyPr/>
        <a:lstStyle/>
        <a:p>
          <a:endParaRPr lang="en-US"/>
        </a:p>
      </dgm:t>
    </dgm:pt>
    <dgm:pt modelId="{39BC1258-2B19-4E16-8C19-CB26DA86AECF}" type="pres">
      <dgm:prSet presAssocID="{06C40BA3-89CC-4F73-A3D8-51FBF72DDEF9}" presName="vert2" presStyleCnt="0"/>
      <dgm:spPr/>
    </dgm:pt>
    <dgm:pt modelId="{EE16DFCD-96E4-466F-99F4-47F122151D91}" type="pres">
      <dgm:prSet presAssocID="{06C40BA3-89CC-4F73-A3D8-51FBF72DDEF9}" presName="thinLine2b" presStyleLbl="callout" presStyleIdx="3" presStyleCnt="7"/>
      <dgm:spPr/>
    </dgm:pt>
    <dgm:pt modelId="{CBD1A028-0403-4D20-B485-C30AB296B9F0}" type="pres">
      <dgm:prSet presAssocID="{06C40BA3-89CC-4F73-A3D8-51FBF72DDEF9}" presName="vertSpace2b" presStyleCnt="0"/>
      <dgm:spPr/>
    </dgm:pt>
    <dgm:pt modelId="{371A9282-D250-4485-8E8C-6B9F17F0F2FD}" type="pres">
      <dgm:prSet presAssocID="{5868F737-6615-4C55-A774-675F0BF1F1F0}" presName="horz2" presStyleCnt="0"/>
      <dgm:spPr/>
    </dgm:pt>
    <dgm:pt modelId="{3070798E-AAF4-4C47-AEEF-980DFD924E18}" type="pres">
      <dgm:prSet presAssocID="{5868F737-6615-4C55-A774-675F0BF1F1F0}" presName="horzSpace2" presStyleCnt="0"/>
      <dgm:spPr/>
    </dgm:pt>
    <dgm:pt modelId="{5889337C-B09F-44DD-A74F-9DD736BD784C}" type="pres">
      <dgm:prSet presAssocID="{5868F737-6615-4C55-A774-675F0BF1F1F0}" presName="tx2" presStyleLbl="revTx" presStyleIdx="5" presStyleCnt="9"/>
      <dgm:spPr/>
      <dgm:t>
        <a:bodyPr/>
        <a:lstStyle/>
        <a:p>
          <a:endParaRPr lang="en-US"/>
        </a:p>
      </dgm:t>
    </dgm:pt>
    <dgm:pt modelId="{D67DB4A9-6F8C-43E2-A13F-5ED88AC4F0DD}" type="pres">
      <dgm:prSet presAssocID="{5868F737-6615-4C55-A774-675F0BF1F1F0}" presName="vert2" presStyleCnt="0"/>
      <dgm:spPr/>
    </dgm:pt>
    <dgm:pt modelId="{D955BE6F-8F51-41C6-8C91-7BC686903C65}" type="pres">
      <dgm:prSet presAssocID="{5868F737-6615-4C55-A774-675F0BF1F1F0}" presName="thinLine2b" presStyleLbl="callout" presStyleIdx="4" presStyleCnt="7"/>
      <dgm:spPr/>
    </dgm:pt>
    <dgm:pt modelId="{8D1D4232-318C-4828-9651-25C1F36C7A43}" type="pres">
      <dgm:prSet presAssocID="{5868F737-6615-4C55-A774-675F0BF1F1F0}" presName="vertSpace2b" presStyleCnt="0"/>
      <dgm:spPr/>
    </dgm:pt>
    <dgm:pt modelId="{B7E0DF7D-3980-4D0C-8B71-9A4735CBFFDB}" type="pres">
      <dgm:prSet presAssocID="{70460270-86AB-494B-B077-C0DFB8CE7D21}" presName="thickLine" presStyleLbl="alignNode1" presStyleIdx="1" presStyleCnt="2" custLinFactNeighborY="1856"/>
      <dgm:spPr/>
    </dgm:pt>
    <dgm:pt modelId="{7FD726AF-6D78-4EAF-9C37-0ADCE82F3DDA}" type="pres">
      <dgm:prSet presAssocID="{70460270-86AB-494B-B077-C0DFB8CE7D21}" presName="horz1" presStyleCnt="0"/>
      <dgm:spPr/>
    </dgm:pt>
    <dgm:pt modelId="{E20CCCA1-D4CD-45CE-9F4C-AE9A35749B3E}" type="pres">
      <dgm:prSet presAssocID="{70460270-86AB-494B-B077-C0DFB8CE7D21}" presName="tx1" presStyleLbl="revTx" presStyleIdx="6" presStyleCnt="9"/>
      <dgm:spPr/>
      <dgm:t>
        <a:bodyPr/>
        <a:lstStyle/>
        <a:p>
          <a:endParaRPr lang="en-US"/>
        </a:p>
      </dgm:t>
    </dgm:pt>
    <dgm:pt modelId="{EF10CC17-CD76-42B9-86B4-899E4E1B1B83}" type="pres">
      <dgm:prSet presAssocID="{70460270-86AB-494B-B077-C0DFB8CE7D21}" presName="vert1" presStyleCnt="0"/>
      <dgm:spPr/>
    </dgm:pt>
    <dgm:pt modelId="{8998A30C-69A9-4EBF-8872-1FC69313501A}" type="pres">
      <dgm:prSet presAssocID="{6A808BA1-440F-45FF-8ACE-0E7E31B448A4}" presName="vertSpace2a" presStyleCnt="0"/>
      <dgm:spPr/>
    </dgm:pt>
    <dgm:pt modelId="{0DB18E9C-EFBC-4FAD-800A-768606A4B6B1}" type="pres">
      <dgm:prSet presAssocID="{6A808BA1-440F-45FF-8ACE-0E7E31B448A4}" presName="horz2" presStyleCnt="0"/>
      <dgm:spPr/>
    </dgm:pt>
    <dgm:pt modelId="{1E2B5413-0DFA-448E-990F-581099C0C8AC}" type="pres">
      <dgm:prSet presAssocID="{6A808BA1-440F-45FF-8ACE-0E7E31B448A4}" presName="horzSpace2" presStyleCnt="0"/>
      <dgm:spPr/>
    </dgm:pt>
    <dgm:pt modelId="{A758EC1A-0772-4514-90C2-48E245675C75}" type="pres">
      <dgm:prSet presAssocID="{6A808BA1-440F-45FF-8ACE-0E7E31B448A4}" presName="tx2" presStyleLbl="revTx" presStyleIdx="7" presStyleCnt="9"/>
      <dgm:spPr/>
      <dgm:t>
        <a:bodyPr/>
        <a:lstStyle/>
        <a:p>
          <a:endParaRPr lang="en-US"/>
        </a:p>
      </dgm:t>
    </dgm:pt>
    <dgm:pt modelId="{A8D09983-D7E0-4642-844A-8FCB0D2EB7C5}" type="pres">
      <dgm:prSet presAssocID="{6A808BA1-440F-45FF-8ACE-0E7E31B448A4}" presName="vert2" presStyleCnt="0"/>
      <dgm:spPr/>
    </dgm:pt>
    <dgm:pt modelId="{C26349DB-94BE-4F99-BAAB-78E5B06B3D46}" type="pres">
      <dgm:prSet presAssocID="{6A808BA1-440F-45FF-8ACE-0E7E31B448A4}" presName="thinLine2b" presStyleLbl="callout" presStyleIdx="5" presStyleCnt="7"/>
      <dgm:spPr/>
    </dgm:pt>
    <dgm:pt modelId="{F33B1830-3F7B-4D12-B4BE-6ED1D813EC3F}" type="pres">
      <dgm:prSet presAssocID="{6A808BA1-440F-45FF-8ACE-0E7E31B448A4}" presName="vertSpace2b" presStyleCnt="0"/>
      <dgm:spPr/>
    </dgm:pt>
    <dgm:pt modelId="{3029CEC7-CB27-4175-B485-9CCF2CED68DB}" type="pres">
      <dgm:prSet presAssocID="{1EB91949-5BFD-4321-9743-100BB79CD2C4}" presName="horz2" presStyleCnt="0"/>
      <dgm:spPr/>
    </dgm:pt>
    <dgm:pt modelId="{BD69D91A-9A16-4778-A6FC-79D1B80CEA42}" type="pres">
      <dgm:prSet presAssocID="{1EB91949-5BFD-4321-9743-100BB79CD2C4}" presName="horzSpace2" presStyleCnt="0"/>
      <dgm:spPr/>
    </dgm:pt>
    <dgm:pt modelId="{7C05019F-16B3-41DE-BD99-C7A32617AC78}" type="pres">
      <dgm:prSet presAssocID="{1EB91949-5BFD-4321-9743-100BB79CD2C4}" presName="tx2" presStyleLbl="revTx" presStyleIdx="8" presStyleCnt="9"/>
      <dgm:spPr/>
      <dgm:t>
        <a:bodyPr/>
        <a:lstStyle/>
        <a:p>
          <a:endParaRPr lang="en-US"/>
        </a:p>
      </dgm:t>
    </dgm:pt>
    <dgm:pt modelId="{082F28A0-21BE-4507-9A92-69720814AD14}" type="pres">
      <dgm:prSet presAssocID="{1EB91949-5BFD-4321-9743-100BB79CD2C4}" presName="vert2" presStyleCnt="0"/>
      <dgm:spPr/>
    </dgm:pt>
    <dgm:pt modelId="{11179E14-EC1C-450D-B65C-FEDC75335A07}" type="pres">
      <dgm:prSet presAssocID="{1EB91949-5BFD-4321-9743-100BB79CD2C4}" presName="thinLine2b" presStyleLbl="callout" presStyleIdx="6" presStyleCnt="7"/>
      <dgm:spPr/>
    </dgm:pt>
    <dgm:pt modelId="{ADAD3C9E-4AD0-4987-921A-8E3AA41FB100}" type="pres">
      <dgm:prSet presAssocID="{1EB91949-5BFD-4321-9743-100BB79CD2C4}" presName="vertSpace2b" presStyleCnt="0"/>
      <dgm:spPr/>
    </dgm:pt>
  </dgm:ptLst>
  <dgm:cxnLst>
    <dgm:cxn modelId="{DDE4750B-D653-45D3-AEC9-2EE425C0D315}" srcId="{70460270-86AB-494B-B077-C0DFB8CE7D21}" destId="{6A808BA1-440F-45FF-8ACE-0E7E31B448A4}" srcOrd="0" destOrd="0" parTransId="{C6BA2FB0-909C-42DF-8C89-BE4B92DC185D}" sibTransId="{0CDFE328-1C6B-4908-8D87-083F959E7FAB}"/>
    <dgm:cxn modelId="{769FC2C5-10B3-458C-A94E-CD4D700F3D91}" srcId="{B713026A-41AE-48C4-A96D-3D62B75E8674}" destId="{D4FE3103-0402-49BA-9AFC-26073C72A574}" srcOrd="0" destOrd="0" parTransId="{F201E4CD-A309-4181-9FB2-F59340C12F33}" sibTransId="{D471E991-6CF3-425C-8F9B-F1A42752E788}"/>
    <dgm:cxn modelId="{F1D072C1-34FC-440A-A8AE-3294ED5E1CF5}" type="presOf" srcId="{5868F737-6615-4C55-A774-675F0BF1F1F0}" destId="{5889337C-B09F-44DD-A74F-9DD736BD784C}" srcOrd="0" destOrd="0" presId="urn:microsoft.com/office/officeart/2008/layout/LinedList"/>
    <dgm:cxn modelId="{D272F2BC-F048-4730-9998-19BCF264049A}" srcId="{6FF7139B-7B2B-466D-B59B-7A122C043D8B}" destId="{70460270-86AB-494B-B077-C0DFB8CE7D21}" srcOrd="1" destOrd="0" parTransId="{88845E3F-6DE9-4A55-82F2-E666132BD1CA}" sibTransId="{EC6068F9-41E3-43AF-AB40-61BFD9CC34A8}"/>
    <dgm:cxn modelId="{6EF972C9-A008-45BF-8762-15F059FF2F28}" srcId="{70460270-86AB-494B-B077-C0DFB8CE7D21}" destId="{1EB91949-5BFD-4321-9743-100BB79CD2C4}" srcOrd="1" destOrd="0" parTransId="{9ABB74D1-025F-4FEE-97BF-F7CC55B3662C}" sibTransId="{9783C5CE-3E2E-4130-A9E5-B0DE88144C98}"/>
    <dgm:cxn modelId="{61ACFD51-C541-42D7-942C-44100283241E}" type="presOf" srcId="{6A808BA1-440F-45FF-8ACE-0E7E31B448A4}" destId="{A758EC1A-0772-4514-90C2-48E245675C75}" srcOrd="0" destOrd="0" presId="urn:microsoft.com/office/officeart/2008/layout/LinedList"/>
    <dgm:cxn modelId="{21DACD80-EDA8-47E4-B481-21098567AD4F}" type="presOf" srcId="{6FF7139B-7B2B-466D-B59B-7A122C043D8B}" destId="{926EC0D9-5B00-437C-AF45-50E47619FE5B}" srcOrd="0" destOrd="0" presId="urn:microsoft.com/office/officeart/2008/layout/LinedList"/>
    <dgm:cxn modelId="{3CED954B-55B8-42CE-B385-42EB1326FD14}" srcId="{B713026A-41AE-48C4-A96D-3D62B75E8674}" destId="{FCA789DF-DA59-4637-9848-DA7E461E14E3}" srcOrd="1" destOrd="0" parTransId="{11964021-79B9-4A41-85C0-696FC317B1CC}" sibTransId="{6F16BCD8-A841-4374-80C8-416326D774B7}"/>
    <dgm:cxn modelId="{3C368657-1478-4AA8-B6F3-ED78EF48C33C}" type="presOf" srcId="{94B7E81F-0618-4DD7-8B24-20A95BD22F29}" destId="{25A67AA6-00B2-4C44-A3B6-0203385D81B4}" srcOrd="0" destOrd="0" presId="urn:microsoft.com/office/officeart/2008/layout/LinedList"/>
    <dgm:cxn modelId="{AC5FA470-C979-4CA9-BD5A-572D6F4EAA1B}" type="presOf" srcId="{06C40BA3-89CC-4F73-A3D8-51FBF72DDEF9}" destId="{5709C6FD-5005-4F91-8499-E291B6911491}" srcOrd="0" destOrd="0" presId="urn:microsoft.com/office/officeart/2008/layout/LinedList"/>
    <dgm:cxn modelId="{F979F888-17D9-4832-90C5-C6BC1BA60670}" type="presOf" srcId="{B713026A-41AE-48C4-A96D-3D62B75E8674}" destId="{39BF33A2-1E47-4A09-976D-0E11E1F59BA2}" srcOrd="0" destOrd="0" presId="urn:microsoft.com/office/officeart/2008/layout/LinedList"/>
    <dgm:cxn modelId="{7EAC634E-450C-4E55-845E-1C7D925FC5B8}" type="presOf" srcId="{D4FE3103-0402-49BA-9AFC-26073C72A574}" destId="{5F3B8C0E-5B2D-4219-8236-A1D8E5414730}" srcOrd="0" destOrd="0" presId="urn:microsoft.com/office/officeart/2008/layout/LinedList"/>
    <dgm:cxn modelId="{4733521B-DCF8-4894-887D-CB6B9CA78234}" type="presOf" srcId="{70460270-86AB-494B-B077-C0DFB8CE7D21}" destId="{E20CCCA1-D4CD-45CE-9F4C-AE9A35749B3E}" srcOrd="0" destOrd="0" presId="urn:microsoft.com/office/officeart/2008/layout/LinedList"/>
    <dgm:cxn modelId="{1732F5DB-B8A5-458B-99AE-532C288F6B7C}" srcId="{B713026A-41AE-48C4-A96D-3D62B75E8674}" destId="{5868F737-6615-4C55-A774-675F0BF1F1F0}" srcOrd="4" destOrd="0" parTransId="{E04B4981-D7A9-4063-9724-1907F39A0087}" sibTransId="{76C20604-15BB-4527-A94B-8016E0AD5C1C}"/>
    <dgm:cxn modelId="{27E75A3B-323A-4B90-952B-24B7ABB5EAC9}" type="presOf" srcId="{1EB91949-5BFD-4321-9743-100BB79CD2C4}" destId="{7C05019F-16B3-41DE-BD99-C7A32617AC78}" srcOrd="0" destOrd="0" presId="urn:microsoft.com/office/officeart/2008/layout/LinedList"/>
    <dgm:cxn modelId="{AC6A7E46-9563-498F-9751-E244544A963F}" srcId="{6FF7139B-7B2B-466D-B59B-7A122C043D8B}" destId="{B713026A-41AE-48C4-A96D-3D62B75E8674}" srcOrd="0" destOrd="0" parTransId="{6497D8E2-1F80-42C7-87D5-B6ED00E0607C}" sibTransId="{EF3889A4-E2C5-41B1-B8E2-38C4281B609F}"/>
    <dgm:cxn modelId="{EF70ADB4-845E-4F6C-BDC7-28D6E2373A16}" type="presOf" srcId="{FCA789DF-DA59-4637-9848-DA7E461E14E3}" destId="{E52E6CAA-06AB-4BBD-A706-695207ECCFFA}" srcOrd="0" destOrd="0" presId="urn:microsoft.com/office/officeart/2008/layout/LinedList"/>
    <dgm:cxn modelId="{33359FB5-F932-45C1-83F3-100BD850CC0A}" srcId="{B713026A-41AE-48C4-A96D-3D62B75E8674}" destId="{06C40BA3-89CC-4F73-A3D8-51FBF72DDEF9}" srcOrd="3" destOrd="0" parTransId="{D1BDBC83-9C75-4B17-9DF6-E64B03722967}" sibTransId="{A643B7DB-F4EC-4307-A687-A9BA444309B9}"/>
    <dgm:cxn modelId="{AEDE5058-2E61-41F2-B597-AEE55216DC32}" srcId="{B713026A-41AE-48C4-A96D-3D62B75E8674}" destId="{94B7E81F-0618-4DD7-8B24-20A95BD22F29}" srcOrd="2" destOrd="0" parTransId="{A2F8A476-5A74-42A0-AAB4-84155D4AAF37}" sibTransId="{43F19362-46B9-4AC7-8222-423BA1EBEC74}"/>
    <dgm:cxn modelId="{F71CA3F5-0944-4CEC-99BC-CC6369FC4B03}" type="presParOf" srcId="{926EC0D9-5B00-437C-AF45-50E47619FE5B}" destId="{736F6CEB-1358-43DB-8ACB-E55F4819BF7A}" srcOrd="0" destOrd="0" presId="urn:microsoft.com/office/officeart/2008/layout/LinedList"/>
    <dgm:cxn modelId="{2E348FE4-CD6C-4CB4-93C7-AF955BB8E922}" type="presParOf" srcId="{926EC0D9-5B00-437C-AF45-50E47619FE5B}" destId="{4EA0C747-B828-40C6-BD59-9B8159CC5F04}" srcOrd="1" destOrd="0" presId="urn:microsoft.com/office/officeart/2008/layout/LinedList"/>
    <dgm:cxn modelId="{DF1F9A5B-A1F4-4785-A57C-6E2C6136C671}" type="presParOf" srcId="{4EA0C747-B828-40C6-BD59-9B8159CC5F04}" destId="{39BF33A2-1E47-4A09-976D-0E11E1F59BA2}" srcOrd="0" destOrd="0" presId="urn:microsoft.com/office/officeart/2008/layout/LinedList"/>
    <dgm:cxn modelId="{A2B1160D-6AEB-4049-B1E9-14377E88FB7D}" type="presParOf" srcId="{4EA0C747-B828-40C6-BD59-9B8159CC5F04}" destId="{2D73241D-6898-49A2-B94D-5050D63072F9}" srcOrd="1" destOrd="0" presId="urn:microsoft.com/office/officeart/2008/layout/LinedList"/>
    <dgm:cxn modelId="{9651F5E7-5AFC-4B37-805B-94B3F78207F2}" type="presParOf" srcId="{2D73241D-6898-49A2-B94D-5050D63072F9}" destId="{91A12268-83D5-4DBE-A317-0491AE65DABC}" srcOrd="0" destOrd="0" presId="urn:microsoft.com/office/officeart/2008/layout/LinedList"/>
    <dgm:cxn modelId="{F813C0AD-F989-4820-8DBE-BFA0F700D41B}" type="presParOf" srcId="{2D73241D-6898-49A2-B94D-5050D63072F9}" destId="{7CD7EB2D-FCFF-48B7-82C7-494AFDC4CE99}" srcOrd="1" destOrd="0" presId="urn:microsoft.com/office/officeart/2008/layout/LinedList"/>
    <dgm:cxn modelId="{FE5A73EF-2048-491F-9604-BA3F8549ABD1}" type="presParOf" srcId="{7CD7EB2D-FCFF-48B7-82C7-494AFDC4CE99}" destId="{A4772BD7-296B-4568-B703-D9BED83CAA61}" srcOrd="0" destOrd="0" presId="urn:microsoft.com/office/officeart/2008/layout/LinedList"/>
    <dgm:cxn modelId="{B21EBC16-77DD-4BBE-851E-6BF4B281B22F}" type="presParOf" srcId="{7CD7EB2D-FCFF-48B7-82C7-494AFDC4CE99}" destId="{5F3B8C0E-5B2D-4219-8236-A1D8E5414730}" srcOrd="1" destOrd="0" presId="urn:microsoft.com/office/officeart/2008/layout/LinedList"/>
    <dgm:cxn modelId="{38D49698-D8C5-4731-8561-CF81BC927329}" type="presParOf" srcId="{7CD7EB2D-FCFF-48B7-82C7-494AFDC4CE99}" destId="{3D388C2C-8A45-4707-BC63-9B648D120CA1}" srcOrd="2" destOrd="0" presId="urn:microsoft.com/office/officeart/2008/layout/LinedList"/>
    <dgm:cxn modelId="{1845C780-142D-4C2A-9C66-4A4742A4855A}" type="presParOf" srcId="{2D73241D-6898-49A2-B94D-5050D63072F9}" destId="{3D7CDA0F-C0FB-48D7-91B5-F73856A2BE20}" srcOrd="2" destOrd="0" presId="urn:microsoft.com/office/officeart/2008/layout/LinedList"/>
    <dgm:cxn modelId="{4171FC99-294F-49DB-BCE0-F05EFC35CF7C}" type="presParOf" srcId="{2D73241D-6898-49A2-B94D-5050D63072F9}" destId="{2C7C6090-2301-4194-AD0F-657C418F68E3}" srcOrd="3" destOrd="0" presId="urn:microsoft.com/office/officeart/2008/layout/LinedList"/>
    <dgm:cxn modelId="{766AEF53-B6A1-405C-9708-D5290CA057EF}" type="presParOf" srcId="{2D73241D-6898-49A2-B94D-5050D63072F9}" destId="{E07AEA60-5564-4ACE-9D88-221600B0CB39}" srcOrd="4" destOrd="0" presId="urn:microsoft.com/office/officeart/2008/layout/LinedList"/>
    <dgm:cxn modelId="{D9A1F3C4-3D4C-4D9F-BB60-9D6FBE297540}" type="presParOf" srcId="{E07AEA60-5564-4ACE-9D88-221600B0CB39}" destId="{3F506C64-2B1A-44BC-BC33-BEFD68BA38D5}" srcOrd="0" destOrd="0" presId="urn:microsoft.com/office/officeart/2008/layout/LinedList"/>
    <dgm:cxn modelId="{2AF57559-DE20-4DC8-8AED-AFAAFF70343E}" type="presParOf" srcId="{E07AEA60-5564-4ACE-9D88-221600B0CB39}" destId="{E52E6CAA-06AB-4BBD-A706-695207ECCFFA}" srcOrd="1" destOrd="0" presId="urn:microsoft.com/office/officeart/2008/layout/LinedList"/>
    <dgm:cxn modelId="{68239209-7A0D-4E96-AB39-0F9F7B8CB3EB}" type="presParOf" srcId="{E07AEA60-5564-4ACE-9D88-221600B0CB39}" destId="{2633A18C-C8B1-48F7-8870-1D372EFD0707}" srcOrd="2" destOrd="0" presId="urn:microsoft.com/office/officeart/2008/layout/LinedList"/>
    <dgm:cxn modelId="{5BC0A2D1-1F05-487E-974A-1D8A6138732C}" type="presParOf" srcId="{2D73241D-6898-49A2-B94D-5050D63072F9}" destId="{93B960F2-6157-4C73-A289-4F56BFB130EB}" srcOrd="5" destOrd="0" presId="urn:microsoft.com/office/officeart/2008/layout/LinedList"/>
    <dgm:cxn modelId="{536F32B2-AA5D-454F-A22A-2630C019907C}" type="presParOf" srcId="{2D73241D-6898-49A2-B94D-5050D63072F9}" destId="{3EA7357A-C010-48D6-A3AA-FFF48EC14009}" srcOrd="6" destOrd="0" presId="urn:microsoft.com/office/officeart/2008/layout/LinedList"/>
    <dgm:cxn modelId="{C8B74113-9B69-42DF-80FF-A41E7CE7FA07}" type="presParOf" srcId="{2D73241D-6898-49A2-B94D-5050D63072F9}" destId="{27157AD7-0D7D-4924-8D9B-32ABEB60EF96}" srcOrd="7" destOrd="0" presId="urn:microsoft.com/office/officeart/2008/layout/LinedList"/>
    <dgm:cxn modelId="{21547329-DD00-45FE-9618-6608A63F3A63}" type="presParOf" srcId="{27157AD7-0D7D-4924-8D9B-32ABEB60EF96}" destId="{FF4FE2BD-85BE-4023-93E2-9760CF367257}" srcOrd="0" destOrd="0" presId="urn:microsoft.com/office/officeart/2008/layout/LinedList"/>
    <dgm:cxn modelId="{A7C5287F-BD79-417F-A9B0-A9B7DAE3A291}" type="presParOf" srcId="{27157AD7-0D7D-4924-8D9B-32ABEB60EF96}" destId="{25A67AA6-00B2-4C44-A3B6-0203385D81B4}" srcOrd="1" destOrd="0" presId="urn:microsoft.com/office/officeart/2008/layout/LinedList"/>
    <dgm:cxn modelId="{6AB51ACB-A713-4F77-8F16-A47FE8275F8B}" type="presParOf" srcId="{27157AD7-0D7D-4924-8D9B-32ABEB60EF96}" destId="{58FC0994-4041-4C4A-AEE0-AE6F8C3F9B74}" srcOrd="2" destOrd="0" presId="urn:microsoft.com/office/officeart/2008/layout/LinedList"/>
    <dgm:cxn modelId="{D4C54DDF-94F9-43B7-BBC9-FA52FF39C5BB}" type="presParOf" srcId="{2D73241D-6898-49A2-B94D-5050D63072F9}" destId="{F40CCC86-F841-4BD9-81EC-C4DE8494E612}" srcOrd="8" destOrd="0" presId="urn:microsoft.com/office/officeart/2008/layout/LinedList"/>
    <dgm:cxn modelId="{20ACA7E9-3114-4BE8-835E-B6636BAF6529}" type="presParOf" srcId="{2D73241D-6898-49A2-B94D-5050D63072F9}" destId="{6012F7CC-6CC2-4DF4-B662-AF599C494EAC}" srcOrd="9" destOrd="0" presId="urn:microsoft.com/office/officeart/2008/layout/LinedList"/>
    <dgm:cxn modelId="{D2619B09-36A2-4CE5-9E1F-FA8054E473A3}" type="presParOf" srcId="{2D73241D-6898-49A2-B94D-5050D63072F9}" destId="{5800D228-D975-406A-AA0C-72C9D4CCDF3D}" srcOrd="10" destOrd="0" presId="urn:microsoft.com/office/officeart/2008/layout/LinedList"/>
    <dgm:cxn modelId="{4936FCA7-0BF7-4A01-9DF6-BC6CFBEC8012}" type="presParOf" srcId="{5800D228-D975-406A-AA0C-72C9D4CCDF3D}" destId="{6E303713-4F24-4962-8FD6-1E1B1C504FD7}" srcOrd="0" destOrd="0" presId="urn:microsoft.com/office/officeart/2008/layout/LinedList"/>
    <dgm:cxn modelId="{6D91FB38-B655-44A2-8A8D-C0E3F0040A28}" type="presParOf" srcId="{5800D228-D975-406A-AA0C-72C9D4CCDF3D}" destId="{5709C6FD-5005-4F91-8499-E291B6911491}" srcOrd="1" destOrd="0" presId="urn:microsoft.com/office/officeart/2008/layout/LinedList"/>
    <dgm:cxn modelId="{61878587-584B-4106-9D39-7E2455277AA9}" type="presParOf" srcId="{5800D228-D975-406A-AA0C-72C9D4CCDF3D}" destId="{39BC1258-2B19-4E16-8C19-CB26DA86AECF}" srcOrd="2" destOrd="0" presId="urn:microsoft.com/office/officeart/2008/layout/LinedList"/>
    <dgm:cxn modelId="{262DD6DF-C943-4E8D-B7FC-5ECB37F91D10}" type="presParOf" srcId="{2D73241D-6898-49A2-B94D-5050D63072F9}" destId="{EE16DFCD-96E4-466F-99F4-47F122151D91}" srcOrd="11" destOrd="0" presId="urn:microsoft.com/office/officeart/2008/layout/LinedList"/>
    <dgm:cxn modelId="{700C8D2D-C214-4B79-A943-241252E09CF7}" type="presParOf" srcId="{2D73241D-6898-49A2-B94D-5050D63072F9}" destId="{CBD1A028-0403-4D20-B485-C30AB296B9F0}" srcOrd="12" destOrd="0" presId="urn:microsoft.com/office/officeart/2008/layout/LinedList"/>
    <dgm:cxn modelId="{9774552C-A46E-4004-8DAA-85A019E16B4E}" type="presParOf" srcId="{2D73241D-6898-49A2-B94D-5050D63072F9}" destId="{371A9282-D250-4485-8E8C-6B9F17F0F2FD}" srcOrd="13" destOrd="0" presId="urn:microsoft.com/office/officeart/2008/layout/LinedList"/>
    <dgm:cxn modelId="{B68E06AB-C838-4EDA-9DDD-AE8FDA40FF5F}" type="presParOf" srcId="{371A9282-D250-4485-8E8C-6B9F17F0F2FD}" destId="{3070798E-AAF4-4C47-AEEF-980DFD924E18}" srcOrd="0" destOrd="0" presId="urn:microsoft.com/office/officeart/2008/layout/LinedList"/>
    <dgm:cxn modelId="{8899BBF0-BAB6-4170-90D7-A3383A58C408}" type="presParOf" srcId="{371A9282-D250-4485-8E8C-6B9F17F0F2FD}" destId="{5889337C-B09F-44DD-A74F-9DD736BD784C}" srcOrd="1" destOrd="0" presId="urn:microsoft.com/office/officeart/2008/layout/LinedList"/>
    <dgm:cxn modelId="{0412DB0F-1E9B-4CD8-9067-F3331D3FE62D}" type="presParOf" srcId="{371A9282-D250-4485-8E8C-6B9F17F0F2FD}" destId="{D67DB4A9-6F8C-43E2-A13F-5ED88AC4F0DD}" srcOrd="2" destOrd="0" presId="urn:microsoft.com/office/officeart/2008/layout/LinedList"/>
    <dgm:cxn modelId="{7A63DD70-CBD5-4F17-B0F4-CA7E74EA79F4}" type="presParOf" srcId="{2D73241D-6898-49A2-B94D-5050D63072F9}" destId="{D955BE6F-8F51-41C6-8C91-7BC686903C65}" srcOrd="14" destOrd="0" presId="urn:microsoft.com/office/officeart/2008/layout/LinedList"/>
    <dgm:cxn modelId="{FB384DF9-98D0-49A8-BBB1-6631C7500BA8}" type="presParOf" srcId="{2D73241D-6898-49A2-B94D-5050D63072F9}" destId="{8D1D4232-318C-4828-9651-25C1F36C7A43}" srcOrd="15" destOrd="0" presId="urn:microsoft.com/office/officeart/2008/layout/LinedList"/>
    <dgm:cxn modelId="{FA10A9B7-BE11-4380-814D-02B0F7209B38}" type="presParOf" srcId="{926EC0D9-5B00-437C-AF45-50E47619FE5B}" destId="{B7E0DF7D-3980-4D0C-8B71-9A4735CBFFDB}" srcOrd="2" destOrd="0" presId="urn:microsoft.com/office/officeart/2008/layout/LinedList"/>
    <dgm:cxn modelId="{AC829F90-59DF-468D-8D09-4C17C9D8EACB}" type="presParOf" srcId="{926EC0D9-5B00-437C-AF45-50E47619FE5B}" destId="{7FD726AF-6D78-4EAF-9C37-0ADCE82F3DDA}" srcOrd="3" destOrd="0" presId="urn:microsoft.com/office/officeart/2008/layout/LinedList"/>
    <dgm:cxn modelId="{82851F64-9225-4BD6-88BE-30077682BCCE}" type="presParOf" srcId="{7FD726AF-6D78-4EAF-9C37-0ADCE82F3DDA}" destId="{E20CCCA1-D4CD-45CE-9F4C-AE9A35749B3E}" srcOrd="0" destOrd="0" presId="urn:microsoft.com/office/officeart/2008/layout/LinedList"/>
    <dgm:cxn modelId="{F860DC0D-E3A0-4C0C-90BC-3785394F9DE1}" type="presParOf" srcId="{7FD726AF-6D78-4EAF-9C37-0ADCE82F3DDA}" destId="{EF10CC17-CD76-42B9-86B4-899E4E1B1B83}" srcOrd="1" destOrd="0" presId="urn:microsoft.com/office/officeart/2008/layout/LinedList"/>
    <dgm:cxn modelId="{8AB01FFF-6F6E-4400-B69C-D40B5FE60FB8}" type="presParOf" srcId="{EF10CC17-CD76-42B9-86B4-899E4E1B1B83}" destId="{8998A30C-69A9-4EBF-8872-1FC69313501A}" srcOrd="0" destOrd="0" presId="urn:microsoft.com/office/officeart/2008/layout/LinedList"/>
    <dgm:cxn modelId="{D052F810-715C-4978-B957-0EB0C0F280C7}" type="presParOf" srcId="{EF10CC17-CD76-42B9-86B4-899E4E1B1B83}" destId="{0DB18E9C-EFBC-4FAD-800A-768606A4B6B1}" srcOrd="1" destOrd="0" presId="urn:microsoft.com/office/officeart/2008/layout/LinedList"/>
    <dgm:cxn modelId="{2A9ADD5D-7F0B-4744-B7A6-CCB696B40E86}" type="presParOf" srcId="{0DB18E9C-EFBC-4FAD-800A-768606A4B6B1}" destId="{1E2B5413-0DFA-448E-990F-581099C0C8AC}" srcOrd="0" destOrd="0" presId="urn:microsoft.com/office/officeart/2008/layout/LinedList"/>
    <dgm:cxn modelId="{EC29312E-3785-4D08-82C8-A6F1B3B6AD00}" type="presParOf" srcId="{0DB18E9C-EFBC-4FAD-800A-768606A4B6B1}" destId="{A758EC1A-0772-4514-90C2-48E245675C75}" srcOrd="1" destOrd="0" presId="urn:microsoft.com/office/officeart/2008/layout/LinedList"/>
    <dgm:cxn modelId="{5B030B96-B191-434E-8FF7-2DA4B3E79A21}" type="presParOf" srcId="{0DB18E9C-EFBC-4FAD-800A-768606A4B6B1}" destId="{A8D09983-D7E0-4642-844A-8FCB0D2EB7C5}" srcOrd="2" destOrd="0" presId="urn:microsoft.com/office/officeart/2008/layout/LinedList"/>
    <dgm:cxn modelId="{A003E1D6-0670-45F5-9A69-92AE8760AAA8}" type="presParOf" srcId="{EF10CC17-CD76-42B9-86B4-899E4E1B1B83}" destId="{C26349DB-94BE-4F99-BAAB-78E5B06B3D46}" srcOrd="2" destOrd="0" presId="urn:microsoft.com/office/officeart/2008/layout/LinedList"/>
    <dgm:cxn modelId="{09894F31-A2F4-4BD3-9927-59EA65C4A54D}" type="presParOf" srcId="{EF10CC17-CD76-42B9-86B4-899E4E1B1B83}" destId="{F33B1830-3F7B-4D12-B4BE-6ED1D813EC3F}" srcOrd="3" destOrd="0" presId="urn:microsoft.com/office/officeart/2008/layout/LinedList"/>
    <dgm:cxn modelId="{E14A7712-A327-468B-9110-BAA2D4C497B7}" type="presParOf" srcId="{EF10CC17-CD76-42B9-86B4-899E4E1B1B83}" destId="{3029CEC7-CB27-4175-B485-9CCF2CED68DB}" srcOrd="4" destOrd="0" presId="urn:microsoft.com/office/officeart/2008/layout/LinedList"/>
    <dgm:cxn modelId="{4F469EDA-FE19-4C25-A70E-0DB20B10F7A8}" type="presParOf" srcId="{3029CEC7-CB27-4175-B485-9CCF2CED68DB}" destId="{BD69D91A-9A16-4778-A6FC-79D1B80CEA42}" srcOrd="0" destOrd="0" presId="urn:microsoft.com/office/officeart/2008/layout/LinedList"/>
    <dgm:cxn modelId="{46C218CB-1BA7-4599-B66A-6B52E48B6218}" type="presParOf" srcId="{3029CEC7-CB27-4175-B485-9CCF2CED68DB}" destId="{7C05019F-16B3-41DE-BD99-C7A32617AC78}" srcOrd="1" destOrd="0" presId="urn:microsoft.com/office/officeart/2008/layout/LinedList"/>
    <dgm:cxn modelId="{314FFF40-7F1F-42EA-8787-F5CDC7ADB026}" type="presParOf" srcId="{3029CEC7-CB27-4175-B485-9CCF2CED68DB}" destId="{082F28A0-21BE-4507-9A92-69720814AD14}" srcOrd="2" destOrd="0" presId="urn:microsoft.com/office/officeart/2008/layout/LinedList"/>
    <dgm:cxn modelId="{4F41683A-2A39-4116-A9DD-53A63BC4C723}" type="presParOf" srcId="{EF10CC17-CD76-42B9-86B4-899E4E1B1B83}" destId="{11179E14-EC1C-450D-B65C-FEDC75335A07}" srcOrd="5" destOrd="0" presId="urn:microsoft.com/office/officeart/2008/layout/LinedList"/>
    <dgm:cxn modelId="{B853CD2D-2470-4BF8-930E-C4F0340B4D4F}" type="presParOf" srcId="{EF10CC17-CD76-42B9-86B4-899E4E1B1B83}" destId="{ADAD3C9E-4AD0-4987-921A-8E3AA41FB100}"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BF569-E85F-4D50-A0A7-7DD3A935DD74}">
      <dsp:nvSpPr>
        <dsp:cNvPr id="0" name=""/>
        <dsp:cNvSpPr/>
      </dsp:nvSpPr>
      <dsp:spPr>
        <a:xfrm>
          <a:off x="3997" y="13715"/>
          <a:ext cx="270596" cy="2705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72940-26FB-4475-8A9C-7688E8216BBE}">
      <dsp:nvSpPr>
        <dsp:cNvPr id="0" name=""/>
        <dsp:cNvSpPr/>
      </dsp:nvSpPr>
      <dsp:spPr>
        <a:xfrm>
          <a:off x="31057" y="40774"/>
          <a:ext cx="216477" cy="216477"/>
        </a:xfrm>
        <a:prstGeom prst="chord">
          <a:avLst>
            <a:gd name="adj1" fmla="val 2735082"/>
            <a:gd name="adj2" fmla="val 806491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DA8D4-30DB-4F43-B599-31B35871DF39}">
      <dsp:nvSpPr>
        <dsp:cNvPr id="0" name=""/>
        <dsp:cNvSpPr/>
      </dsp:nvSpPr>
      <dsp:spPr>
        <a:xfrm>
          <a:off x="93487" y="284311"/>
          <a:ext cx="1275475"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n-US" sz="1400" kern="1200">
              <a:latin typeface="Segoe UI" panose="020B0502040204020203" pitchFamily="34" charset="0"/>
              <a:cs typeface="Segoe UI" panose="020B0502040204020203" pitchFamily="34" charset="0"/>
            </a:rPr>
            <a:t>Yukihiro "Matz" Matsumoto tạo ra Ruby với mục đích </a:t>
          </a:r>
          <a:r>
            <a:rPr lang="en-US" sz="1400" b="1" kern="1200">
              <a:latin typeface="Segoe UI" panose="020B0502040204020203" pitchFamily="34" charset="0"/>
              <a:cs typeface="Segoe UI" panose="020B0502040204020203" pitchFamily="34" charset="0"/>
            </a:rPr>
            <a:t>“Làm cho LTV hạnh phúc”</a:t>
          </a:r>
        </a:p>
      </dsp:txBody>
      <dsp:txXfrm>
        <a:off x="93487" y="284311"/>
        <a:ext cx="1275475" cy="1138759"/>
      </dsp:txXfrm>
    </dsp:sp>
    <dsp:sp modelId="{D513AF81-06C4-44E0-86C7-2C88DB112DF2}">
      <dsp:nvSpPr>
        <dsp:cNvPr id="0" name=""/>
        <dsp:cNvSpPr/>
      </dsp:nvSpPr>
      <dsp:spPr>
        <a:xfrm>
          <a:off x="222914" y="0"/>
          <a:ext cx="1239323" cy="29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lvl="0" algn="l" defTabSz="622300">
            <a:lnSpc>
              <a:spcPct val="90000"/>
            </a:lnSpc>
            <a:spcBef>
              <a:spcPct val="0"/>
            </a:spcBef>
            <a:spcAft>
              <a:spcPct val="35000"/>
            </a:spcAft>
          </a:pPr>
          <a:r>
            <a:rPr lang="en-US" sz="1400" b="1" kern="1200">
              <a:latin typeface="Segoe UI" panose="020B0502040204020203" pitchFamily="34" charset="0"/>
              <a:cs typeface="Segoe UI" panose="020B0502040204020203" pitchFamily="34" charset="0"/>
            </a:rPr>
            <a:t>24/02/1993</a:t>
          </a:r>
        </a:p>
      </dsp:txBody>
      <dsp:txXfrm>
        <a:off x="222914" y="0"/>
        <a:ext cx="1239323" cy="298026"/>
      </dsp:txXfrm>
    </dsp:sp>
    <dsp:sp modelId="{BCC1E1F3-99E8-4EEE-95DA-F40960450742}">
      <dsp:nvSpPr>
        <dsp:cNvPr id="0" name=""/>
        <dsp:cNvSpPr/>
      </dsp:nvSpPr>
      <dsp:spPr>
        <a:xfrm>
          <a:off x="1425337" y="9851"/>
          <a:ext cx="270596" cy="2705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6F6C5-3F47-438B-A6F9-533179A0E0D8}">
      <dsp:nvSpPr>
        <dsp:cNvPr id="0" name=""/>
        <dsp:cNvSpPr/>
      </dsp:nvSpPr>
      <dsp:spPr>
        <a:xfrm>
          <a:off x="1452396" y="36911"/>
          <a:ext cx="216477" cy="216477"/>
        </a:xfrm>
        <a:prstGeom prst="chord">
          <a:avLst>
            <a:gd name="adj1" fmla="val 1522614"/>
            <a:gd name="adj2" fmla="val 9277386"/>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63E889-A9B2-4DA5-9E0C-B9242866ECC6}">
      <dsp:nvSpPr>
        <dsp:cNvPr id="0" name=""/>
        <dsp:cNvSpPr/>
      </dsp:nvSpPr>
      <dsp:spPr>
        <a:xfrm>
          <a:off x="1669598" y="280448"/>
          <a:ext cx="965932"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n-US" sz="1400" kern="1200">
              <a:latin typeface="Segoe UI" panose="020B0502040204020203" pitchFamily="34" charset="0"/>
              <a:cs typeface="Segoe UI" panose="020B0502040204020203" pitchFamily="34" charset="0"/>
            </a:rPr>
            <a:t>Phiên bản chính thức 0.95 được công khai đầu tiên tại Nhật Bản</a:t>
          </a:r>
        </a:p>
      </dsp:txBody>
      <dsp:txXfrm>
        <a:off x="1669598" y="280448"/>
        <a:ext cx="965932" cy="1138759"/>
      </dsp:txXfrm>
    </dsp:sp>
    <dsp:sp modelId="{5F32DEC8-0D05-43C0-B534-2E5FACF49158}">
      <dsp:nvSpPr>
        <dsp:cNvPr id="0" name=""/>
        <dsp:cNvSpPr/>
      </dsp:nvSpPr>
      <dsp:spPr>
        <a:xfrm>
          <a:off x="1676398" y="0"/>
          <a:ext cx="1186706" cy="282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lvl="0" algn="l" defTabSz="622300">
            <a:lnSpc>
              <a:spcPct val="90000"/>
            </a:lnSpc>
            <a:spcBef>
              <a:spcPct val="0"/>
            </a:spcBef>
            <a:spcAft>
              <a:spcPct val="35000"/>
            </a:spcAft>
          </a:pPr>
          <a:r>
            <a:rPr lang="en-US" sz="1400" b="1" kern="1200">
              <a:latin typeface="Segoe UI" panose="020B0502040204020203" pitchFamily="34" charset="0"/>
              <a:cs typeface="Segoe UI" panose="020B0502040204020203" pitchFamily="34" charset="0"/>
            </a:rPr>
            <a:t>21/12/1995</a:t>
          </a:r>
        </a:p>
      </dsp:txBody>
      <dsp:txXfrm>
        <a:off x="1676398" y="0"/>
        <a:ext cx="1186706" cy="282572"/>
      </dsp:txXfrm>
    </dsp:sp>
    <dsp:sp modelId="{187817D5-432D-4049-9B82-653D2637399F}">
      <dsp:nvSpPr>
        <dsp:cNvPr id="0" name=""/>
        <dsp:cNvSpPr/>
      </dsp:nvSpPr>
      <dsp:spPr>
        <a:xfrm>
          <a:off x="2802292" y="10395"/>
          <a:ext cx="270596" cy="2705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E07229-4E5C-4345-A643-DC03D3847E14}">
      <dsp:nvSpPr>
        <dsp:cNvPr id="0" name=""/>
        <dsp:cNvSpPr/>
      </dsp:nvSpPr>
      <dsp:spPr>
        <a:xfrm>
          <a:off x="2829351" y="37455"/>
          <a:ext cx="216477" cy="216477"/>
        </a:xfrm>
        <a:prstGeom prst="chord">
          <a:avLst>
            <a:gd name="adj1" fmla="val 492798"/>
            <a:gd name="adj2" fmla="val 1030720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B6636-4520-4341-971B-25F367EAA4A0}">
      <dsp:nvSpPr>
        <dsp:cNvPr id="0" name=""/>
        <dsp:cNvSpPr/>
      </dsp:nvSpPr>
      <dsp:spPr>
        <a:xfrm>
          <a:off x="3046553" y="280991"/>
          <a:ext cx="965932"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n-US" sz="1400" kern="1200">
              <a:latin typeface="Segoe UI" panose="020B0502040204020203" pitchFamily="34" charset="0"/>
              <a:cs typeface="Segoe UI" panose="020B0502040204020203" pitchFamily="34" charset="0"/>
            </a:rPr>
            <a:t>Ruby 1.0</a:t>
          </a:r>
        </a:p>
      </dsp:txBody>
      <dsp:txXfrm>
        <a:off x="3046553" y="280991"/>
        <a:ext cx="965932" cy="1138759"/>
      </dsp:txXfrm>
    </dsp:sp>
    <dsp:sp modelId="{9E78D9DD-078C-4408-9965-228248DCA35D}">
      <dsp:nvSpPr>
        <dsp:cNvPr id="0" name=""/>
        <dsp:cNvSpPr/>
      </dsp:nvSpPr>
      <dsp:spPr>
        <a:xfrm>
          <a:off x="3020892" y="145"/>
          <a:ext cx="1095047" cy="284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lvl="0" algn="l" defTabSz="622300">
            <a:lnSpc>
              <a:spcPct val="90000"/>
            </a:lnSpc>
            <a:spcBef>
              <a:spcPct val="0"/>
            </a:spcBef>
            <a:spcAft>
              <a:spcPct val="35000"/>
            </a:spcAft>
          </a:pPr>
          <a:r>
            <a:rPr lang="en-US" sz="1400" b="1" kern="1200">
              <a:latin typeface="Segoe UI" panose="020B0502040204020203" pitchFamily="34" charset="0"/>
              <a:cs typeface="Segoe UI" panose="020B0502040204020203" pitchFamily="34" charset="0"/>
            </a:rPr>
            <a:t>25/12/1996</a:t>
          </a:r>
        </a:p>
      </dsp:txBody>
      <dsp:txXfrm>
        <a:off x="3020892" y="145"/>
        <a:ext cx="1095047" cy="284748"/>
      </dsp:txXfrm>
    </dsp:sp>
    <dsp:sp modelId="{7BAA3796-8D9F-4BCF-BEBB-7607161C8A5A}">
      <dsp:nvSpPr>
        <dsp:cNvPr id="0" name=""/>
        <dsp:cNvSpPr/>
      </dsp:nvSpPr>
      <dsp:spPr>
        <a:xfrm>
          <a:off x="4133417" y="6857"/>
          <a:ext cx="270596" cy="2705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7ACB9-B78A-48D4-8941-89A7ABB1914E}">
      <dsp:nvSpPr>
        <dsp:cNvPr id="0" name=""/>
        <dsp:cNvSpPr/>
      </dsp:nvSpPr>
      <dsp:spPr>
        <a:xfrm>
          <a:off x="4160477" y="33917"/>
          <a:ext cx="216477" cy="216477"/>
        </a:xfrm>
        <a:prstGeom prst="chord">
          <a:avLst>
            <a:gd name="adj1" fmla="val 21107202"/>
            <a:gd name="adj2" fmla="val 1129279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CAE81-9F48-40FB-B120-25EB6C6C0DFE}">
      <dsp:nvSpPr>
        <dsp:cNvPr id="0" name=""/>
        <dsp:cNvSpPr/>
      </dsp:nvSpPr>
      <dsp:spPr>
        <a:xfrm>
          <a:off x="4377678" y="277453"/>
          <a:ext cx="965932"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n-US" sz="1400" kern="1200">
              <a:latin typeface="Segoe UI" panose="020B0502040204020203" pitchFamily="34" charset="0"/>
              <a:cs typeface="Segoe UI" panose="020B0502040204020203" pitchFamily="34" charset="0"/>
            </a:rPr>
            <a:t>Ruby 1.2</a:t>
          </a:r>
        </a:p>
      </dsp:txBody>
      <dsp:txXfrm>
        <a:off x="4377678" y="277453"/>
        <a:ext cx="965932" cy="1138759"/>
      </dsp:txXfrm>
    </dsp:sp>
    <dsp:sp modelId="{FCF8F36B-C5B7-4653-8F69-89F82D01A0AE}">
      <dsp:nvSpPr>
        <dsp:cNvPr id="0" name=""/>
        <dsp:cNvSpPr/>
      </dsp:nvSpPr>
      <dsp:spPr>
        <a:xfrm>
          <a:off x="4377678" y="6857"/>
          <a:ext cx="965932" cy="270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lvl="0" algn="l" defTabSz="622300">
            <a:lnSpc>
              <a:spcPct val="90000"/>
            </a:lnSpc>
            <a:spcBef>
              <a:spcPct val="0"/>
            </a:spcBef>
            <a:spcAft>
              <a:spcPct val="35000"/>
            </a:spcAft>
          </a:pPr>
          <a:r>
            <a:rPr lang="en-US" sz="1400" b="1" kern="1200">
              <a:latin typeface="Segoe UI" panose="020B0502040204020203" pitchFamily="34" charset="0"/>
              <a:cs typeface="Segoe UI" panose="020B0502040204020203" pitchFamily="34" charset="0"/>
            </a:rPr>
            <a:t>12/1998</a:t>
          </a:r>
        </a:p>
      </dsp:txBody>
      <dsp:txXfrm>
        <a:off x="4377678" y="6857"/>
        <a:ext cx="965932" cy="270596"/>
      </dsp:txXfrm>
    </dsp:sp>
    <dsp:sp modelId="{E9B6B1D2-5588-4DE0-8385-BFEBF708E4D8}">
      <dsp:nvSpPr>
        <dsp:cNvPr id="0" name=""/>
        <dsp:cNvSpPr/>
      </dsp:nvSpPr>
      <dsp:spPr>
        <a:xfrm>
          <a:off x="5399985" y="6857"/>
          <a:ext cx="270596" cy="2705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7684F-F654-4AD9-A1A8-37CF81217E62}">
      <dsp:nvSpPr>
        <dsp:cNvPr id="0" name=""/>
        <dsp:cNvSpPr/>
      </dsp:nvSpPr>
      <dsp:spPr>
        <a:xfrm>
          <a:off x="5427045" y="33917"/>
          <a:ext cx="216477" cy="216477"/>
        </a:xfrm>
        <a:prstGeom prst="chord">
          <a:avLst>
            <a:gd name="adj1" fmla="val 20077386"/>
            <a:gd name="adj2" fmla="val 12322614"/>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7863FA-6B89-42CB-B42F-BC8DDB49645E}">
      <dsp:nvSpPr>
        <dsp:cNvPr id="0" name=""/>
        <dsp:cNvSpPr/>
      </dsp:nvSpPr>
      <dsp:spPr>
        <a:xfrm>
          <a:off x="5644246" y="277453"/>
          <a:ext cx="965932"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n-US" sz="1400" kern="1200">
              <a:latin typeface="Segoe UI" panose="020B0502040204020203" pitchFamily="34" charset="0"/>
              <a:cs typeface="Segoe UI" panose="020B0502040204020203" pitchFamily="34" charset="0"/>
            </a:rPr>
            <a:t>Ruby 1.4</a:t>
          </a:r>
        </a:p>
      </dsp:txBody>
      <dsp:txXfrm>
        <a:off x="5644246" y="277453"/>
        <a:ext cx="965932" cy="1138759"/>
      </dsp:txXfrm>
    </dsp:sp>
    <dsp:sp modelId="{6AABAB4E-7593-4C3F-A867-DB2089F113B9}">
      <dsp:nvSpPr>
        <dsp:cNvPr id="0" name=""/>
        <dsp:cNvSpPr/>
      </dsp:nvSpPr>
      <dsp:spPr>
        <a:xfrm>
          <a:off x="5644246" y="6857"/>
          <a:ext cx="965932" cy="270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lvl="0" algn="l" defTabSz="622300">
            <a:lnSpc>
              <a:spcPct val="90000"/>
            </a:lnSpc>
            <a:spcBef>
              <a:spcPct val="0"/>
            </a:spcBef>
            <a:spcAft>
              <a:spcPct val="35000"/>
            </a:spcAft>
          </a:pPr>
          <a:r>
            <a:rPr lang="en-US" sz="1400" b="1" kern="1200">
              <a:latin typeface="Segoe UI" panose="020B0502040204020203" pitchFamily="34" charset="0"/>
              <a:cs typeface="Segoe UI" panose="020B0502040204020203" pitchFamily="34" charset="0"/>
            </a:rPr>
            <a:t>08/1999</a:t>
          </a:r>
        </a:p>
      </dsp:txBody>
      <dsp:txXfrm>
        <a:off x="5644246" y="6857"/>
        <a:ext cx="965932" cy="270596"/>
      </dsp:txXfrm>
    </dsp:sp>
    <dsp:sp modelId="{D33E8784-9C78-4BE2-8668-E85FD98A1169}">
      <dsp:nvSpPr>
        <dsp:cNvPr id="0" name=""/>
        <dsp:cNvSpPr/>
      </dsp:nvSpPr>
      <dsp:spPr>
        <a:xfrm>
          <a:off x="6666553" y="6857"/>
          <a:ext cx="270596" cy="2705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54A89-C2B2-46CC-906E-97A59B18A590}">
      <dsp:nvSpPr>
        <dsp:cNvPr id="0" name=""/>
        <dsp:cNvSpPr/>
      </dsp:nvSpPr>
      <dsp:spPr>
        <a:xfrm>
          <a:off x="6693613" y="33917"/>
          <a:ext cx="216477" cy="216477"/>
        </a:xfrm>
        <a:prstGeom prst="chord">
          <a:avLst>
            <a:gd name="adj1" fmla="val 18864918"/>
            <a:gd name="adj2" fmla="val 1353508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6A3433-34FA-4FCC-8FBA-4DAF9BB99B33}">
      <dsp:nvSpPr>
        <dsp:cNvPr id="0" name=""/>
        <dsp:cNvSpPr/>
      </dsp:nvSpPr>
      <dsp:spPr>
        <a:xfrm>
          <a:off x="6910814" y="277453"/>
          <a:ext cx="965932"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n-US" sz="1400" kern="1200">
              <a:latin typeface="Segoe UI" panose="020B0502040204020203" pitchFamily="34" charset="0"/>
              <a:cs typeface="Segoe UI" panose="020B0502040204020203" pitchFamily="34" charset="0"/>
            </a:rPr>
            <a:t>Ruby 1.6</a:t>
          </a:r>
        </a:p>
      </dsp:txBody>
      <dsp:txXfrm>
        <a:off x="6910814" y="277453"/>
        <a:ext cx="965932" cy="1138759"/>
      </dsp:txXfrm>
    </dsp:sp>
    <dsp:sp modelId="{33B1026F-0ECC-4FFD-B57D-D4ACB525AB79}">
      <dsp:nvSpPr>
        <dsp:cNvPr id="0" name=""/>
        <dsp:cNvSpPr/>
      </dsp:nvSpPr>
      <dsp:spPr>
        <a:xfrm>
          <a:off x="6910814" y="6857"/>
          <a:ext cx="965932" cy="270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lvl="0" algn="l" defTabSz="622300">
            <a:lnSpc>
              <a:spcPct val="90000"/>
            </a:lnSpc>
            <a:spcBef>
              <a:spcPct val="0"/>
            </a:spcBef>
            <a:spcAft>
              <a:spcPct val="35000"/>
            </a:spcAft>
          </a:pPr>
          <a:r>
            <a:rPr lang="en-US" sz="1400" b="1" kern="1200">
              <a:latin typeface="Segoe UI" panose="020B0502040204020203" pitchFamily="34" charset="0"/>
              <a:cs typeface="Segoe UI" panose="020B0502040204020203" pitchFamily="34" charset="0"/>
            </a:rPr>
            <a:t>09/2000</a:t>
          </a:r>
        </a:p>
      </dsp:txBody>
      <dsp:txXfrm>
        <a:off x="6910814" y="6857"/>
        <a:ext cx="965932" cy="270596"/>
      </dsp:txXfrm>
    </dsp:sp>
    <dsp:sp modelId="{28B5E222-125E-4E49-80DA-E773AAAE844A}">
      <dsp:nvSpPr>
        <dsp:cNvPr id="0" name=""/>
        <dsp:cNvSpPr/>
      </dsp:nvSpPr>
      <dsp:spPr>
        <a:xfrm>
          <a:off x="7933121" y="6857"/>
          <a:ext cx="270596" cy="2705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94866-9C76-493E-A6AF-CABC086758EC}">
      <dsp:nvSpPr>
        <dsp:cNvPr id="0" name=""/>
        <dsp:cNvSpPr/>
      </dsp:nvSpPr>
      <dsp:spPr>
        <a:xfrm>
          <a:off x="7960181" y="33917"/>
          <a:ext cx="216477" cy="216477"/>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0CAC6-17D8-46CB-BA9E-28EE26263C57}">
      <dsp:nvSpPr>
        <dsp:cNvPr id="0" name=""/>
        <dsp:cNvSpPr/>
      </dsp:nvSpPr>
      <dsp:spPr>
        <a:xfrm>
          <a:off x="8177382" y="277453"/>
          <a:ext cx="965932" cy="113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lvl="0" algn="l" defTabSz="622300">
            <a:lnSpc>
              <a:spcPct val="90000"/>
            </a:lnSpc>
            <a:spcBef>
              <a:spcPct val="0"/>
            </a:spcBef>
            <a:spcAft>
              <a:spcPct val="35000"/>
            </a:spcAft>
          </a:pPr>
          <a:r>
            <a:rPr lang="en-US" sz="1400" kern="1200">
              <a:latin typeface="Segoe UI" panose="020B0502040204020203" pitchFamily="34" charset="0"/>
              <a:cs typeface="Segoe UI" panose="020B0502040204020203" pitchFamily="34" charset="0"/>
            </a:rPr>
            <a:t>Phiên bản ổn định mới nhất là 2.6.3</a:t>
          </a:r>
        </a:p>
      </dsp:txBody>
      <dsp:txXfrm>
        <a:off x="8177382" y="277453"/>
        <a:ext cx="965932" cy="1138759"/>
      </dsp:txXfrm>
    </dsp:sp>
    <dsp:sp modelId="{1001E186-A4DE-442D-B681-74F54420CC95}">
      <dsp:nvSpPr>
        <dsp:cNvPr id="0" name=""/>
        <dsp:cNvSpPr/>
      </dsp:nvSpPr>
      <dsp:spPr>
        <a:xfrm>
          <a:off x="8177382" y="6857"/>
          <a:ext cx="965932" cy="270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lvl="0" algn="l" defTabSz="622300">
            <a:lnSpc>
              <a:spcPct val="90000"/>
            </a:lnSpc>
            <a:spcBef>
              <a:spcPct val="0"/>
            </a:spcBef>
            <a:spcAft>
              <a:spcPct val="35000"/>
            </a:spcAft>
          </a:pPr>
          <a:r>
            <a:rPr lang="en-US" sz="1400" b="1" kern="1200">
              <a:latin typeface="Segoe UI" panose="020B0502040204020203" pitchFamily="34" charset="0"/>
              <a:cs typeface="Segoe UI" panose="020B0502040204020203" pitchFamily="34" charset="0"/>
            </a:rPr>
            <a:t>Hiện nay</a:t>
          </a:r>
        </a:p>
      </dsp:txBody>
      <dsp:txXfrm>
        <a:off x="8177382" y="6857"/>
        <a:ext cx="965932" cy="270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F6CEB-1358-43DB-8ACB-E55F4819BF7A}">
      <dsp:nvSpPr>
        <dsp:cNvPr id="0" name=""/>
        <dsp:cNvSpPr/>
      </dsp:nvSpPr>
      <dsp:spPr>
        <a:xfrm>
          <a:off x="0" y="0"/>
          <a:ext cx="6553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F33A2-1E47-4A09-976D-0E11E1F59BA2}">
      <dsp:nvSpPr>
        <dsp:cNvPr id="0" name=""/>
        <dsp:cNvSpPr/>
      </dsp:nvSpPr>
      <dsp:spPr>
        <a:xfrm>
          <a:off x="0" y="0"/>
          <a:ext cx="1310640" cy="4567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lvl="0" algn="l" defTabSz="1733550">
            <a:lnSpc>
              <a:spcPct val="90000"/>
            </a:lnSpc>
            <a:spcBef>
              <a:spcPct val="0"/>
            </a:spcBef>
            <a:spcAft>
              <a:spcPct val="35000"/>
            </a:spcAft>
          </a:pPr>
          <a:r>
            <a:rPr lang="en-US" sz="3900" kern="1200"/>
            <a:t>Ruby</a:t>
          </a:r>
        </a:p>
      </dsp:txBody>
      <dsp:txXfrm>
        <a:off x="0" y="0"/>
        <a:ext cx="1310640" cy="4567883"/>
      </dsp:txXfrm>
    </dsp:sp>
    <dsp:sp modelId="{54B3C972-8409-4B2E-AB07-E5504E77962F}">
      <dsp:nvSpPr>
        <dsp:cNvPr id="0" name=""/>
        <dsp:cNvSpPr/>
      </dsp:nvSpPr>
      <dsp:spPr>
        <a:xfrm>
          <a:off x="1408938" y="16644"/>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Hướng đối tượng</a:t>
          </a:r>
        </a:p>
      </dsp:txBody>
      <dsp:txXfrm>
        <a:off x="1408938" y="16644"/>
        <a:ext cx="5144262" cy="332888"/>
      </dsp:txXfrm>
    </dsp:sp>
    <dsp:sp modelId="{0FCE5570-4C32-4CD0-A387-B7DB8E2DB1FD}">
      <dsp:nvSpPr>
        <dsp:cNvPr id="0" name=""/>
        <dsp:cNvSpPr/>
      </dsp:nvSpPr>
      <dsp:spPr>
        <a:xfrm>
          <a:off x="1310640" y="349533"/>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5892F-F852-40E1-952B-275FA13EDC8F}">
      <dsp:nvSpPr>
        <dsp:cNvPr id="0" name=""/>
        <dsp:cNvSpPr/>
      </dsp:nvSpPr>
      <dsp:spPr>
        <a:xfrm>
          <a:off x="1408938" y="366177"/>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Xử lý ngoại lệ</a:t>
          </a:r>
        </a:p>
      </dsp:txBody>
      <dsp:txXfrm>
        <a:off x="1408938" y="366177"/>
        <a:ext cx="5144262" cy="332888"/>
      </dsp:txXfrm>
    </dsp:sp>
    <dsp:sp modelId="{4BC65DBE-9572-447D-B608-7CBA899AB47C}">
      <dsp:nvSpPr>
        <dsp:cNvPr id="0" name=""/>
        <dsp:cNvSpPr/>
      </dsp:nvSpPr>
      <dsp:spPr>
        <a:xfrm>
          <a:off x="1310640" y="699066"/>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D9F0C3-E792-4F53-A58D-92342BA79828}">
      <dsp:nvSpPr>
        <dsp:cNvPr id="0" name=""/>
        <dsp:cNvSpPr/>
      </dsp:nvSpPr>
      <dsp:spPr>
        <a:xfrm>
          <a:off x="1408938" y="715711"/>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Iterator và closures</a:t>
          </a:r>
        </a:p>
      </dsp:txBody>
      <dsp:txXfrm>
        <a:off x="1408938" y="715711"/>
        <a:ext cx="5144262" cy="332888"/>
      </dsp:txXfrm>
    </dsp:sp>
    <dsp:sp modelId="{6A2E5681-8930-4B2C-AF64-F7E99625E26A}">
      <dsp:nvSpPr>
        <dsp:cNvPr id="0" name=""/>
        <dsp:cNvSpPr/>
      </dsp:nvSpPr>
      <dsp:spPr>
        <a:xfrm>
          <a:off x="1310640" y="1048600"/>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D6AADD-2BF2-4D17-9A40-FB536C5CE9A4}">
      <dsp:nvSpPr>
        <dsp:cNvPr id="0" name=""/>
        <dsp:cNvSpPr/>
      </dsp:nvSpPr>
      <dsp:spPr>
        <a:xfrm>
          <a:off x="1408938" y="1065244"/>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Chồng toán tử</a:t>
          </a:r>
        </a:p>
      </dsp:txBody>
      <dsp:txXfrm>
        <a:off x="1408938" y="1065244"/>
        <a:ext cx="5144262" cy="332888"/>
      </dsp:txXfrm>
    </dsp:sp>
    <dsp:sp modelId="{2D4021DA-A7DF-458D-AA69-0A2CF1772AEE}">
      <dsp:nvSpPr>
        <dsp:cNvPr id="0" name=""/>
        <dsp:cNvSpPr/>
      </dsp:nvSpPr>
      <dsp:spPr>
        <a:xfrm>
          <a:off x="1310640" y="1398133"/>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0468A9-8115-4F2A-83D9-D5977FF44617}">
      <dsp:nvSpPr>
        <dsp:cNvPr id="0" name=""/>
        <dsp:cNvSpPr/>
      </dsp:nvSpPr>
      <dsp:spPr>
        <a:xfrm>
          <a:off x="1408938" y="1414777"/>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Thu hồi rác tự động</a:t>
          </a:r>
        </a:p>
      </dsp:txBody>
      <dsp:txXfrm>
        <a:off x="1408938" y="1414777"/>
        <a:ext cx="5144262" cy="332888"/>
      </dsp:txXfrm>
    </dsp:sp>
    <dsp:sp modelId="{74698164-AE68-45AF-B79B-E34E9FF32F33}">
      <dsp:nvSpPr>
        <dsp:cNvPr id="0" name=""/>
        <dsp:cNvSpPr/>
      </dsp:nvSpPr>
      <dsp:spPr>
        <a:xfrm>
          <a:off x="1310640" y="1747666"/>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A08FAE-E90E-4BCF-8642-B1E0CB15898D}">
      <dsp:nvSpPr>
        <dsp:cNvPr id="0" name=""/>
        <dsp:cNvSpPr/>
      </dsp:nvSpPr>
      <dsp:spPr>
        <a:xfrm>
          <a:off x="1408938" y="1764311"/>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Portable cao</a:t>
          </a:r>
        </a:p>
      </dsp:txBody>
      <dsp:txXfrm>
        <a:off x="1408938" y="1764311"/>
        <a:ext cx="5144262" cy="332888"/>
      </dsp:txXfrm>
    </dsp:sp>
    <dsp:sp modelId="{17226763-451B-4175-8C5A-CE3B2A55249D}">
      <dsp:nvSpPr>
        <dsp:cNvPr id="0" name=""/>
        <dsp:cNvSpPr/>
      </dsp:nvSpPr>
      <dsp:spPr>
        <a:xfrm>
          <a:off x="1310640" y="2097200"/>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BA2480-0642-49CF-B2D9-34B857B199BA}">
      <dsp:nvSpPr>
        <dsp:cNvPr id="0" name=""/>
        <dsp:cNvSpPr/>
      </dsp:nvSpPr>
      <dsp:spPr>
        <a:xfrm>
          <a:off x="1408938" y="2113844"/>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Multi-thread trên mọi platforms</a:t>
          </a:r>
        </a:p>
      </dsp:txBody>
      <dsp:txXfrm>
        <a:off x="1408938" y="2113844"/>
        <a:ext cx="5144262" cy="332888"/>
      </dsp:txXfrm>
    </dsp:sp>
    <dsp:sp modelId="{FE04DA0B-08D8-46F8-92E5-CB99E41CF701}">
      <dsp:nvSpPr>
        <dsp:cNvPr id="0" name=""/>
        <dsp:cNvSpPr/>
      </dsp:nvSpPr>
      <dsp:spPr>
        <a:xfrm>
          <a:off x="1310640" y="2446733"/>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2E6B91-474E-4111-8515-01329AE9CDF6}">
      <dsp:nvSpPr>
        <dsp:cNvPr id="0" name=""/>
        <dsp:cNvSpPr/>
      </dsp:nvSpPr>
      <dsp:spPr>
        <a:xfrm>
          <a:off x="1408938" y="2463378"/>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Khả năng nạp động các DLL/thư viện</a:t>
          </a:r>
        </a:p>
      </dsp:txBody>
      <dsp:txXfrm>
        <a:off x="1408938" y="2463378"/>
        <a:ext cx="5144262" cy="332888"/>
      </dsp:txXfrm>
    </dsp:sp>
    <dsp:sp modelId="{FB16DB5B-9EA3-4E01-BFA6-A8B2091314B5}">
      <dsp:nvSpPr>
        <dsp:cNvPr id="0" name=""/>
        <dsp:cNvSpPr/>
      </dsp:nvSpPr>
      <dsp:spPr>
        <a:xfrm>
          <a:off x="1310640" y="2796267"/>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20A465-61ED-4D1A-B0AD-5C5C47BDE0C1}">
      <dsp:nvSpPr>
        <dsp:cNvPr id="0" name=""/>
        <dsp:cNvSpPr/>
      </dsp:nvSpPr>
      <dsp:spPr>
        <a:xfrm>
          <a:off x="1408938" y="2812911"/>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Tự kiểm tra (introspection), reflection và meta-programming</a:t>
          </a:r>
        </a:p>
      </dsp:txBody>
      <dsp:txXfrm>
        <a:off x="1408938" y="2812911"/>
        <a:ext cx="5144262" cy="332888"/>
      </dsp:txXfrm>
    </dsp:sp>
    <dsp:sp modelId="{970022FA-ABD1-4884-8341-091CD8F2CB23}">
      <dsp:nvSpPr>
        <dsp:cNvPr id="0" name=""/>
        <dsp:cNvSpPr/>
      </dsp:nvSpPr>
      <dsp:spPr>
        <a:xfrm>
          <a:off x="1310640" y="3145800"/>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BCEC87-D857-46FF-90CB-5AC5CFD4488F}">
      <dsp:nvSpPr>
        <dsp:cNvPr id="0" name=""/>
        <dsp:cNvSpPr/>
      </dsp:nvSpPr>
      <dsp:spPr>
        <a:xfrm>
          <a:off x="1408938" y="3162444"/>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Rất nhiều thư viện chuẩn</a:t>
          </a:r>
        </a:p>
      </dsp:txBody>
      <dsp:txXfrm>
        <a:off x="1408938" y="3162444"/>
        <a:ext cx="5144262" cy="332888"/>
      </dsp:txXfrm>
    </dsp:sp>
    <dsp:sp modelId="{9A7C5659-2215-4E44-A929-47E3FAE7E2BB}">
      <dsp:nvSpPr>
        <dsp:cNvPr id="0" name=""/>
        <dsp:cNvSpPr/>
      </dsp:nvSpPr>
      <dsp:spPr>
        <a:xfrm>
          <a:off x="1310640" y="3495333"/>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22AA01-8D3F-4040-BE9E-7C1BD6544ADF}">
      <dsp:nvSpPr>
        <dsp:cNvPr id="0" name=""/>
        <dsp:cNvSpPr/>
      </dsp:nvSpPr>
      <dsp:spPr>
        <a:xfrm>
          <a:off x="1408938" y="3511978"/>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Hỗ trợ dependency injection</a:t>
          </a:r>
        </a:p>
      </dsp:txBody>
      <dsp:txXfrm>
        <a:off x="1408938" y="3511978"/>
        <a:ext cx="5144262" cy="332888"/>
      </dsp:txXfrm>
    </dsp:sp>
    <dsp:sp modelId="{94A524BC-36CB-42E8-8538-53E33E433ED4}">
      <dsp:nvSpPr>
        <dsp:cNvPr id="0" name=""/>
        <dsp:cNvSpPr/>
      </dsp:nvSpPr>
      <dsp:spPr>
        <a:xfrm>
          <a:off x="1310640" y="3844867"/>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1EA9A1-6679-42BB-BB28-7BD18E6A74A7}">
      <dsp:nvSpPr>
        <dsp:cNvPr id="0" name=""/>
        <dsp:cNvSpPr/>
      </dsp:nvSpPr>
      <dsp:spPr>
        <a:xfrm>
          <a:off x="1408938" y="3861511"/>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Continuation và generator</a:t>
          </a:r>
        </a:p>
      </dsp:txBody>
      <dsp:txXfrm>
        <a:off x="1408938" y="3861511"/>
        <a:ext cx="5144262" cy="332888"/>
      </dsp:txXfrm>
    </dsp:sp>
    <dsp:sp modelId="{3A81BD47-D4FF-41F5-AB84-090A1D6893EE}">
      <dsp:nvSpPr>
        <dsp:cNvPr id="0" name=""/>
        <dsp:cNvSpPr/>
      </dsp:nvSpPr>
      <dsp:spPr>
        <a:xfrm>
          <a:off x="1310640" y="4194400"/>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7B3C6A-4A4D-4D0D-8E1A-6F49E84FB324}">
      <dsp:nvSpPr>
        <dsp:cNvPr id="0" name=""/>
        <dsp:cNvSpPr/>
      </dsp:nvSpPr>
      <dsp:spPr>
        <a:xfrm>
          <a:off x="1408938" y="4211045"/>
          <a:ext cx="5144262" cy="33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Code block</a:t>
          </a:r>
        </a:p>
      </dsp:txBody>
      <dsp:txXfrm>
        <a:off x="1408938" y="4211045"/>
        <a:ext cx="5144262" cy="332888"/>
      </dsp:txXfrm>
    </dsp:sp>
    <dsp:sp modelId="{1F423D3A-49EE-4EBE-B2C1-BB4E6E5FD9C5}">
      <dsp:nvSpPr>
        <dsp:cNvPr id="0" name=""/>
        <dsp:cNvSpPr/>
      </dsp:nvSpPr>
      <dsp:spPr>
        <a:xfrm>
          <a:off x="1310640" y="4543933"/>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F6CEB-1358-43DB-8ACB-E55F4819BF7A}">
      <dsp:nvSpPr>
        <dsp:cNvPr id="0" name=""/>
        <dsp:cNvSpPr/>
      </dsp:nvSpPr>
      <dsp:spPr>
        <a:xfrm>
          <a:off x="0" y="0"/>
          <a:ext cx="6553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F33A2-1E47-4A09-976D-0E11E1F59BA2}">
      <dsp:nvSpPr>
        <dsp:cNvPr id="0" name=""/>
        <dsp:cNvSpPr/>
      </dsp:nvSpPr>
      <dsp:spPr>
        <a:xfrm>
          <a:off x="0" y="0"/>
          <a:ext cx="1310640" cy="4567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US" sz="3800" kern="1200"/>
            <a:t>Ưu điểm</a:t>
          </a:r>
        </a:p>
      </dsp:txBody>
      <dsp:txXfrm>
        <a:off x="0" y="0"/>
        <a:ext cx="1310640" cy="4567883"/>
      </dsp:txXfrm>
    </dsp:sp>
    <dsp:sp modelId="{54B3C972-8409-4B2E-AB07-E5504E77962F}">
      <dsp:nvSpPr>
        <dsp:cNvPr id="0" name=""/>
        <dsp:cNvSpPr/>
      </dsp:nvSpPr>
      <dsp:spPr>
        <a:xfrm>
          <a:off x="1408938" y="14441"/>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Mã nguồn mở</a:t>
          </a:r>
        </a:p>
      </dsp:txBody>
      <dsp:txXfrm>
        <a:off x="1408938" y="14441"/>
        <a:ext cx="5144262" cy="288838"/>
      </dsp:txXfrm>
    </dsp:sp>
    <dsp:sp modelId="{0FCE5570-4C32-4CD0-A387-B7DB8E2DB1FD}">
      <dsp:nvSpPr>
        <dsp:cNvPr id="0" name=""/>
        <dsp:cNvSpPr/>
      </dsp:nvSpPr>
      <dsp:spPr>
        <a:xfrm>
          <a:off x="1310640" y="303280"/>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594F4A-B925-4730-8FB9-7DA0939F7630}">
      <dsp:nvSpPr>
        <dsp:cNvPr id="0" name=""/>
        <dsp:cNvSpPr/>
      </dsp:nvSpPr>
      <dsp:spPr>
        <a:xfrm>
          <a:off x="1408938" y="317722"/>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Hoạt động trên nhiều nền tảng</a:t>
          </a:r>
        </a:p>
      </dsp:txBody>
      <dsp:txXfrm>
        <a:off x="1408938" y="317722"/>
        <a:ext cx="5144262" cy="288838"/>
      </dsp:txXfrm>
    </dsp:sp>
    <dsp:sp modelId="{4D09981D-9604-42EC-8F9C-1135B3767732}">
      <dsp:nvSpPr>
        <dsp:cNvPr id="0" name=""/>
        <dsp:cNvSpPr/>
      </dsp:nvSpPr>
      <dsp:spPr>
        <a:xfrm>
          <a:off x="1310640" y="606560"/>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3D091A-2F03-4764-A915-AEE332ACCBEA}">
      <dsp:nvSpPr>
        <dsp:cNvPr id="0" name=""/>
        <dsp:cNvSpPr/>
      </dsp:nvSpPr>
      <dsp:spPr>
        <a:xfrm>
          <a:off x="1408938" y="621002"/>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Có thể nhúng vào HTML</a:t>
          </a:r>
        </a:p>
      </dsp:txBody>
      <dsp:txXfrm>
        <a:off x="1408938" y="621002"/>
        <a:ext cx="5144262" cy="288838"/>
      </dsp:txXfrm>
    </dsp:sp>
    <dsp:sp modelId="{9C78482F-6247-4F50-8CE1-559912329504}">
      <dsp:nvSpPr>
        <dsp:cNvPr id="0" name=""/>
        <dsp:cNvSpPr/>
      </dsp:nvSpPr>
      <dsp:spPr>
        <a:xfrm>
          <a:off x="1310640" y="909840"/>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6A90FA-F619-416F-9E83-EDE1EC2F6218}">
      <dsp:nvSpPr>
        <dsp:cNvPr id="0" name=""/>
        <dsp:cNvSpPr/>
      </dsp:nvSpPr>
      <dsp:spPr>
        <a:xfrm>
          <a:off x="1408938" y="924282"/>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Ngôn ngữ cấp cao</a:t>
          </a:r>
        </a:p>
      </dsp:txBody>
      <dsp:txXfrm>
        <a:off x="1408938" y="924282"/>
        <a:ext cx="5144262" cy="288838"/>
      </dsp:txXfrm>
    </dsp:sp>
    <dsp:sp modelId="{3F4E9073-72E5-4E8B-BA32-AC6255AA40CA}">
      <dsp:nvSpPr>
        <dsp:cNvPr id="0" name=""/>
        <dsp:cNvSpPr/>
      </dsp:nvSpPr>
      <dsp:spPr>
        <a:xfrm>
          <a:off x="1310640" y="1213120"/>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D37D50-E395-4137-9D53-DBB8F3EF6A3B}">
      <dsp:nvSpPr>
        <dsp:cNvPr id="0" name=""/>
        <dsp:cNvSpPr/>
      </dsp:nvSpPr>
      <dsp:spPr>
        <a:xfrm>
          <a:off x="1408938" y="1227562"/>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Cung cấp các phương pháp đóng gói dữ liệu trong các đối tượng</a:t>
          </a:r>
        </a:p>
      </dsp:txBody>
      <dsp:txXfrm>
        <a:off x="1408938" y="1227562"/>
        <a:ext cx="5144262" cy="288838"/>
      </dsp:txXfrm>
    </dsp:sp>
    <dsp:sp modelId="{5843441F-BC27-4D6F-9A08-7BBAD743FA90}">
      <dsp:nvSpPr>
        <dsp:cNvPr id="0" name=""/>
        <dsp:cNvSpPr/>
      </dsp:nvSpPr>
      <dsp:spPr>
        <a:xfrm>
          <a:off x="1310640" y="1516401"/>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F6B73C-BDDD-4704-A04E-FAF769B29271}">
      <dsp:nvSpPr>
        <dsp:cNvPr id="0" name=""/>
        <dsp:cNvSpPr/>
      </dsp:nvSpPr>
      <dsp:spPr>
        <a:xfrm>
          <a:off x="1408938" y="1530843"/>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OOP tinh khiết (Lập trình hướng đối tượng)</a:t>
          </a:r>
        </a:p>
      </dsp:txBody>
      <dsp:txXfrm>
        <a:off x="1408938" y="1530843"/>
        <a:ext cx="5144262" cy="288838"/>
      </dsp:txXfrm>
    </dsp:sp>
    <dsp:sp modelId="{ACD1640F-4F30-44A9-A9F5-1A8DE57AFFF6}">
      <dsp:nvSpPr>
        <dsp:cNvPr id="0" name=""/>
        <dsp:cNvSpPr/>
      </dsp:nvSpPr>
      <dsp:spPr>
        <a:xfrm>
          <a:off x="1310640" y="1819681"/>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C8EBF6-CB57-4D88-BA5C-248864185EDF}">
      <dsp:nvSpPr>
        <dsp:cNvPr id="0" name=""/>
        <dsp:cNvSpPr/>
      </dsp:nvSpPr>
      <dsp:spPr>
        <a:xfrm>
          <a:off x="1408938" y="1834123"/>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Có thể dễ dàng kết nối với DB2, MySQL, Oracle, và Sybase</a:t>
          </a:r>
        </a:p>
      </dsp:txBody>
      <dsp:txXfrm>
        <a:off x="1408938" y="1834123"/>
        <a:ext cx="5144262" cy="288838"/>
      </dsp:txXfrm>
    </dsp:sp>
    <dsp:sp modelId="{9D7B7A2D-DC86-4539-9810-5532949FC9AD}">
      <dsp:nvSpPr>
        <dsp:cNvPr id="0" name=""/>
        <dsp:cNvSpPr/>
      </dsp:nvSpPr>
      <dsp:spPr>
        <a:xfrm>
          <a:off x="1310640" y="2122961"/>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591468-F957-4297-B79D-5546C3BB32EE}">
      <dsp:nvSpPr>
        <dsp:cNvPr id="0" name=""/>
        <dsp:cNvSpPr/>
      </dsp:nvSpPr>
      <dsp:spPr>
        <a:xfrm>
          <a:off x="1408938" y="2137403"/>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Các chương trình lớn và mở rộng cao dễ dàng được bảo trì</a:t>
          </a:r>
        </a:p>
      </dsp:txBody>
      <dsp:txXfrm>
        <a:off x="1408938" y="2137403"/>
        <a:ext cx="5144262" cy="288838"/>
      </dsp:txXfrm>
    </dsp:sp>
    <dsp:sp modelId="{25B6E96C-89B9-4B22-94FF-26C773BB773D}">
      <dsp:nvSpPr>
        <dsp:cNvPr id="0" name=""/>
        <dsp:cNvSpPr/>
      </dsp:nvSpPr>
      <dsp:spPr>
        <a:xfrm>
          <a:off x="1310640" y="2426241"/>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637E1D-C6F9-4FF6-9555-33DD9425EC3A}">
      <dsp:nvSpPr>
        <dsp:cNvPr id="0" name=""/>
        <dsp:cNvSpPr/>
      </dsp:nvSpPr>
      <dsp:spPr>
        <a:xfrm>
          <a:off x="1408938" y="2440683"/>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Tìm hiểu Ruby rất nhanh chóng và dễ dàng</a:t>
          </a:r>
        </a:p>
      </dsp:txBody>
      <dsp:txXfrm>
        <a:off x="1408938" y="2440683"/>
        <a:ext cx="5144262" cy="288838"/>
      </dsp:txXfrm>
    </dsp:sp>
    <dsp:sp modelId="{09B54C90-F68A-43C9-BFD0-83A83F9066D8}">
      <dsp:nvSpPr>
        <dsp:cNvPr id="0" name=""/>
        <dsp:cNvSpPr/>
      </dsp:nvSpPr>
      <dsp:spPr>
        <a:xfrm>
          <a:off x="1310640" y="2729521"/>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C43D98-F6BE-43CD-BCA5-BAB67BCBADC1}">
      <dsp:nvSpPr>
        <dsp:cNvPr id="0" name=""/>
        <dsp:cNvSpPr/>
      </dsp:nvSpPr>
      <dsp:spPr>
        <a:xfrm>
          <a:off x="1408938" y="2743963"/>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Có khả năng viết các ứng dụng đa luồng với một API đơn giản</a:t>
          </a:r>
        </a:p>
      </dsp:txBody>
      <dsp:txXfrm>
        <a:off x="1408938" y="2743963"/>
        <a:ext cx="5144262" cy="288838"/>
      </dsp:txXfrm>
    </dsp:sp>
    <dsp:sp modelId="{304564BF-766F-4698-86F3-904EAE4371B4}">
      <dsp:nvSpPr>
        <dsp:cNvPr id="0" name=""/>
        <dsp:cNvSpPr/>
      </dsp:nvSpPr>
      <dsp:spPr>
        <a:xfrm>
          <a:off x="1310640" y="3032802"/>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DE2FF3-B17D-4E59-8DDB-25FD4BB606F6}">
      <dsp:nvSpPr>
        <dsp:cNvPr id="0" name=""/>
        <dsp:cNvSpPr/>
      </dsp:nvSpPr>
      <dsp:spPr>
        <a:xfrm>
          <a:off x="1408938" y="3047244"/>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Có thể viết thư viện bên ngoài Ruby hoặc C</a:t>
          </a:r>
        </a:p>
      </dsp:txBody>
      <dsp:txXfrm>
        <a:off x="1408938" y="3047244"/>
        <a:ext cx="5144262" cy="288838"/>
      </dsp:txXfrm>
    </dsp:sp>
    <dsp:sp modelId="{9347739E-E489-4C6A-8ED4-E5463B7C205C}">
      <dsp:nvSpPr>
        <dsp:cNvPr id="0" name=""/>
        <dsp:cNvSpPr/>
      </dsp:nvSpPr>
      <dsp:spPr>
        <a:xfrm>
          <a:off x="1310640" y="3336082"/>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56B3EA-1A80-426D-B79B-4D68FA0D14EB}">
      <dsp:nvSpPr>
        <dsp:cNvPr id="0" name=""/>
        <dsp:cNvSpPr/>
      </dsp:nvSpPr>
      <dsp:spPr>
        <a:xfrm>
          <a:off x="1408938" y="3350524"/>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Tính năng bảo mật tốt hơn</a:t>
          </a:r>
        </a:p>
      </dsp:txBody>
      <dsp:txXfrm>
        <a:off x="1408938" y="3350524"/>
        <a:ext cx="5144262" cy="288838"/>
      </dsp:txXfrm>
    </dsp:sp>
    <dsp:sp modelId="{5F78E057-EF56-416B-99C6-5A5330D6D6E7}">
      <dsp:nvSpPr>
        <dsp:cNvPr id="0" name=""/>
        <dsp:cNvSpPr/>
      </dsp:nvSpPr>
      <dsp:spPr>
        <a:xfrm>
          <a:off x="1310640" y="3639362"/>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76BD0F-1563-423C-9760-C51C2EC507B2}">
      <dsp:nvSpPr>
        <dsp:cNvPr id="0" name=""/>
        <dsp:cNvSpPr/>
      </dsp:nvSpPr>
      <dsp:spPr>
        <a:xfrm>
          <a:off x="1408938" y="3653804"/>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Có một trình gỡ lỗi</a:t>
          </a:r>
        </a:p>
      </dsp:txBody>
      <dsp:txXfrm>
        <a:off x="1408938" y="3653804"/>
        <a:ext cx="5144262" cy="288838"/>
      </dsp:txXfrm>
    </dsp:sp>
    <dsp:sp modelId="{699975C2-D4B2-4D7F-9B6C-1918FC41D9D3}">
      <dsp:nvSpPr>
        <dsp:cNvPr id="0" name=""/>
        <dsp:cNvSpPr/>
      </dsp:nvSpPr>
      <dsp:spPr>
        <a:xfrm>
          <a:off x="1310640" y="3942642"/>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AF4AE6-126B-4322-BA54-3E1F75D873D5}">
      <dsp:nvSpPr>
        <dsp:cNvPr id="0" name=""/>
        <dsp:cNvSpPr/>
      </dsp:nvSpPr>
      <dsp:spPr>
        <a:xfrm>
          <a:off x="1408938" y="3957084"/>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Cú pháp linh hoạt</a:t>
          </a:r>
        </a:p>
      </dsp:txBody>
      <dsp:txXfrm>
        <a:off x="1408938" y="3957084"/>
        <a:ext cx="5144262" cy="288838"/>
      </dsp:txXfrm>
    </dsp:sp>
    <dsp:sp modelId="{01ED78B5-7C56-41B2-B420-6B1F4ACBCD20}">
      <dsp:nvSpPr>
        <dsp:cNvPr id="0" name=""/>
        <dsp:cNvSpPr/>
      </dsp:nvSpPr>
      <dsp:spPr>
        <a:xfrm>
          <a:off x="1310640" y="4245923"/>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CEAC73-592D-4D9F-92A8-A44D2B42FA20}">
      <dsp:nvSpPr>
        <dsp:cNvPr id="0" name=""/>
        <dsp:cNvSpPr/>
      </dsp:nvSpPr>
      <dsp:spPr>
        <a:xfrm>
          <a:off x="1408938" y="4260364"/>
          <a:ext cx="5144262" cy="28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US" sz="1300" kern="1200"/>
            <a:t>Chuỗi xử lý mạnh mẽ</a:t>
          </a:r>
        </a:p>
      </dsp:txBody>
      <dsp:txXfrm>
        <a:off x="1408938" y="4260364"/>
        <a:ext cx="5144262" cy="288838"/>
      </dsp:txXfrm>
    </dsp:sp>
    <dsp:sp modelId="{F883D106-30B2-4D09-A72D-EF13910577DC}">
      <dsp:nvSpPr>
        <dsp:cNvPr id="0" name=""/>
        <dsp:cNvSpPr/>
      </dsp:nvSpPr>
      <dsp:spPr>
        <a:xfrm>
          <a:off x="1310640" y="4549203"/>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F6CEB-1358-43DB-8ACB-E55F4819BF7A}">
      <dsp:nvSpPr>
        <dsp:cNvPr id="0" name=""/>
        <dsp:cNvSpPr/>
      </dsp:nvSpPr>
      <dsp:spPr>
        <a:xfrm>
          <a:off x="0" y="0"/>
          <a:ext cx="6553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F33A2-1E47-4A09-976D-0E11E1F59BA2}">
      <dsp:nvSpPr>
        <dsp:cNvPr id="0" name=""/>
        <dsp:cNvSpPr/>
      </dsp:nvSpPr>
      <dsp:spPr>
        <a:xfrm>
          <a:off x="0" y="0"/>
          <a:ext cx="1310640" cy="4567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a:t>Nhược điểm</a:t>
          </a:r>
        </a:p>
      </dsp:txBody>
      <dsp:txXfrm>
        <a:off x="0" y="0"/>
        <a:ext cx="1310640" cy="4567883"/>
      </dsp:txXfrm>
    </dsp:sp>
    <dsp:sp modelId="{03192AD0-3E0A-4357-A945-44672F78ECA4}">
      <dsp:nvSpPr>
        <dsp:cNvPr id="0" name=""/>
        <dsp:cNvSpPr/>
      </dsp:nvSpPr>
      <dsp:spPr>
        <a:xfrm>
          <a:off x="1408938" y="43046"/>
          <a:ext cx="5144262" cy="860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Việc học ngôn ngữ Ruby có thể khó khăn</a:t>
          </a:r>
        </a:p>
      </dsp:txBody>
      <dsp:txXfrm>
        <a:off x="1408938" y="43046"/>
        <a:ext cx="5144262" cy="860938"/>
      </dsp:txXfrm>
    </dsp:sp>
    <dsp:sp modelId="{59DED064-9C38-491F-8BB9-21CBCE8B5F82}">
      <dsp:nvSpPr>
        <dsp:cNvPr id="0" name=""/>
        <dsp:cNvSpPr/>
      </dsp:nvSpPr>
      <dsp:spPr>
        <a:xfrm>
          <a:off x="1310640" y="903985"/>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D189BB-21B7-4138-AB0F-C58CBB0A7448}">
      <dsp:nvSpPr>
        <dsp:cNvPr id="0" name=""/>
        <dsp:cNvSpPr/>
      </dsp:nvSpPr>
      <dsp:spPr>
        <a:xfrm>
          <a:off x="1408938" y="947032"/>
          <a:ext cx="5144262" cy="860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Thiếu nguồn thông tin, tài liệu</a:t>
          </a:r>
        </a:p>
      </dsp:txBody>
      <dsp:txXfrm>
        <a:off x="1408938" y="947032"/>
        <a:ext cx="5144262" cy="860938"/>
      </dsp:txXfrm>
    </dsp:sp>
    <dsp:sp modelId="{A181EA2C-C7BC-4868-8A2C-01A39D22E314}">
      <dsp:nvSpPr>
        <dsp:cNvPr id="0" name=""/>
        <dsp:cNvSpPr/>
      </dsp:nvSpPr>
      <dsp:spPr>
        <a:xfrm>
          <a:off x="1310640" y="1807971"/>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0F822A-742D-4D78-842D-26BA572C9723}">
      <dsp:nvSpPr>
        <dsp:cNvPr id="0" name=""/>
        <dsp:cNvSpPr/>
      </dsp:nvSpPr>
      <dsp:spPr>
        <a:xfrm>
          <a:off x="1408938" y="1851018"/>
          <a:ext cx="5144262" cy="860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just" defTabSz="755650">
            <a:lnSpc>
              <a:spcPct val="90000"/>
            </a:lnSpc>
            <a:spcBef>
              <a:spcPct val="0"/>
            </a:spcBef>
            <a:spcAft>
              <a:spcPct val="35000"/>
            </a:spcAft>
          </a:pPr>
          <a:r>
            <a:rPr lang="en-US" sz="1700" kern="1200"/>
            <a:t>Thời gian xử lý chậm hơn (thời gian CPU) so với các ngôn ngữ lập trình khác</a:t>
          </a:r>
        </a:p>
      </dsp:txBody>
      <dsp:txXfrm>
        <a:off x="1408938" y="1851018"/>
        <a:ext cx="5144262" cy="860938"/>
      </dsp:txXfrm>
    </dsp:sp>
    <dsp:sp modelId="{CA46F2D2-0F00-4001-86A6-F9CADAB34EE5}">
      <dsp:nvSpPr>
        <dsp:cNvPr id="0" name=""/>
        <dsp:cNvSpPr/>
      </dsp:nvSpPr>
      <dsp:spPr>
        <a:xfrm>
          <a:off x="1310640" y="2711957"/>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ECEDDD-0DAD-4702-A696-46BF4553B115}">
      <dsp:nvSpPr>
        <dsp:cNvPr id="0" name=""/>
        <dsp:cNvSpPr/>
      </dsp:nvSpPr>
      <dsp:spPr>
        <a:xfrm>
          <a:off x="1408938" y="2755004"/>
          <a:ext cx="5144262" cy="860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a:t>Phát triển và cập nhật chậm hơn</a:t>
          </a:r>
        </a:p>
      </dsp:txBody>
      <dsp:txXfrm>
        <a:off x="1408938" y="2755004"/>
        <a:ext cx="5144262" cy="860938"/>
      </dsp:txXfrm>
    </dsp:sp>
    <dsp:sp modelId="{371E804B-D44D-4E37-9343-95D6EA6E190B}">
      <dsp:nvSpPr>
        <dsp:cNvPr id="0" name=""/>
        <dsp:cNvSpPr/>
      </dsp:nvSpPr>
      <dsp:spPr>
        <a:xfrm>
          <a:off x="1310640" y="3615943"/>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5A5540-DCD9-4937-896F-3213C09E7B32}">
      <dsp:nvSpPr>
        <dsp:cNvPr id="0" name=""/>
        <dsp:cNvSpPr/>
      </dsp:nvSpPr>
      <dsp:spPr>
        <a:xfrm>
          <a:off x="1408938" y="3658990"/>
          <a:ext cx="5144262" cy="860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just" defTabSz="755650">
            <a:lnSpc>
              <a:spcPct val="90000"/>
            </a:lnSpc>
            <a:spcBef>
              <a:spcPct val="0"/>
            </a:spcBef>
            <a:spcAft>
              <a:spcPct val="35000"/>
            </a:spcAft>
          </a:pPr>
          <a:r>
            <a:rPr lang="en-US" sz="1700" kern="1200"/>
            <a:t>Lập trình nhanh hơn do ít dòng lệnh hơn. Tuy nhiên nó sẽ khó cho việc bảo trì và tốc độ chạy chương trình cũng sẽ chậm hơn</a:t>
          </a:r>
        </a:p>
      </dsp:txBody>
      <dsp:txXfrm>
        <a:off x="1408938" y="3658990"/>
        <a:ext cx="5144262" cy="860938"/>
      </dsp:txXfrm>
    </dsp:sp>
    <dsp:sp modelId="{A1EC951D-E19F-4249-909E-27E38B97FB83}">
      <dsp:nvSpPr>
        <dsp:cNvPr id="0" name=""/>
        <dsp:cNvSpPr/>
      </dsp:nvSpPr>
      <dsp:spPr>
        <a:xfrm>
          <a:off x="1310640" y="4519929"/>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F6CEB-1358-43DB-8ACB-E55F4819BF7A}">
      <dsp:nvSpPr>
        <dsp:cNvPr id="0" name=""/>
        <dsp:cNvSpPr/>
      </dsp:nvSpPr>
      <dsp:spPr>
        <a:xfrm>
          <a:off x="0" y="0"/>
          <a:ext cx="6553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F33A2-1E47-4A09-976D-0E11E1F59BA2}">
      <dsp:nvSpPr>
        <dsp:cNvPr id="0" name=""/>
        <dsp:cNvSpPr/>
      </dsp:nvSpPr>
      <dsp:spPr>
        <a:xfrm>
          <a:off x="0" y="0"/>
          <a:ext cx="1310640" cy="228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a:t>Ưu điểm</a:t>
          </a:r>
        </a:p>
      </dsp:txBody>
      <dsp:txXfrm>
        <a:off x="0" y="0"/>
        <a:ext cx="1310640" cy="2283941"/>
      </dsp:txXfrm>
    </dsp:sp>
    <dsp:sp modelId="{5F3B8C0E-5B2D-4219-8236-A1D8E5414730}">
      <dsp:nvSpPr>
        <dsp:cNvPr id="0" name=""/>
        <dsp:cNvSpPr/>
      </dsp:nvSpPr>
      <dsp:spPr>
        <a:xfrm>
          <a:off x="1408938" y="21523"/>
          <a:ext cx="5144262" cy="43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smtClean="0"/>
            <a:t>Rails cung cấp cho ta công cụ tuyệt vời giúp triển khai được nhiều tính năng hơn mà lại tốn ít thời gian hơn.</a:t>
          </a:r>
          <a:endParaRPr lang="en-US" sz="1200" kern="1200"/>
        </a:p>
      </dsp:txBody>
      <dsp:txXfrm>
        <a:off x="1408938" y="21523"/>
        <a:ext cx="5144262" cy="430469"/>
      </dsp:txXfrm>
    </dsp:sp>
    <dsp:sp modelId="{3D7CDA0F-C0FB-48D7-91B5-F73856A2BE20}">
      <dsp:nvSpPr>
        <dsp:cNvPr id="0" name=""/>
        <dsp:cNvSpPr/>
      </dsp:nvSpPr>
      <dsp:spPr>
        <a:xfrm>
          <a:off x="1310640" y="451992"/>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2E6CAA-06AB-4BBD-A706-695207ECCFFA}">
      <dsp:nvSpPr>
        <dsp:cNvPr id="0" name=""/>
        <dsp:cNvSpPr/>
      </dsp:nvSpPr>
      <dsp:spPr>
        <a:xfrm>
          <a:off x="1408938" y="473516"/>
          <a:ext cx="5144262" cy="43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smtClean="0"/>
            <a:t>Rails cung cấp cho ta gem, thứ có thẻ thay thế hầu hết cho mọi thứ.</a:t>
          </a:r>
          <a:endParaRPr lang="en-US" sz="1200" kern="1200"/>
        </a:p>
      </dsp:txBody>
      <dsp:txXfrm>
        <a:off x="1408938" y="473516"/>
        <a:ext cx="5144262" cy="430469"/>
      </dsp:txXfrm>
    </dsp:sp>
    <dsp:sp modelId="{93B960F2-6157-4C73-A289-4F56BFB130EB}">
      <dsp:nvSpPr>
        <dsp:cNvPr id="0" name=""/>
        <dsp:cNvSpPr/>
      </dsp:nvSpPr>
      <dsp:spPr>
        <a:xfrm>
          <a:off x="1310640" y="903985"/>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67AA6-00B2-4C44-A3B6-0203385D81B4}">
      <dsp:nvSpPr>
        <dsp:cNvPr id="0" name=""/>
        <dsp:cNvSpPr/>
      </dsp:nvSpPr>
      <dsp:spPr>
        <a:xfrm>
          <a:off x="1408938" y="925509"/>
          <a:ext cx="5144262" cy="43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smtClean="0"/>
            <a:t>Chất lượng của các phần mềm hỗ trợ Ruby code là cao hơn so với một số ngôn ngữ khác.</a:t>
          </a:r>
          <a:endParaRPr lang="en-US" sz="1200" kern="1200"/>
        </a:p>
      </dsp:txBody>
      <dsp:txXfrm>
        <a:off x="1408938" y="925509"/>
        <a:ext cx="5144262" cy="430469"/>
      </dsp:txXfrm>
    </dsp:sp>
    <dsp:sp modelId="{F40CCC86-F841-4BD9-81EC-C4DE8494E612}">
      <dsp:nvSpPr>
        <dsp:cNvPr id="0" name=""/>
        <dsp:cNvSpPr/>
      </dsp:nvSpPr>
      <dsp:spPr>
        <a:xfrm>
          <a:off x="1310640" y="1355978"/>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09C6FD-5005-4F91-8499-E291B6911491}">
      <dsp:nvSpPr>
        <dsp:cNvPr id="0" name=""/>
        <dsp:cNvSpPr/>
      </dsp:nvSpPr>
      <dsp:spPr>
        <a:xfrm>
          <a:off x="1408938" y="1377502"/>
          <a:ext cx="5144262" cy="43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smtClean="0"/>
            <a:t>Cộng đồng Ruby rất lớn. Điều này giúp cải thiện những sản phẩm của Ruby rất nhiều và đây cũng là một lý do mà thư viện của Ruby lại tuyệt vời như vậy.</a:t>
          </a:r>
          <a:endParaRPr lang="en-US" sz="1200" kern="1200"/>
        </a:p>
      </dsp:txBody>
      <dsp:txXfrm>
        <a:off x="1408938" y="1377502"/>
        <a:ext cx="5144262" cy="430469"/>
      </dsp:txXfrm>
    </dsp:sp>
    <dsp:sp modelId="{EE16DFCD-96E4-466F-99F4-47F122151D91}">
      <dsp:nvSpPr>
        <dsp:cNvPr id="0" name=""/>
        <dsp:cNvSpPr/>
      </dsp:nvSpPr>
      <dsp:spPr>
        <a:xfrm>
          <a:off x="1310640" y="1807971"/>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89337C-B09F-44DD-A74F-9DD736BD784C}">
      <dsp:nvSpPr>
        <dsp:cNvPr id="0" name=""/>
        <dsp:cNvSpPr/>
      </dsp:nvSpPr>
      <dsp:spPr>
        <a:xfrm>
          <a:off x="1408938" y="1829495"/>
          <a:ext cx="5144262" cy="43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smtClean="0"/>
            <a:t>RoR là một ngôn ngữ gọn gàng, khi mà sử dụng kết hợp cùng các thư viện hỗ trợ, RoR cho phép bạn phát triển một cách khá là nhanh chóng.</a:t>
          </a:r>
          <a:endParaRPr lang="en-US" sz="1200" kern="1200"/>
        </a:p>
      </dsp:txBody>
      <dsp:txXfrm>
        <a:off x="1408938" y="1829495"/>
        <a:ext cx="5144262" cy="430469"/>
      </dsp:txXfrm>
    </dsp:sp>
    <dsp:sp modelId="{D955BE6F-8F51-41C6-8C91-7BC686903C65}">
      <dsp:nvSpPr>
        <dsp:cNvPr id="0" name=""/>
        <dsp:cNvSpPr/>
      </dsp:nvSpPr>
      <dsp:spPr>
        <a:xfrm>
          <a:off x="1310640" y="2259964"/>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E0DF7D-3980-4D0C-8B71-9A4735CBFFDB}">
      <dsp:nvSpPr>
        <dsp:cNvPr id="0" name=""/>
        <dsp:cNvSpPr/>
      </dsp:nvSpPr>
      <dsp:spPr>
        <a:xfrm>
          <a:off x="0" y="2326331"/>
          <a:ext cx="6553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CCCA1-D4CD-45CE-9F4C-AE9A35749B3E}">
      <dsp:nvSpPr>
        <dsp:cNvPr id="0" name=""/>
        <dsp:cNvSpPr/>
      </dsp:nvSpPr>
      <dsp:spPr>
        <a:xfrm>
          <a:off x="0" y="2283941"/>
          <a:ext cx="1310640" cy="2283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vi-VN" sz="2800" kern="1200" smtClean="0"/>
            <a:t>Nhượ</a:t>
          </a:r>
          <a:r>
            <a:rPr lang="en-US" sz="2800" kern="1200" smtClean="0"/>
            <a:t>c điểm</a:t>
          </a:r>
          <a:endParaRPr lang="en-US" sz="2800" kern="1200"/>
        </a:p>
      </dsp:txBody>
      <dsp:txXfrm>
        <a:off x="0" y="2283941"/>
        <a:ext cx="1310640" cy="2283941"/>
      </dsp:txXfrm>
    </dsp:sp>
    <dsp:sp modelId="{A758EC1A-0772-4514-90C2-48E245675C75}">
      <dsp:nvSpPr>
        <dsp:cNvPr id="0" name=""/>
        <dsp:cNvSpPr/>
      </dsp:nvSpPr>
      <dsp:spPr>
        <a:xfrm>
          <a:off x="1408938" y="2337025"/>
          <a:ext cx="5144262" cy="1061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smtClean="0"/>
            <a:t>Rails có tốc độ chạy khá chậm</a:t>
          </a:r>
          <a:endParaRPr lang="en-US" sz="1200" kern="1200"/>
        </a:p>
      </dsp:txBody>
      <dsp:txXfrm>
        <a:off x="1408938" y="2337025"/>
        <a:ext cx="5144262" cy="1061675"/>
      </dsp:txXfrm>
    </dsp:sp>
    <dsp:sp modelId="{C26349DB-94BE-4F99-BAAB-78E5B06B3D46}">
      <dsp:nvSpPr>
        <dsp:cNvPr id="0" name=""/>
        <dsp:cNvSpPr/>
      </dsp:nvSpPr>
      <dsp:spPr>
        <a:xfrm>
          <a:off x="1310640" y="3398701"/>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05019F-16B3-41DE-BD99-C7A32617AC78}">
      <dsp:nvSpPr>
        <dsp:cNvPr id="0" name=""/>
        <dsp:cNvSpPr/>
      </dsp:nvSpPr>
      <dsp:spPr>
        <a:xfrm>
          <a:off x="1408938" y="3451785"/>
          <a:ext cx="5144262" cy="1061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kern="1200" smtClean="0"/>
            <a:t>Tốc độ boot p</a:t>
          </a:r>
          <a:r>
            <a:rPr lang="en-US" sz="1200" kern="1200" smtClean="0"/>
            <a:t>hụ thuộc vào số lượng gem và file, chúng ta có thể mất một khoảng thời gian kha khá để khởi động, điều này có thể ảnh hưởng trực tiếp tới hiệu suất làm việc</a:t>
          </a:r>
          <a:endParaRPr lang="en-US" sz="1200" kern="1200"/>
        </a:p>
      </dsp:txBody>
      <dsp:txXfrm>
        <a:off x="1408938" y="3451785"/>
        <a:ext cx="5144262" cy="1061675"/>
      </dsp:txXfrm>
    </dsp:sp>
    <dsp:sp modelId="{11179E14-EC1C-450D-B65C-FEDC75335A07}">
      <dsp:nvSpPr>
        <dsp:cNvPr id="0" name=""/>
        <dsp:cNvSpPr/>
      </dsp:nvSpPr>
      <dsp:spPr>
        <a:xfrm>
          <a:off x="1310640" y="4513460"/>
          <a:ext cx="5242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2E3E1-7BA8-6C40-8AF8-81D254586D95}" type="datetimeFigureOut">
              <a:rPr lang="en-US" smtClean="0"/>
              <a:t>5/31/2019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C78A5-25B8-8943-ABB7-08106557F599}" type="slidenum">
              <a:rPr lang="en-US" smtClean="0"/>
              <a:t>‹#›</a:t>
            </a:fld>
            <a:endParaRPr lang="en-US"/>
          </a:p>
        </p:txBody>
      </p:sp>
    </p:spTree>
    <p:extLst>
      <p:ext uri="{BB962C8B-B14F-4D97-AF65-F5344CB8AC3E}">
        <p14:creationId xmlns:p14="http://schemas.microsoft.com/office/powerpoint/2010/main" val="1270836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3C78A5-25B8-8943-ABB7-08106557F599}" type="slidenum">
              <a:rPr lang="en-US" smtClean="0"/>
              <a:t>1</a:t>
            </a:fld>
            <a:endParaRPr lang="en-US"/>
          </a:p>
        </p:txBody>
      </p:sp>
    </p:spTree>
    <p:extLst>
      <p:ext uri="{BB962C8B-B14F-4D97-AF65-F5344CB8AC3E}">
        <p14:creationId xmlns:p14="http://schemas.microsoft.com/office/powerpoint/2010/main" val="2139464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3C78A5-25B8-8943-ABB7-08106557F599}" type="slidenum">
              <a:rPr lang="en-US" smtClean="0"/>
              <a:t>12</a:t>
            </a:fld>
            <a:endParaRPr lang="en-US"/>
          </a:p>
        </p:txBody>
      </p:sp>
    </p:spTree>
    <p:extLst>
      <p:ext uri="{BB962C8B-B14F-4D97-AF65-F5344CB8AC3E}">
        <p14:creationId xmlns:p14="http://schemas.microsoft.com/office/powerpoint/2010/main" val="164682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Ở phiên bản Ruby 0.95, nó đã có nhiều tính năng quen thuộc trong các phiên bản sau của Ruby, bao gồm thiết kế hướng đối tượng, các lớp với kế thừa, mixin, vòng lặp, xử lý ngoại lệ và thu gom rác.</a:t>
            </a:r>
          </a:p>
        </p:txBody>
      </p:sp>
      <p:sp>
        <p:nvSpPr>
          <p:cNvPr id="4" name="Slide Number Placeholder 3"/>
          <p:cNvSpPr>
            <a:spLocks noGrp="1"/>
          </p:cNvSpPr>
          <p:nvPr>
            <p:ph type="sldNum" sz="quarter" idx="10"/>
          </p:nvPr>
        </p:nvSpPr>
        <p:spPr/>
        <p:txBody>
          <a:bodyPr/>
          <a:lstStyle/>
          <a:p>
            <a:fld id="{993C78A5-25B8-8943-ABB7-08106557F599}" type="slidenum">
              <a:rPr lang="en-US" smtClean="0"/>
              <a:t>4</a:t>
            </a:fld>
            <a:endParaRPr lang="en-US"/>
          </a:p>
        </p:txBody>
      </p:sp>
    </p:spTree>
    <p:extLst>
      <p:ext uri="{BB962C8B-B14F-4D97-AF65-F5344CB8AC3E}">
        <p14:creationId xmlns:p14="http://schemas.microsoft.com/office/powerpoint/2010/main" val="1688736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3C78A5-25B8-8943-ABB7-08106557F599}" type="slidenum">
              <a:rPr lang="en-US" smtClean="0"/>
              <a:t>5</a:t>
            </a:fld>
            <a:endParaRPr lang="en-US"/>
          </a:p>
        </p:txBody>
      </p:sp>
    </p:spTree>
    <p:extLst>
      <p:ext uri="{BB962C8B-B14F-4D97-AF65-F5344CB8AC3E}">
        <p14:creationId xmlns:p14="http://schemas.microsoft.com/office/powerpoint/2010/main" val="1871394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3C78A5-25B8-8943-ABB7-08106557F599}" type="slidenum">
              <a:rPr lang="en-US" smtClean="0"/>
              <a:t>6</a:t>
            </a:fld>
            <a:endParaRPr lang="en-US"/>
          </a:p>
        </p:txBody>
      </p:sp>
    </p:spTree>
    <p:extLst>
      <p:ext uri="{BB962C8B-B14F-4D97-AF65-F5344CB8AC3E}">
        <p14:creationId xmlns:p14="http://schemas.microsoft.com/office/powerpoint/2010/main" val="181658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3C78A5-25B8-8943-ABB7-08106557F599}" type="slidenum">
              <a:rPr lang="en-US" smtClean="0"/>
              <a:t>7</a:t>
            </a:fld>
            <a:endParaRPr lang="en-US"/>
          </a:p>
        </p:txBody>
      </p:sp>
    </p:spTree>
    <p:extLst>
      <p:ext uri="{BB962C8B-B14F-4D97-AF65-F5344CB8AC3E}">
        <p14:creationId xmlns:p14="http://schemas.microsoft.com/office/powerpoint/2010/main" val="2487411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3C78A5-25B8-8943-ABB7-08106557F599}" type="slidenum">
              <a:rPr lang="en-US" smtClean="0"/>
              <a:t>8</a:t>
            </a:fld>
            <a:endParaRPr lang="en-US"/>
          </a:p>
        </p:txBody>
      </p:sp>
    </p:spTree>
    <p:extLst>
      <p:ext uri="{BB962C8B-B14F-4D97-AF65-F5344CB8AC3E}">
        <p14:creationId xmlns:p14="http://schemas.microsoft.com/office/powerpoint/2010/main" val="635690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3C78A5-25B8-8943-ABB7-08106557F599}" type="slidenum">
              <a:rPr lang="en-US" smtClean="0"/>
              <a:t>9</a:t>
            </a:fld>
            <a:endParaRPr lang="en-US"/>
          </a:p>
        </p:txBody>
      </p:sp>
    </p:spTree>
    <p:extLst>
      <p:ext uri="{BB962C8B-B14F-4D97-AF65-F5344CB8AC3E}">
        <p14:creationId xmlns:p14="http://schemas.microsoft.com/office/powerpoint/2010/main" val="945560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Theo trang web của Ruby , nó được xếp hạng 10 trong hầu hết các ngôn ngữ lập trình phổ biến trên toàn thế giới. Phần lớn sự tăng trưởng là do mức độ phổ biến của phần mềm viết bằng Ruby, đặc biệt là web framework: </a:t>
            </a:r>
            <a:r>
              <a:rPr lang="en-US" sz="1200" b="1" i="1" kern="1200">
                <a:solidFill>
                  <a:schemeClr val="tx1"/>
                </a:solidFill>
                <a:effectLst/>
                <a:latin typeface="+mn-lt"/>
                <a:ea typeface="+mn-ea"/>
                <a:cs typeface="+mn-cs"/>
              </a:rPr>
              <a:t>Ruby on Rails</a:t>
            </a:r>
            <a:r>
              <a:rPr lang="en-US" sz="120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993C78A5-25B8-8943-ABB7-08106557F599}" type="slidenum">
              <a:rPr lang="en-US" smtClean="0"/>
              <a:t>10</a:t>
            </a:fld>
            <a:endParaRPr lang="en-US"/>
          </a:p>
        </p:txBody>
      </p:sp>
    </p:spTree>
    <p:extLst>
      <p:ext uri="{BB962C8B-B14F-4D97-AF65-F5344CB8AC3E}">
        <p14:creationId xmlns:p14="http://schemas.microsoft.com/office/powerpoint/2010/main" val="92179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3C78A5-25B8-8943-ABB7-08106557F599}" type="slidenum">
              <a:rPr lang="en-US" smtClean="0"/>
              <a:t>11</a:t>
            </a:fld>
            <a:endParaRPr lang="en-US"/>
          </a:p>
        </p:txBody>
      </p:sp>
    </p:spTree>
    <p:extLst>
      <p:ext uri="{BB962C8B-B14F-4D97-AF65-F5344CB8AC3E}">
        <p14:creationId xmlns:p14="http://schemas.microsoft.com/office/powerpoint/2010/main" val="297054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0B2420-51E6-43A1-8B44-65089D9FD173}" type="datetime2">
              <a:rPr lang="en-US" smtClean="0"/>
              <a:t>Friday, May 31, 2019</a:t>
            </a:fld>
            <a:endParaRPr lang="en-US"/>
          </a:p>
        </p:txBody>
      </p:sp>
      <p:sp>
        <p:nvSpPr>
          <p:cNvPr id="5" name="Footer Placeholder 4"/>
          <p:cNvSpPr>
            <a:spLocks noGrp="1"/>
          </p:cNvSpPr>
          <p:nvPr>
            <p:ph type="ftr" sz="quarter" idx="11"/>
          </p:nvPr>
        </p:nvSpPr>
        <p:spPr/>
        <p:txBody>
          <a:bodyPr/>
          <a:lstStyle/>
          <a:p>
            <a:r>
              <a:rPr lang="en-US"/>
              <a:t>Nguyên lý các ngôn ngữ lập trình - Ruby</a:t>
            </a:r>
          </a:p>
        </p:txBody>
      </p:sp>
      <p:sp>
        <p:nvSpPr>
          <p:cNvPr id="6" name="Slide Number Placeholder 5"/>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365667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93E9E9-1388-47F5-BBDD-8CBBC3B6D38D}" type="datetime2">
              <a:rPr lang="en-US" smtClean="0"/>
              <a:t>Friday, May 31, 2019</a:t>
            </a:fld>
            <a:endParaRPr lang="en-US"/>
          </a:p>
        </p:txBody>
      </p:sp>
      <p:sp>
        <p:nvSpPr>
          <p:cNvPr id="5" name="Footer Placeholder 4"/>
          <p:cNvSpPr>
            <a:spLocks noGrp="1"/>
          </p:cNvSpPr>
          <p:nvPr>
            <p:ph type="ftr" sz="quarter" idx="11"/>
          </p:nvPr>
        </p:nvSpPr>
        <p:spPr/>
        <p:txBody>
          <a:bodyPr/>
          <a:lstStyle/>
          <a:p>
            <a:r>
              <a:rPr lang="en-US"/>
              <a:t>Nguyên lý các ngôn ngữ lập trình - Ruby</a:t>
            </a:r>
          </a:p>
        </p:txBody>
      </p:sp>
      <p:sp>
        <p:nvSpPr>
          <p:cNvPr id="6" name="Slide Number Placeholder 5"/>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163015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C7298-86A2-4291-9EDD-8A959347DDF3}" type="datetime2">
              <a:rPr lang="en-US" smtClean="0"/>
              <a:t>Friday, May 31, 2019</a:t>
            </a:fld>
            <a:endParaRPr lang="en-US"/>
          </a:p>
        </p:txBody>
      </p:sp>
      <p:sp>
        <p:nvSpPr>
          <p:cNvPr id="5" name="Footer Placeholder 4"/>
          <p:cNvSpPr>
            <a:spLocks noGrp="1"/>
          </p:cNvSpPr>
          <p:nvPr>
            <p:ph type="ftr" sz="quarter" idx="11"/>
          </p:nvPr>
        </p:nvSpPr>
        <p:spPr/>
        <p:txBody>
          <a:bodyPr/>
          <a:lstStyle/>
          <a:p>
            <a:r>
              <a:rPr lang="en-US"/>
              <a:t>Nguyên lý các ngôn ngữ lập trình - Ruby</a:t>
            </a:r>
          </a:p>
        </p:txBody>
      </p:sp>
      <p:sp>
        <p:nvSpPr>
          <p:cNvPr id="6" name="Slide Number Placeholder 5"/>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264568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FCCAF-4213-4E34-92A4-FD170B99736C}" type="datetime2">
              <a:rPr lang="en-US" smtClean="0"/>
              <a:t>Friday, May 31, 2019</a:t>
            </a:fld>
            <a:endParaRPr lang="en-US"/>
          </a:p>
        </p:txBody>
      </p:sp>
      <p:sp>
        <p:nvSpPr>
          <p:cNvPr id="5" name="Footer Placeholder 4"/>
          <p:cNvSpPr>
            <a:spLocks noGrp="1"/>
          </p:cNvSpPr>
          <p:nvPr>
            <p:ph type="ftr" sz="quarter" idx="11"/>
          </p:nvPr>
        </p:nvSpPr>
        <p:spPr/>
        <p:txBody>
          <a:bodyPr/>
          <a:lstStyle/>
          <a:p>
            <a:r>
              <a:rPr lang="en-US"/>
              <a:t>Nguyên lý các ngôn ngữ lập trình - Ruby</a:t>
            </a:r>
          </a:p>
        </p:txBody>
      </p:sp>
      <p:sp>
        <p:nvSpPr>
          <p:cNvPr id="6" name="Slide Number Placeholder 5"/>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269072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2C9B7-0F40-491A-93C6-825106EA60DE}" type="datetime2">
              <a:rPr lang="en-US" smtClean="0"/>
              <a:t>Friday, May 31, 2019</a:t>
            </a:fld>
            <a:endParaRPr lang="en-US"/>
          </a:p>
        </p:txBody>
      </p:sp>
      <p:sp>
        <p:nvSpPr>
          <p:cNvPr id="5" name="Footer Placeholder 4"/>
          <p:cNvSpPr>
            <a:spLocks noGrp="1"/>
          </p:cNvSpPr>
          <p:nvPr>
            <p:ph type="ftr" sz="quarter" idx="11"/>
          </p:nvPr>
        </p:nvSpPr>
        <p:spPr/>
        <p:txBody>
          <a:bodyPr/>
          <a:lstStyle/>
          <a:p>
            <a:r>
              <a:rPr lang="en-US"/>
              <a:t>Nguyên lý các ngôn ngữ lập trình - Ruby</a:t>
            </a:r>
          </a:p>
        </p:txBody>
      </p:sp>
      <p:sp>
        <p:nvSpPr>
          <p:cNvPr id="6" name="Slide Number Placeholder 5"/>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37742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F358DF-6E8D-49BF-A04B-3BC3B14968CD}" type="datetime2">
              <a:rPr lang="en-US" smtClean="0"/>
              <a:t>Friday, May 31, 2019</a:t>
            </a:fld>
            <a:endParaRPr lang="en-US"/>
          </a:p>
        </p:txBody>
      </p:sp>
      <p:sp>
        <p:nvSpPr>
          <p:cNvPr id="6" name="Footer Placeholder 5"/>
          <p:cNvSpPr>
            <a:spLocks noGrp="1"/>
          </p:cNvSpPr>
          <p:nvPr>
            <p:ph type="ftr" sz="quarter" idx="11"/>
          </p:nvPr>
        </p:nvSpPr>
        <p:spPr/>
        <p:txBody>
          <a:bodyPr/>
          <a:lstStyle/>
          <a:p>
            <a:r>
              <a:rPr lang="en-US"/>
              <a:t>Nguyên lý các ngôn ngữ lập trình - Ruby</a:t>
            </a:r>
          </a:p>
        </p:txBody>
      </p:sp>
      <p:sp>
        <p:nvSpPr>
          <p:cNvPr id="7" name="Slide Number Placeholder 6"/>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366544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049830-E70B-45FA-8C16-5AA10061D596}" type="datetime2">
              <a:rPr lang="en-US" smtClean="0"/>
              <a:t>Friday, May 31, 2019</a:t>
            </a:fld>
            <a:endParaRPr lang="en-US"/>
          </a:p>
        </p:txBody>
      </p:sp>
      <p:sp>
        <p:nvSpPr>
          <p:cNvPr id="8" name="Footer Placeholder 7"/>
          <p:cNvSpPr>
            <a:spLocks noGrp="1"/>
          </p:cNvSpPr>
          <p:nvPr>
            <p:ph type="ftr" sz="quarter" idx="11"/>
          </p:nvPr>
        </p:nvSpPr>
        <p:spPr/>
        <p:txBody>
          <a:bodyPr/>
          <a:lstStyle/>
          <a:p>
            <a:r>
              <a:rPr lang="en-US"/>
              <a:t>Nguyên lý các ngôn ngữ lập trình - Ruby</a:t>
            </a:r>
          </a:p>
        </p:txBody>
      </p:sp>
      <p:sp>
        <p:nvSpPr>
          <p:cNvPr id="9" name="Slide Number Placeholder 8"/>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214254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8FC60F-3FEA-44BE-936C-FE1CA772BF69}" type="datetime2">
              <a:rPr lang="en-US" smtClean="0"/>
              <a:t>Friday, May 31, 2019</a:t>
            </a:fld>
            <a:endParaRPr lang="en-US"/>
          </a:p>
        </p:txBody>
      </p:sp>
      <p:sp>
        <p:nvSpPr>
          <p:cNvPr id="4" name="Footer Placeholder 3"/>
          <p:cNvSpPr>
            <a:spLocks noGrp="1"/>
          </p:cNvSpPr>
          <p:nvPr>
            <p:ph type="ftr" sz="quarter" idx="11"/>
          </p:nvPr>
        </p:nvSpPr>
        <p:spPr/>
        <p:txBody>
          <a:bodyPr/>
          <a:lstStyle/>
          <a:p>
            <a:r>
              <a:rPr lang="en-US"/>
              <a:t>Nguyên lý các ngôn ngữ lập trình - Ruby</a:t>
            </a:r>
          </a:p>
        </p:txBody>
      </p:sp>
      <p:sp>
        <p:nvSpPr>
          <p:cNvPr id="5" name="Slide Number Placeholder 4"/>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234317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0B5A6-31BD-4816-A13B-E7B0BCCDBB97}" type="datetime2">
              <a:rPr lang="en-US" smtClean="0"/>
              <a:t>Friday, May 31, 2019</a:t>
            </a:fld>
            <a:endParaRPr lang="en-US"/>
          </a:p>
        </p:txBody>
      </p:sp>
      <p:sp>
        <p:nvSpPr>
          <p:cNvPr id="3" name="Footer Placeholder 2"/>
          <p:cNvSpPr>
            <a:spLocks noGrp="1"/>
          </p:cNvSpPr>
          <p:nvPr>
            <p:ph type="ftr" sz="quarter" idx="11"/>
          </p:nvPr>
        </p:nvSpPr>
        <p:spPr/>
        <p:txBody>
          <a:bodyPr/>
          <a:lstStyle/>
          <a:p>
            <a:r>
              <a:rPr lang="en-US"/>
              <a:t>Nguyên lý các ngôn ngữ lập trình - Ruby</a:t>
            </a:r>
          </a:p>
        </p:txBody>
      </p:sp>
      <p:sp>
        <p:nvSpPr>
          <p:cNvPr id="4" name="Slide Number Placeholder 3"/>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78506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7369F-A860-461F-93A8-A9FCBDCB5A34}" type="datetime2">
              <a:rPr lang="en-US" smtClean="0"/>
              <a:t>Friday, May 31, 2019</a:t>
            </a:fld>
            <a:endParaRPr lang="en-US"/>
          </a:p>
        </p:txBody>
      </p:sp>
      <p:sp>
        <p:nvSpPr>
          <p:cNvPr id="6" name="Footer Placeholder 5"/>
          <p:cNvSpPr>
            <a:spLocks noGrp="1"/>
          </p:cNvSpPr>
          <p:nvPr>
            <p:ph type="ftr" sz="quarter" idx="11"/>
          </p:nvPr>
        </p:nvSpPr>
        <p:spPr/>
        <p:txBody>
          <a:bodyPr/>
          <a:lstStyle/>
          <a:p>
            <a:r>
              <a:rPr lang="en-US"/>
              <a:t>Nguyên lý các ngôn ngữ lập trình - Ruby</a:t>
            </a:r>
          </a:p>
        </p:txBody>
      </p:sp>
      <p:sp>
        <p:nvSpPr>
          <p:cNvPr id="7" name="Slide Number Placeholder 6"/>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416897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06418-05C7-45EA-A3F5-A0FC1A267278}" type="datetime2">
              <a:rPr lang="en-US" smtClean="0"/>
              <a:t>Friday, May 31, 2019</a:t>
            </a:fld>
            <a:endParaRPr lang="en-US"/>
          </a:p>
        </p:txBody>
      </p:sp>
      <p:sp>
        <p:nvSpPr>
          <p:cNvPr id="6" name="Footer Placeholder 5"/>
          <p:cNvSpPr>
            <a:spLocks noGrp="1"/>
          </p:cNvSpPr>
          <p:nvPr>
            <p:ph type="ftr" sz="quarter" idx="11"/>
          </p:nvPr>
        </p:nvSpPr>
        <p:spPr/>
        <p:txBody>
          <a:bodyPr/>
          <a:lstStyle/>
          <a:p>
            <a:r>
              <a:rPr lang="en-US"/>
              <a:t>Nguyên lý các ngôn ngữ lập trình - Ruby</a:t>
            </a:r>
          </a:p>
        </p:txBody>
      </p:sp>
      <p:sp>
        <p:nvSpPr>
          <p:cNvPr id="7" name="Slide Number Placeholder 6"/>
          <p:cNvSpPr>
            <a:spLocks noGrp="1"/>
          </p:cNvSpPr>
          <p:nvPr>
            <p:ph type="sldNum" sz="quarter" idx="12"/>
          </p:nvPr>
        </p:nvSpPr>
        <p:spPr/>
        <p:txBody>
          <a:bodyPr/>
          <a:lstStyle/>
          <a:p>
            <a:fld id="{A01A7950-1BE8-4CA1-A370-133240DF7DB0}" type="slidenum">
              <a:rPr lang="en-US" smtClean="0"/>
              <a:t>‹#›</a:t>
            </a:fld>
            <a:endParaRPr lang="en-US"/>
          </a:p>
        </p:txBody>
      </p:sp>
    </p:spTree>
    <p:extLst>
      <p:ext uri="{BB962C8B-B14F-4D97-AF65-F5344CB8AC3E}">
        <p14:creationId xmlns:p14="http://schemas.microsoft.com/office/powerpoint/2010/main" val="9621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
              <a:schemeClr val="bg2"/>
            </a:gs>
            <a:gs pos="58000">
              <a:schemeClr val="accent6">
                <a:lumMod val="20000"/>
                <a:lumOff val="8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DC07F-F24D-4813-8BBF-96598A040335}" type="datetime2">
              <a:rPr lang="en-US" smtClean="0"/>
              <a:t>Friday, May 31, 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Nguyên lý các ngôn ngữ lập trình - Ruby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A7950-1BE8-4CA1-A370-133240DF7DB0}" type="slidenum">
              <a:rPr lang="en-US" smtClean="0"/>
              <a:t>‹#›</a:t>
            </a:fld>
            <a:endParaRPr lang="en-US"/>
          </a:p>
        </p:txBody>
      </p:sp>
    </p:spTree>
    <p:extLst>
      <p:ext uri="{BB962C8B-B14F-4D97-AF65-F5344CB8AC3E}">
        <p14:creationId xmlns:p14="http://schemas.microsoft.com/office/powerpoint/2010/main" val="1847993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219200"/>
          </a:xfrm>
          <a:solidFill>
            <a:schemeClr val="accent5">
              <a:lumMod val="50000"/>
            </a:schemeClr>
          </a:solidFill>
        </p:spPr>
        <p:style>
          <a:lnRef idx="0">
            <a:schemeClr val="accent3"/>
          </a:lnRef>
          <a:fillRef idx="3">
            <a:schemeClr val="accent3"/>
          </a:fillRef>
          <a:effectRef idx="3">
            <a:schemeClr val="accent3"/>
          </a:effectRef>
          <a:fontRef idx="minor">
            <a:schemeClr val="lt1"/>
          </a:fontRef>
        </p:style>
        <p:txBody>
          <a:bodyPr>
            <a:normAutofit/>
          </a:bodyPr>
          <a:lstStyle/>
          <a:p>
            <a:r>
              <a:rPr lang="en-US" sz="5000" b="1">
                <a:latin typeface="Segoe UI" panose="020B0502040204020203" pitchFamily="34" charset="0"/>
                <a:cs typeface="Segoe UI" panose="020B0502040204020203" pitchFamily="34" charset="0"/>
              </a:rPr>
              <a:t>RUBY</a:t>
            </a:r>
            <a:endParaRPr lang="en-US" sz="5000" b="1" dirty="0">
              <a:latin typeface="Segoe UI" panose="020B0502040204020203" pitchFamily="34" charset="0"/>
              <a:cs typeface="Segoe UI" panose="020B0502040204020203" pitchFamily="34" charset="0"/>
            </a:endParaRPr>
          </a:p>
        </p:txBody>
      </p:sp>
      <p:sp>
        <p:nvSpPr>
          <p:cNvPr id="8" name="Rectangle 7"/>
          <p:cNvSpPr/>
          <p:nvPr/>
        </p:nvSpPr>
        <p:spPr>
          <a:xfrm>
            <a:off x="0" y="4876801"/>
            <a:ext cx="685800" cy="1245914"/>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itle 1"/>
          <p:cNvSpPr txBox="1">
            <a:spLocks/>
          </p:cNvSpPr>
          <p:nvPr/>
        </p:nvSpPr>
        <p:spPr>
          <a:xfrm>
            <a:off x="914400" y="4787243"/>
            <a:ext cx="6324600" cy="12459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a:latin typeface="Segoe UI" panose="020B0502040204020203" pitchFamily="34" charset="0"/>
                <a:ea typeface="Times New Roman" charset="0"/>
                <a:cs typeface="Segoe UI" panose="020B0502040204020203" pitchFamily="34" charset="0"/>
              </a:rPr>
              <a:t>Thực hiện:</a:t>
            </a:r>
          </a:p>
          <a:p>
            <a:pPr marL="342900" indent="-342900" algn="l">
              <a:buFont typeface="Arial" panose="020B0604020202020204" pitchFamily="34" charset="0"/>
              <a:buChar char="•"/>
            </a:pPr>
            <a:r>
              <a:rPr lang="en-US" sz="2800" b="1">
                <a:latin typeface="Segoe UI" panose="020B0502040204020203" pitchFamily="34" charset="0"/>
                <a:ea typeface="Times New Roman" charset="0"/>
                <a:cs typeface="Segoe UI" panose="020B0502040204020203" pitchFamily="34" charset="0"/>
              </a:rPr>
              <a:t>1512002 – Lê Dương Tuấn Anh</a:t>
            </a:r>
          </a:p>
          <a:p>
            <a:pPr marL="342900" indent="-342900" algn="l">
              <a:buFont typeface="Arial" panose="020B0604020202020204" pitchFamily="34" charset="0"/>
              <a:buChar char="•"/>
            </a:pPr>
            <a:r>
              <a:rPr lang="en-US" sz="2800" b="1">
                <a:latin typeface="Segoe UI" panose="020B0502040204020203" pitchFamily="34" charset="0"/>
                <a:ea typeface="Times New Roman" charset="0"/>
                <a:cs typeface="Segoe UI" panose="020B0502040204020203" pitchFamily="34" charset="0"/>
              </a:rPr>
              <a:t>1512683 – Lý Anh Vũ</a:t>
            </a:r>
            <a:endParaRPr lang="en-US" sz="2800" b="1" dirty="0">
              <a:latin typeface="Segoe UI" panose="020B0502040204020203" pitchFamily="34" charset="0"/>
              <a:ea typeface="Times New Roman" charset="0"/>
              <a:cs typeface="Segoe UI" panose="020B0502040204020203" pitchFamily="34" charset="0"/>
            </a:endParaRPr>
          </a:p>
        </p:txBody>
      </p:sp>
      <p:sp>
        <p:nvSpPr>
          <p:cNvPr id="6" name="TextBox 5"/>
          <p:cNvSpPr txBox="1"/>
          <p:nvPr/>
        </p:nvSpPr>
        <p:spPr>
          <a:xfrm>
            <a:off x="0" y="164813"/>
            <a:ext cx="9144000" cy="1200329"/>
          </a:xfrm>
          <a:prstGeom prst="rect">
            <a:avLst/>
          </a:prstGeom>
          <a:noFill/>
        </p:spPr>
        <p:txBody>
          <a:bodyPr wrap="square" rtlCol="0">
            <a:spAutoFit/>
          </a:bodyPr>
          <a:lstStyle/>
          <a:p>
            <a:pPr algn="ctr"/>
            <a:r>
              <a:rPr lang="en-US" sz="2400" b="1">
                <a:solidFill>
                  <a:srgbClr val="0000FF"/>
                </a:solidFill>
                <a:latin typeface="Segoe UI" panose="020B0502040204020203" pitchFamily="34" charset="0"/>
                <a:cs typeface="Segoe UI" panose="020B0502040204020203" pitchFamily="34" charset="0"/>
              </a:rPr>
              <a:t>TR</a:t>
            </a:r>
            <a:r>
              <a:rPr lang="vi-VN" sz="2400" b="1">
                <a:solidFill>
                  <a:srgbClr val="0000FF"/>
                </a:solidFill>
                <a:latin typeface="Segoe UI" panose="020B0502040204020203" pitchFamily="34" charset="0"/>
                <a:cs typeface="Segoe UI" panose="020B0502040204020203" pitchFamily="34" charset="0"/>
              </a:rPr>
              <a:t>Ư</a:t>
            </a:r>
            <a:r>
              <a:rPr lang="en-US" sz="2400" b="1">
                <a:solidFill>
                  <a:srgbClr val="0000FF"/>
                </a:solidFill>
                <a:latin typeface="Segoe UI" panose="020B0502040204020203" pitchFamily="34" charset="0"/>
                <a:cs typeface="Segoe UI" panose="020B0502040204020203" pitchFamily="34" charset="0"/>
              </a:rPr>
              <a:t>ỜNG ĐẠI HỌC KHOA HỌC TỰ NHIÊN, ĐHQG-HCM</a:t>
            </a:r>
          </a:p>
          <a:p>
            <a:pPr algn="ctr"/>
            <a:r>
              <a:rPr lang="en-US" sz="2400" b="1">
                <a:solidFill>
                  <a:srgbClr val="FF0000"/>
                </a:solidFill>
                <a:latin typeface="Segoe UI" panose="020B0502040204020203" pitchFamily="34" charset="0"/>
                <a:cs typeface="Segoe UI" panose="020B0502040204020203" pitchFamily="34" charset="0"/>
              </a:rPr>
              <a:t>KHOA CÔNG NGHỆ THÔNG TIN</a:t>
            </a:r>
          </a:p>
          <a:p>
            <a:pPr algn="ctr"/>
            <a:r>
              <a:rPr lang="en-US" sz="2400" b="1">
                <a:latin typeface="Segoe UI" panose="020B0502040204020203" pitchFamily="34" charset="0"/>
                <a:cs typeface="Segoe UI" panose="020B0502040204020203" pitchFamily="34" charset="0"/>
              </a:rPr>
              <a:t>---</a:t>
            </a:r>
          </a:p>
        </p:txBody>
      </p:sp>
      <p:sp>
        <p:nvSpPr>
          <p:cNvPr id="9" name="Title 1"/>
          <p:cNvSpPr txBox="1">
            <a:spLocks/>
          </p:cNvSpPr>
          <p:nvPr/>
        </p:nvSpPr>
        <p:spPr>
          <a:xfrm>
            <a:off x="0" y="1447800"/>
            <a:ext cx="9144000" cy="1447800"/>
          </a:xfrm>
          <a:prstGeom prst="rect">
            <a:avLst/>
          </a:prstGeom>
          <a:no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b="1">
                <a:solidFill>
                  <a:schemeClr val="tx1"/>
                </a:solidFill>
                <a:latin typeface="Segoe UI" panose="020B0502040204020203" pitchFamily="34" charset="0"/>
                <a:cs typeface="Segoe UI" panose="020B0502040204020203" pitchFamily="34" charset="0"/>
              </a:rPr>
              <a:t>NGUYÊN LÝ CÁC NGÔN NGỮ LẬP TRÌNH</a:t>
            </a:r>
          </a:p>
          <a:p>
            <a:r>
              <a:rPr lang="en-US" sz="2400" b="1">
                <a:solidFill>
                  <a:schemeClr val="tx1"/>
                </a:solidFill>
                <a:latin typeface="Segoe UI" panose="020B0502040204020203" pitchFamily="34" charset="0"/>
                <a:cs typeface="Segoe UI" panose="020B0502040204020203" pitchFamily="34" charset="0"/>
              </a:rPr>
              <a:t>GVHD: Thầy Phạm Trọng Nghĩa</a:t>
            </a:r>
          </a:p>
        </p:txBody>
      </p:sp>
    </p:spTree>
    <p:extLst>
      <p:ext uri="{BB962C8B-B14F-4D97-AF65-F5344CB8AC3E}">
        <p14:creationId xmlns:p14="http://schemas.microsoft.com/office/powerpoint/2010/main" val="338694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84" y="54435"/>
            <a:ext cx="685800" cy="1981200"/>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ounded Rectangle 11"/>
          <p:cNvSpPr/>
          <p:nvPr/>
        </p:nvSpPr>
        <p:spPr>
          <a:xfrm>
            <a:off x="3160162" y="2351292"/>
            <a:ext cx="3138082" cy="2373108"/>
          </a:xfrm>
          <a:prstGeom prst="round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9486">
            <a:off x="3363693" y="3307013"/>
            <a:ext cx="2731020" cy="461665"/>
          </a:xfrm>
          <a:prstGeom prst="rect">
            <a:avLst/>
          </a:prstGeom>
          <a:noFill/>
        </p:spPr>
        <p:txBody>
          <a:bodyPr wrap="square" rtlCol="0">
            <a:spAutoFit/>
          </a:bodyPr>
          <a:lstStyle/>
          <a:p>
            <a:pPr algn="ctr"/>
            <a:r>
              <a:rPr lang="en-US" sz="2400" b="1">
                <a:solidFill>
                  <a:schemeClr val="bg1"/>
                </a:solidFill>
                <a:latin typeface="Segoe UI" panose="020B0502040204020203" pitchFamily="34" charset="0"/>
                <a:ea typeface="Times New Roman" charset="0"/>
                <a:cs typeface="Segoe UI" panose="020B0502040204020203" pitchFamily="34" charset="0"/>
              </a:rPr>
              <a:t>Ai sử dụng Ruby?</a:t>
            </a:r>
            <a:endParaRPr lang="en-US" sz="2400" b="1" dirty="0">
              <a:latin typeface="Segoe UI" panose="020B0502040204020203" pitchFamily="34" charset="0"/>
              <a:cs typeface="Segoe UI" panose="020B0502040204020203" pitchFamily="34" charset="0"/>
            </a:endParaRPr>
          </a:p>
        </p:txBody>
      </p:sp>
      <p:sp>
        <p:nvSpPr>
          <p:cNvPr id="2" name="Date Placeholder 1"/>
          <p:cNvSpPr>
            <a:spLocks noGrp="1"/>
          </p:cNvSpPr>
          <p:nvPr>
            <p:ph type="dt" sz="half" idx="10"/>
          </p:nvPr>
        </p:nvSpPr>
        <p:spPr/>
        <p:txBody>
          <a:bodyPr/>
          <a:lstStyle/>
          <a:p>
            <a:fld id="{F682F694-6A3C-443B-866E-2AE17874AA89}" type="datetime2">
              <a:rPr lang="en-US" smtClean="0"/>
              <a:t>Friday, May 31,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10</a:t>
            </a:fld>
            <a:endParaRPr lang="en-US"/>
          </a:p>
        </p:txBody>
      </p:sp>
      <p:pic>
        <p:nvPicPr>
          <p:cNvPr id="3074" name="Picture 2" descr="Káº¿t quáº£ hÃ¬nh áº£nh cho Google Sketchup logo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85" y="1497412"/>
            <a:ext cx="1295400" cy="14029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7481" y="1476630"/>
            <a:ext cx="1418521" cy="141852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áº¿t quáº£ hÃ¬nh áº£nh cho GitHub logo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152400"/>
            <a:ext cx="1749425" cy="145421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Káº¿t quáº£ hÃ¬nh áº£nh cho Shopify logo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4851" y="4343400"/>
            <a:ext cx="1460315" cy="146031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Káº¿t quáº£ hÃ¬nh áº£nh cho Basecamp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4028" y="4420878"/>
            <a:ext cx="1565564" cy="1305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048122" y="1606610"/>
            <a:ext cx="157798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GitHub</a:t>
            </a:r>
          </a:p>
        </p:txBody>
      </p:sp>
      <p:sp>
        <p:nvSpPr>
          <p:cNvPr id="19" name="TextBox 18"/>
          <p:cNvSpPr txBox="1"/>
          <p:nvPr/>
        </p:nvSpPr>
        <p:spPr>
          <a:xfrm>
            <a:off x="6324600" y="5757446"/>
            <a:ext cx="157798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Basecamp</a:t>
            </a:r>
          </a:p>
        </p:txBody>
      </p:sp>
      <p:sp>
        <p:nvSpPr>
          <p:cNvPr id="20" name="TextBox 19"/>
          <p:cNvSpPr txBox="1"/>
          <p:nvPr/>
        </p:nvSpPr>
        <p:spPr>
          <a:xfrm>
            <a:off x="1406018" y="5823013"/>
            <a:ext cx="157798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Shopify</a:t>
            </a:r>
          </a:p>
        </p:txBody>
      </p:sp>
      <p:sp>
        <p:nvSpPr>
          <p:cNvPr id="21" name="TextBox 20"/>
          <p:cNvSpPr txBox="1"/>
          <p:nvPr/>
        </p:nvSpPr>
        <p:spPr>
          <a:xfrm>
            <a:off x="6943806" y="2895151"/>
            <a:ext cx="157798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37signals</a:t>
            </a:r>
          </a:p>
        </p:txBody>
      </p:sp>
      <p:sp>
        <p:nvSpPr>
          <p:cNvPr id="22" name="TextBox 21"/>
          <p:cNvSpPr txBox="1"/>
          <p:nvPr/>
        </p:nvSpPr>
        <p:spPr>
          <a:xfrm>
            <a:off x="861576" y="2895600"/>
            <a:ext cx="1680733"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Google Sketchup</a:t>
            </a:r>
          </a:p>
        </p:txBody>
      </p:sp>
      <p:sp>
        <p:nvSpPr>
          <p:cNvPr id="3" name="Footer Placeholder 2">
            <a:extLst>
              <a:ext uri="{FF2B5EF4-FFF2-40B4-BE49-F238E27FC236}">
                <a16:creationId xmlns:a16="http://schemas.microsoft.com/office/drawing/2014/main" id="{193C6F79-AFC9-4AF9-BA39-E59EE179A922}"/>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165157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16200000">
            <a:off x="4167809" y="-3379305"/>
            <a:ext cx="838199" cy="912080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AC01CA0-E647-44D5-A8E2-42A730AEBF08}" type="datetime2">
              <a:rPr lang="en-US" smtClean="0"/>
              <a:t>Saturday, June 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11</a:t>
            </a:fld>
            <a:endParaRPr lang="en-US"/>
          </a:p>
        </p:txBody>
      </p:sp>
      <p:sp>
        <p:nvSpPr>
          <p:cNvPr id="5" name="TextBox 4"/>
          <p:cNvSpPr txBox="1"/>
          <p:nvPr/>
        </p:nvSpPr>
        <p:spPr>
          <a:xfrm>
            <a:off x="228600" y="950266"/>
            <a:ext cx="3886199" cy="461665"/>
          </a:xfrm>
          <a:prstGeom prst="rect">
            <a:avLst/>
          </a:prstGeom>
          <a:noFill/>
        </p:spPr>
        <p:txBody>
          <a:bodyPr wrap="square" rtlCol="0">
            <a:spAutoFit/>
          </a:bodyPr>
          <a:lstStyle/>
          <a:p>
            <a:r>
              <a:rPr lang="en-US" sz="2400" b="1" smtClean="0">
                <a:solidFill>
                  <a:schemeClr val="bg1"/>
                </a:solidFill>
                <a:latin typeface="Segoe UI" panose="020B0502040204020203" pitchFamily="34" charset="0"/>
                <a:cs typeface="Segoe UI" panose="020B0502040204020203" pitchFamily="34" charset="0"/>
              </a:rPr>
              <a:t>V. Ruby on rails</a:t>
            </a:r>
            <a:endParaRPr lang="en-US" sz="2400" b="1">
              <a:solidFill>
                <a:schemeClr val="bg1"/>
              </a:solidFill>
              <a:latin typeface="Segoe UI" panose="020B0502040204020203" pitchFamily="34" charset="0"/>
              <a:cs typeface="Segoe UI" panose="020B0502040204020203" pitchFamily="34" charset="0"/>
            </a:endParaRPr>
          </a:p>
        </p:txBody>
      </p:sp>
      <p:sp>
        <p:nvSpPr>
          <p:cNvPr id="3" name="Footer Placeholder 2">
            <a:extLst>
              <a:ext uri="{FF2B5EF4-FFF2-40B4-BE49-F238E27FC236}">
                <a16:creationId xmlns:a16="http://schemas.microsoft.com/office/drawing/2014/main" id="{16663068-E22F-4A00-9B63-73E34804E455}"/>
              </a:ext>
            </a:extLst>
          </p:cNvPr>
          <p:cNvSpPr>
            <a:spLocks noGrp="1"/>
          </p:cNvSpPr>
          <p:nvPr>
            <p:ph type="ftr" sz="quarter" idx="11"/>
          </p:nvPr>
        </p:nvSpPr>
        <p:spPr/>
        <p:txBody>
          <a:bodyPr/>
          <a:lstStyle/>
          <a:p>
            <a:r>
              <a:rPr lang="en-US"/>
              <a:t>Nguyên lý các ngôn ngữ lập trình - Ruby</a:t>
            </a:r>
          </a:p>
        </p:txBody>
      </p:sp>
      <p:sp>
        <p:nvSpPr>
          <p:cNvPr id="7" name="TextBox 6"/>
          <p:cNvSpPr txBox="1"/>
          <p:nvPr/>
        </p:nvSpPr>
        <p:spPr>
          <a:xfrm>
            <a:off x="395908" y="2223949"/>
            <a:ext cx="8382000" cy="1754326"/>
          </a:xfrm>
          <a:prstGeom prst="rect">
            <a:avLst/>
          </a:prstGeom>
          <a:noFill/>
        </p:spPr>
        <p:txBody>
          <a:bodyPr wrap="square" rtlCol="0">
            <a:spAutoFit/>
          </a:bodyPr>
          <a:lstStyle/>
          <a:p>
            <a:pPr algn="just"/>
            <a:r>
              <a:rPr lang="en-US">
                <a:latin typeface="Segoe UI" panose="020B0502040204020203" pitchFamily="34" charset="0"/>
                <a:cs typeface="Segoe UI" panose="020B0502040204020203" pitchFamily="34" charset="0"/>
              </a:rPr>
              <a:t>Ruby on Rails là một Framework cho phép phát triển ứng dụng Web gồm 2 phần cơ bản:</a:t>
            </a:r>
          </a:p>
          <a:p>
            <a:pPr marL="285750" lvl="0" indent="-285750" algn="just">
              <a:buFont typeface="Wingdings" panose="05000000000000000000" pitchFamily="2" charset="2"/>
              <a:buChar char="§"/>
            </a:pPr>
            <a:r>
              <a:rPr lang="en-US" smtClean="0">
                <a:latin typeface="Segoe UI" panose="020B0502040204020203" pitchFamily="34" charset="0"/>
                <a:cs typeface="Segoe UI" panose="020B0502040204020203" pitchFamily="34" charset="0"/>
              </a:rPr>
              <a:t>Phần </a:t>
            </a:r>
            <a:r>
              <a:rPr lang="en-US">
                <a:latin typeface="Segoe UI" panose="020B0502040204020203" pitchFamily="34" charset="0"/>
                <a:cs typeface="Segoe UI" panose="020B0502040204020203" pitchFamily="34" charset="0"/>
              </a:rPr>
              <a:t>ngôn ngữ Ruby: “Ruby là một ngôn lập trình mã nguồn mở, linh hoạt, với một sự nổi bật về sự đơn giản dễ dùng và hữu ích. Nó có cú pháp “tao nhã” và tự nhiên dễ đọc và dễ dàng để </a:t>
            </a:r>
            <a:r>
              <a:rPr lang="en-US">
                <a:latin typeface="Segoe UI" panose="020B0502040204020203" pitchFamily="34" charset="0"/>
                <a:cs typeface="Segoe UI" panose="020B0502040204020203" pitchFamily="34" charset="0"/>
              </a:rPr>
              <a:t>viết</a:t>
            </a:r>
            <a:r>
              <a:rPr lang="en-US" smtClean="0">
                <a:latin typeface="Segoe UI" panose="020B0502040204020203" pitchFamily="34" charset="0"/>
                <a:cs typeface="Segoe UI" panose="020B0502040204020203" pitchFamily="34" charset="0"/>
              </a:rPr>
              <a:t>”.</a:t>
            </a:r>
          </a:p>
          <a:p>
            <a:pPr marL="285750" lvl="0" indent="-285750" algn="just">
              <a:buFont typeface="Wingdings" panose="05000000000000000000" pitchFamily="2" charset="2"/>
              <a:buChar char="§"/>
            </a:pPr>
            <a:r>
              <a:rPr lang="en-US" smtClean="0">
                <a:latin typeface="Segoe UI" panose="020B0502040204020203" pitchFamily="34" charset="0"/>
                <a:cs typeface="Segoe UI" panose="020B0502040204020203" pitchFamily="34" charset="0"/>
              </a:rPr>
              <a:t>Phần </a:t>
            </a:r>
            <a:r>
              <a:rPr lang="en-US">
                <a:latin typeface="Segoe UI" panose="020B0502040204020203" pitchFamily="34" charset="0"/>
                <a:cs typeface="Segoe UI" panose="020B0502040204020203" pitchFamily="34" charset="0"/>
              </a:rPr>
              <a:t>Framework Rails bao gồm nhiều thư viện liên kết.</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38828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38100"/>
            <a:ext cx="1219200" cy="69723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a:off x="4167809" y="-3482009"/>
            <a:ext cx="838199" cy="932621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Date Placeholder 1"/>
          <p:cNvSpPr>
            <a:spLocks noGrp="1"/>
          </p:cNvSpPr>
          <p:nvPr>
            <p:ph type="dt" sz="half" idx="10"/>
          </p:nvPr>
        </p:nvSpPr>
        <p:spPr/>
        <p:txBody>
          <a:bodyPr/>
          <a:lstStyle/>
          <a:p>
            <a:fld id="{233EC183-B9CB-4098-91C3-A4B458D969E4}" type="datetime2">
              <a:rPr lang="en-US" smtClean="0"/>
              <a:t>Saturday, June 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12</a:t>
            </a:fld>
            <a:endParaRPr lang="en-US"/>
          </a:p>
        </p:txBody>
      </p:sp>
      <p:sp>
        <p:nvSpPr>
          <p:cNvPr id="5" name="TextBox 4"/>
          <p:cNvSpPr txBox="1"/>
          <p:nvPr/>
        </p:nvSpPr>
        <p:spPr>
          <a:xfrm>
            <a:off x="228600" y="950266"/>
            <a:ext cx="6477000" cy="461665"/>
          </a:xfrm>
          <a:prstGeom prst="rect">
            <a:avLst/>
          </a:prstGeom>
          <a:noFill/>
        </p:spPr>
        <p:txBody>
          <a:bodyPr wrap="square" rtlCol="0">
            <a:spAutoFit/>
          </a:bodyPr>
          <a:lstStyle/>
          <a:p>
            <a:r>
              <a:rPr lang="en-US" sz="2400" b="1">
                <a:solidFill>
                  <a:schemeClr val="bg1"/>
                </a:solidFill>
                <a:latin typeface="Segoe UI" panose="020B0502040204020203" pitchFamily="34" charset="0"/>
                <a:cs typeface="Segoe UI" panose="020B0502040204020203" pitchFamily="34" charset="0"/>
              </a:rPr>
              <a:t>V. Ruby on rails</a:t>
            </a:r>
            <a:endParaRPr lang="en-US" sz="2400" b="1">
              <a:solidFill>
                <a:schemeClr val="bg1"/>
              </a:solidFill>
              <a:latin typeface="Segoe UI" panose="020B0502040204020203" pitchFamily="34" charset="0"/>
              <a:cs typeface="Segoe UI" panose="020B0502040204020203" pitchFamily="34" charset="0"/>
            </a:endParaRPr>
          </a:p>
        </p:txBody>
      </p:sp>
      <p:graphicFrame>
        <p:nvGraphicFramePr>
          <p:cNvPr id="7" name="Diagram 6"/>
          <p:cNvGraphicFramePr/>
          <p:nvPr>
            <p:extLst>
              <p:ext uri="{D42A27DB-BD31-4B8C-83A1-F6EECF244321}">
                <p14:modId xmlns:p14="http://schemas.microsoft.com/office/powerpoint/2010/main" val="3650862944"/>
              </p:ext>
            </p:extLst>
          </p:nvPr>
        </p:nvGraphicFramePr>
        <p:xfrm>
          <a:off x="2286000" y="1788467"/>
          <a:ext cx="6553200" cy="4567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a:extLst>
              <a:ext uri="{FF2B5EF4-FFF2-40B4-BE49-F238E27FC236}">
                <a16:creationId xmlns:a16="http://schemas.microsoft.com/office/drawing/2014/main" id="{B11076B3-F390-4736-8194-7FFA7AE43EDD}"/>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1292495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5F7663-1357-416E-9D41-61BE0170F1C4}" type="datetime2">
              <a:rPr lang="en-US" smtClean="0"/>
              <a:t>Friday, May 31, 2019</a:t>
            </a:fld>
            <a:endParaRPr lang="en-US"/>
          </a:p>
        </p:txBody>
      </p:sp>
      <p:sp>
        <p:nvSpPr>
          <p:cNvPr id="5" name="Slide Number Placeholder 4"/>
          <p:cNvSpPr>
            <a:spLocks noGrp="1"/>
          </p:cNvSpPr>
          <p:nvPr>
            <p:ph type="sldNum" sz="quarter" idx="12"/>
          </p:nvPr>
        </p:nvSpPr>
        <p:spPr/>
        <p:txBody>
          <a:bodyPr/>
          <a:lstStyle/>
          <a:p>
            <a:fld id="{A01A7950-1BE8-4CA1-A370-133240DF7DB0}" type="slidenum">
              <a:rPr lang="en-US" smtClean="0"/>
              <a:t>13</a:t>
            </a:fld>
            <a:endParaRPr lang="en-US"/>
          </a:p>
        </p:txBody>
      </p:sp>
      <p:sp>
        <p:nvSpPr>
          <p:cNvPr id="6" name="Rectangle 5">
            <a:extLst>
              <a:ext uri="{FF2B5EF4-FFF2-40B4-BE49-F238E27FC236}">
                <a16:creationId xmlns:a16="http://schemas.microsoft.com/office/drawing/2014/main" id="{C208AC3B-42E4-487D-8D09-1FCC599740A5}"/>
              </a:ext>
            </a:extLst>
          </p:cNvPr>
          <p:cNvSpPr/>
          <p:nvPr/>
        </p:nvSpPr>
        <p:spPr>
          <a:xfrm rot="16200000">
            <a:off x="4167809" y="-3482009"/>
            <a:ext cx="838199" cy="932621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TextBox 6">
            <a:extLst>
              <a:ext uri="{FF2B5EF4-FFF2-40B4-BE49-F238E27FC236}">
                <a16:creationId xmlns:a16="http://schemas.microsoft.com/office/drawing/2014/main" id="{AE99CB3F-E5D5-41B4-80C0-33BECFF83BB3}"/>
              </a:ext>
            </a:extLst>
          </p:cNvPr>
          <p:cNvSpPr txBox="1"/>
          <p:nvPr/>
        </p:nvSpPr>
        <p:spPr>
          <a:xfrm>
            <a:off x="228600" y="950266"/>
            <a:ext cx="6477000" cy="461665"/>
          </a:xfrm>
          <a:prstGeom prst="rect">
            <a:avLst/>
          </a:prstGeom>
          <a:noFill/>
        </p:spPr>
        <p:txBody>
          <a:bodyPr wrap="square" rtlCol="0">
            <a:spAutoFit/>
          </a:bodyPr>
          <a:lstStyle/>
          <a:p>
            <a:r>
              <a:rPr lang="en-US" sz="2400" b="1" smtClean="0">
                <a:solidFill>
                  <a:schemeClr val="bg1"/>
                </a:solidFill>
                <a:latin typeface="Segoe UI" panose="020B0502040204020203" pitchFamily="34" charset="0"/>
                <a:cs typeface="Segoe UI" panose="020B0502040204020203" pitchFamily="34" charset="0"/>
              </a:rPr>
              <a:t>VI. </a:t>
            </a:r>
            <a:r>
              <a:rPr lang="en-US" sz="2400" b="1" smtClean="0">
                <a:solidFill>
                  <a:schemeClr val="bg1"/>
                </a:solidFill>
                <a:latin typeface="Segoe UI" panose="020B0502040204020203" pitchFamily="34" charset="0"/>
                <a:cs typeface="Segoe UI" panose="020B0502040204020203" pitchFamily="34" charset="0"/>
              </a:rPr>
              <a:t>Demo </a:t>
            </a:r>
            <a:r>
              <a:rPr lang="en-US" sz="2400" b="1">
                <a:solidFill>
                  <a:schemeClr val="bg1"/>
                </a:solidFill>
                <a:latin typeface="Segoe UI" panose="020B0502040204020203" pitchFamily="34" charset="0"/>
                <a:cs typeface="Segoe UI" panose="020B0502040204020203" pitchFamily="34" charset="0"/>
              </a:rPr>
              <a:t>Installation &amp; Code</a:t>
            </a:r>
          </a:p>
        </p:txBody>
      </p:sp>
      <p:sp>
        <p:nvSpPr>
          <p:cNvPr id="11" name="Footer Placeholder 10">
            <a:extLst>
              <a:ext uri="{FF2B5EF4-FFF2-40B4-BE49-F238E27FC236}">
                <a16:creationId xmlns:a16="http://schemas.microsoft.com/office/drawing/2014/main" id="{BE5D9BE0-88F8-41F0-A67F-876D10C327DD}"/>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3954475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B8B3F-4159-497F-B477-7BEE5EF036A6}" type="datetime2">
              <a:rPr lang="en-US" smtClean="0"/>
              <a:t>Friday, May 31, 2019</a:t>
            </a:fld>
            <a:endParaRPr lang="en-US"/>
          </a:p>
        </p:txBody>
      </p:sp>
      <p:sp>
        <p:nvSpPr>
          <p:cNvPr id="3" name="Slide Number Placeholder 2"/>
          <p:cNvSpPr>
            <a:spLocks noGrp="1"/>
          </p:cNvSpPr>
          <p:nvPr>
            <p:ph type="sldNum" sz="quarter" idx="12"/>
          </p:nvPr>
        </p:nvSpPr>
        <p:spPr/>
        <p:txBody>
          <a:bodyPr/>
          <a:lstStyle/>
          <a:p>
            <a:fld id="{A01A7950-1BE8-4CA1-A370-133240DF7DB0}" type="slidenum">
              <a:rPr lang="en-US" smtClean="0"/>
              <a:t>14</a:t>
            </a:fld>
            <a:endParaRPr lang="en-US"/>
          </a:p>
        </p:txBody>
      </p:sp>
      <p:pic>
        <p:nvPicPr>
          <p:cNvPr id="4" name="Picture 3" descr="A close up of a sign&#10;&#10;Description automatically generated">
            <a:extLst>
              <a:ext uri="{FF2B5EF4-FFF2-40B4-BE49-F238E27FC236}">
                <a16:creationId xmlns:a16="http://schemas.microsoft.com/office/drawing/2014/main" id="{06E8CD9C-9306-40D0-9CAE-32C7D05469B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7903" y1="27105" x2="62419" y2="45000"/>
                        <a14:foregroundMark x1="58226" y1="55000" x2="58226" y2="55000"/>
                        <a14:foregroundMark x1="63710" y1="68158" x2="63710" y2="68158"/>
                        <a14:foregroundMark x1="38226" y1="28158" x2="38226" y2="28158"/>
                        <a14:foregroundMark x1="36613" y1="21842" x2="36613" y2="21842"/>
                        <a14:foregroundMark x1="42581" y1="33421" x2="42581" y2="33421"/>
                      </a14:backgroundRemoval>
                    </a14:imgEffect>
                  </a14:imgLayer>
                </a14:imgProps>
              </a:ext>
              <a:ext uri="{28A0092B-C50C-407E-A947-70E740481C1C}">
                <a14:useLocalDpi xmlns:a14="http://schemas.microsoft.com/office/drawing/2010/main" val="0"/>
              </a:ext>
            </a:extLst>
          </a:blip>
          <a:stretch>
            <a:fillRect/>
          </a:stretch>
        </p:blipFill>
        <p:spPr>
          <a:xfrm>
            <a:off x="2143125" y="2667000"/>
            <a:ext cx="5314950" cy="3257550"/>
          </a:xfrm>
          <a:prstGeom prst="rect">
            <a:avLst/>
          </a:prstGeom>
        </p:spPr>
      </p:pic>
      <p:sp>
        <p:nvSpPr>
          <p:cNvPr id="5" name="Rectangle 4">
            <a:extLst>
              <a:ext uri="{FF2B5EF4-FFF2-40B4-BE49-F238E27FC236}">
                <a16:creationId xmlns:a16="http://schemas.microsoft.com/office/drawing/2014/main" id="{D567D3AC-E3D0-495F-9779-CEEEB95BFCC8}"/>
              </a:ext>
            </a:extLst>
          </p:cNvPr>
          <p:cNvSpPr/>
          <p:nvPr/>
        </p:nvSpPr>
        <p:spPr>
          <a:xfrm rot="16200000">
            <a:off x="4167809" y="-3482009"/>
            <a:ext cx="838199" cy="932621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TextBox 5">
            <a:extLst>
              <a:ext uri="{FF2B5EF4-FFF2-40B4-BE49-F238E27FC236}">
                <a16:creationId xmlns:a16="http://schemas.microsoft.com/office/drawing/2014/main" id="{D287EEBA-6C86-442B-9100-5F1EFDA59CA9}"/>
              </a:ext>
            </a:extLst>
          </p:cNvPr>
          <p:cNvSpPr txBox="1"/>
          <p:nvPr/>
        </p:nvSpPr>
        <p:spPr>
          <a:xfrm>
            <a:off x="228600" y="950266"/>
            <a:ext cx="6477000" cy="461665"/>
          </a:xfrm>
          <a:prstGeom prst="rect">
            <a:avLst/>
          </a:prstGeom>
          <a:noFill/>
        </p:spPr>
        <p:txBody>
          <a:bodyPr wrap="square" rtlCol="0">
            <a:spAutoFit/>
          </a:bodyPr>
          <a:lstStyle/>
          <a:p>
            <a:r>
              <a:rPr lang="en-US" sz="2400" b="1">
                <a:solidFill>
                  <a:schemeClr val="bg1"/>
                </a:solidFill>
                <a:latin typeface="Segoe UI" panose="020B0502040204020203" pitchFamily="34" charset="0"/>
                <a:cs typeface="Segoe UI" panose="020B0502040204020203" pitchFamily="34" charset="0"/>
              </a:rPr>
              <a:t>Q&amp;A</a:t>
            </a:r>
          </a:p>
        </p:txBody>
      </p:sp>
      <p:sp>
        <p:nvSpPr>
          <p:cNvPr id="7" name="Footer Placeholder 6">
            <a:extLst>
              <a:ext uri="{FF2B5EF4-FFF2-40B4-BE49-F238E27FC236}">
                <a16:creationId xmlns:a16="http://schemas.microsoft.com/office/drawing/2014/main" id="{628F364A-0C8B-49B0-B34D-EC2494BA66F1}"/>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337427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p:spPr>
        <p:txBody>
          <a:bodyPr/>
          <a:lstStyle/>
          <a:p>
            <a:fld id="{D2E722B8-B793-4026-BD9E-0749D79BD229}" type="datetime2">
              <a:rPr lang="en-US" smtClean="0"/>
              <a:t>Friday, May 31, 2019</a:t>
            </a:fld>
            <a:endParaRPr lang="en-US"/>
          </a:p>
        </p:txBody>
      </p:sp>
      <p:sp>
        <p:nvSpPr>
          <p:cNvPr id="3" name="Slide Number Placeholder 2"/>
          <p:cNvSpPr>
            <a:spLocks noGrp="1"/>
          </p:cNvSpPr>
          <p:nvPr>
            <p:ph type="sldNum" sz="quarter" idx="12"/>
          </p:nvPr>
        </p:nvSpPr>
        <p:spPr>
          <a:xfrm>
            <a:off x="6553200" y="6356350"/>
            <a:ext cx="2133600" cy="365125"/>
          </a:xfrm>
        </p:spPr>
        <p:txBody>
          <a:bodyPr/>
          <a:lstStyle/>
          <a:p>
            <a:fld id="{A01A7950-1BE8-4CA1-A370-133240DF7DB0}" type="slidenum">
              <a:rPr lang="en-US" smtClean="0"/>
              <a:t>15</a:t>
            </a:fld>
            <a:endParaRPr lang="en-US"/>
          </a:p>
        </p:txBody>
      </p:sp>
      <p:pic>
        <p:nvPicPr>
          <p:cNvPr id="11" name="Picture 10" descr="A close up of text on a black background&#10;&#10;Description automatically generated">
            <a:extLst>
              <a:ext uri="{FF2B5EF4-FFF2-40B4-BE49-F238E27FC236}">
                <a16:creationId xmlns:a16="http://schemas.microsoft.com/office/drawing/2014/main" id="{6A6DC523-52A9-49A8-B72A-756F875C4C2D}"/>
              </a:ext>
            </a:extLst>
          </p:cNvPr>
          <p:cNvPicPr>
            <a:picLocks noChangeAspect="1"/>
          </p:cNvPicPr>
          <p:nvPr/>
        </p:nvPicPr>
        <p:blipFill rotWithShape="1">
          <a:blip r:embed="rId2">
            <a:extLst>
              <a:ext uri="{28A0092B-C50C-407E-A947-70E740481C1C}">
                <a14:useLocalDpi xmlns:a14="http://schemas.microsoft.com/office/drawing/2010/main" val="0"/>
              </a:ext>
            </a:extLst>
          </a:blip>
          <a:srcRect b="7315"/>
          <a:stretch/>
        </p:blipFill>
        <p:spPr>
          <a:xfrm>
            <a:off x="1143000" y="0"/>
            <a:ext cx="6858000" cy="6356350"/>
          </a:xfrm>
          <a:prstGeom prst="rect">
            <a:avLst/>
          </a:prstGeom>
        </p:spPr>
      </p:pic>
      <p:sp>
        <p:nvSpPr>
          <p:cNvPr id="16" name="Footer Placeholder 15">
            <a:extLst>
              <a:ext uri="{FF2B5EF4-FFF2-40B4-BE49-F238E27FC236}">
                <a16:creationId xmlns:a16="http://schemas.microsoft.com/office/drawing/2014/main" id="{C68C210B-AAE6-4A5D-A99D-DF87BA4FAF6A}"/>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39280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590800"/>
            <a:ext cx="9144000" cy="2667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95399" y="0"/>
            <a:ext cx="14478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3" name="Date Placeholder 2"/>
          <p:cNvSpPr>
            <a:spLocks noGrp="1"/>
          </p:cNvSpPr>
          <p:nvPr>
            <p:ph type="dt" sz="half" idx="10"/>
          </p:nvPr>
        </p:nvSpPr>
        <p:spPr/>
        <p:txBody>
          <a:bodyPr/>
          <a:lstStyle/>
          <a:p>
            <a:fld id="{3DDF1954-8F8C-4DFB-A5E6-819AEE87B7F5}" type="datetime2">
              <a:rPr lang="en-US" smtClean="0"/>
              <a:t>Friday, May 31,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2</a:t>
            </a:fld>
            <a:endParaRPr lang="en-US"/>
          </a:p>
        </p:txBody>
      </p:sp>
      <p:pic>
        <p:nvPicPr>
          <p:cNvPr id="1028" name="Picture 4" descr="Káº¿t quáº£ hÃ¬nh áº£nh cho ngÃ´n ngá»¯ rub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781299"/>
            <a:ext cx="2286001" cy="22860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427864" y="2954803"/>
            <a:ext cx="5486400" cy="1938992"/>
          </a:xfrm>
          <a:prstGeom prst="rect">
            <a:avLst/>
          </a:prstGeom>
          <a:noFill/>
        </p:spPr>
        <p:txBody>
          <a:bodyPr wrap="square" rtlCol="0">
            <a:spAutoFit/>
          </a:bodyPr>
          <a:lstStyle/>
          <a:p>
            <a:pPr marL="400050" indent="-400050">
              <a:buFont typeface="+mj-lt"/>
              <a:buAutoNum type="romanUcPeriod"/>
            </a:pPr>
            <a:r>
              <a:rPr lang="en-US" sz="2000" b="1">
                <a:solidFill>
                  <a:schemeClr val="bg1"/>
                </a:solidFill>
                <a:latin typeface="Segoe UI" panose="020B0502040204020203" pitchFamily="34" charset="0"/>
                <a:cs typeface="Segoe UI" panose="020B0502040204020203" pitchFamily="34" charset="0"/>
              </a:rPr>
              <a:t>Giới thiệu NNLT Ruby</a:t>
            </a:r>
          </a:p>
          <a:p>
            <a:pPr marL="400050" indent="-400050">
              <a:buFont typeface="+mj-lt"/>
              <a:buAutoNum type="romanUcPeriod"/>
            </a:pPr>
            <a:r>
              <a:rPr lang="vi-VN" sz="2000" b="1">
                <a:solidFill>
                  <a:schemeClr val="bg1"/>
                </a:solidFill>
                <a:latin typeface="Segoe UI" panose="020B0502040204020203" pitchFamily="34" charset="0"/>
                <a:cs typeface="Segoe UI" panose="020B0502040204020203" pitchFamily="34" charset="0"/>
              </a:rPr>
              <a:t>Tính năng</a:t>
            </a:r>
          </a:p>
          <a:p>
            <a:pPr marL="400050" indent="-400050">
              <a:buFont typeface="+mj-lt"/>
              <a:buAutoNum type="romanUcPeriod"/>
            </a:pPr>
            <a:r>
              <a:rPr lang="vi-VN" sz="2000" b="1">
                <a:solidFill>
                  <a:schemeClr val="bg1"/>
                </a:solidFill>
                <a:latin typeface="Segoe UI" panose="020B0502040204020203" pitchFamily="34" charset="0"/>
                <a:cs typeface="Segoe UI" panose="020B0502040204020203" pitchFamily="34" charset="0"/>
              </a:rPr>
              <a:t>Các thành phần của Ruby</a:t>
            </a:r>
          </a:p>
          <a:p>
            <a:pPr marL="400050" indent="-400050">
              <a:buFont typeface="+mj-lt"/>
              <a:buAutoNum type="romanUcPeriod"/>
            </a:pPr>
            <a:r>
              <a:rPr lang="vi-VN" sz="2000" b="1">
                <a:solidFill>
                  <a:schemeClr val="bg1"/>
                </a:solidFill>
                <a:latin typeface="Segoe UI" panose="020B0502040204020203" pitchFamily="34" charset="0"/>
                <a:cs typeface="Segoe UI" panose="020B0502040204020203" pitchFamily="34" charset="0"/>
              </a:rPr>
              <a:t>Hướng phát triển trong tương lai</a:t>
            </a:r>
          </a:p>
          <a:p>
            <a:pPr marL="400050" indent="-400050">
              <a:buFont typeface="+mj-lt"/>
              <a:buAutoNum type="romanUcPeriod"/>
            </a:pPr>
            <a:r>
              <a:rPr lang="en-US" sz="2000" b="1" smtClean="0">
                <a:solidFill>
                  <a:schemeClr val="bg1"/>
                </a:solidFill>
                <a:latin typeface="Segoe UI" panose="020B0502040204020203" pitchFamily="34" charset="0"/>
                <a:cs typeface="Segoe UI" panose="020B0502040204020203" pitchFamily="34" charset="0"/>
              </a:rPr>
              <a:t>Ruby on rails</a:t>
            </a:r>
            <a:endParaRPr lang="vi-VN" sz="2000" b="1">
              <a:solidFill>
                <a:schemeClr val="bg1"/>
              </a:solidFill>
              <a:latin typeface="Segoe UI" panose="020B0502040204020203" pitchFamily="34" charset="0"/>
              <a:cs typeface="Segoe UI" panose="020B0502040204020203" pitchFamily="34" charset="0"/>
            </a:endParaRPr>
          </a:p>
          <a:p>
            <a:pPr marL="400050" indent="-400050">
              <a:buFont typeface="+mj-lt"/>
              <a:buAutoNum type="romanUcPeriod"/>
            </a:pPr>
            <a:r>
              <a:rPr lang="vi-VN" sz="2000" b="1">
                <a:solidFill>
                  <a:schemeClr val="bg1"/>
                </a:solidFill>
                <a:latin typeface="Segoe UI" panose="020B0502040204020203" pitchFamily="34" charset="0"/>
                <a:cs typeface="Segoe UI" panose="020B0502040204020203" pitchFamily="34" charset="0"/>
              </a:rPr>
              <a:t>Demo</a:t>
            </a:r>
            <a:endParaRPr lang="en-US" sz="2000" b="1">
              <a:solidFill>
                <a:schemeClr val="bg1"/>
              </a:solidFill>
              <a:latin typeface="Segoe UI" panose="020B0502040204020203" pitchFamily="34" charset="0"/>
              <a:cs typeface="Segoe UI" panose="020B0502040204020203" pitchFamily="34" charset="0"/>
            </a:endParaRPr>
          </a:p>
        </p:txBody>
      </p:sp>
      <p:sp>
        <p:nvSpPr>
          <p:cNvPr id="2" name="Footer Placeholder 1">
            <a:extLst>
              <a:ext uri="{FF2B5EF4-FFF2-40B4-BE49-F238E27FC236}">
                <a16:creationId xmlns:a16="http://schemas.microsoft.com/office/drawing/2014/main" id="{8A3D5C9A-B8D6-44C3-8BB5-8B41E67EBEAB}"/>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25953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38100"/>
            <a:ext cx="1219200" cy="69723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a:off x="4167809" y="-3379305"/>
            <a:ext cx="838199" cy="912080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5FFBF9C-B56D-49DF-911E-F0ADB0169AFA}" type="datetime2">
              <a:rPr lang="en-US" smtClean="0"/>
              <a:t>Friday, May 31,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3</a:t>
            </a:fld>
            <a:endParaRPr lang="en-US"/>
          </a:p>
        </p:txBody>
      </p:sp>
      <p:sp>
        <p:nvSpPr>
          <p:cNvPr id="5" name="TextBox 4"/>
          <p:cNvSpPr txBox="1"/>
          <p:nvPr/>
        </p:nvSpPr>
        <p:spPr>
          <a:xfrm>
            <a:off x="228600" y="950266"/>
            <a:ext cx="3886199" cy="461665"/>
          </a:xfrm>
          <a:prstGeom prst="rect">
            <a:avLst/>
          </a:prstGeom>
          <a:noFill/>
        </p:spPr>
        <p:txBody>
          <a:bodyPr wrap="square" rtlCol="0">
            <a:spAutoFit/>
          </a:bodyPr>
          <a:lstStyle/>
          <a:p>
            <a:r>
              <a:rPr lang="en-US" sz="2400" b="1">
                <a:solidFill>
                  <a:schemeClr val="bg1"/>
                </a:solidFill>
                <a:latin typeface="Segoe UI" panose="020B0502040204020203" pitchFamily="34" charset="0"/>
                <a:cs typeface="Segoe UI" panose="020B0502040204020203" pitchFamily="34" charset="0"/>
              </a:rPr>
              <a:t>I. Giới thiệu NNLT Ruby</a:t>
            </a:r>
          </a:p>
        </p:txBody>
      </p:sp>
      <p:sp>
        <p:nvSpPr>
          <p:cNvPr id="6" name="Rectangle 5"/>
          <p:cNvSpPr/>
          <p:nvPr/>
        </p:nvSpPr>
        <p:spPr>
          <a:xfrm>
            <a:off x="2133600" y="2189634"/>
            <a:ext cx="4038599" cy="395399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Tx/>
              <a:buChar char="-"/>
            </a:pPr>
            <a:r>
              <a:rPr lang="en-US" sz="2000">
                <a:latin typeface="Segoe UI" panose="020B0502040204020203" pitchFamily="34" charset="0"/>
                <a:cs typeface="Segoe UI" panose="020B0502040204020203" pitchFamily="34" charset="0"/>
              </a:rPr>
              <a:t>Là ngôn ngữ lập trình </a:t>
            </a:r>
            <a:r>
              <a:rPr lang="en-US" sz="2000" b="1">
                <a:latin typeface="Segoe UI" panose="020B0502040204020203" pitchFamily="34" charset="0"/>
                <a:cs typeface="Segoe UI" panose="020B0502040204020203" pitchFamily="34" charset="0"/>
              </a:rPr>
              <a:t>hướng đối tượng</a:t>
            </a:r>
            <a:r>
              <a:rPr lang="en-US" sz="2000">
                <a:latin typeface="Segoe UI" panose="020B0502040204020203" pitchFamily="34" charset="0"/>
                <a:cs typeface="Segoe UI" panose="020B0502040204020203" pitchFamily="34" charset="0"/>
              </a:rPr>
              <a:t>.</a:t>
            </a:r>
          </a:p>
          <a:p>
            <a:pPr marL="342900" indent="-342900" algn="just">
              <a:buFontTx/>
              <a:buChar char="-"/>
            </a:pPr>
            <a:r>
              <a:rPr lang="en-US" sz="2000">
                <a:latin typeface="Segoe UI" panose="020B0502040204020203" pitchFamily="34" charset="0"/>
                <a:cs typeface="Segoe UI" panose="020B0502040204020203" pitchFamily="34" charset="0"/>
              </a:rPr>
              <a:t>Cung cấp </a:t>
            </a:r>
            <a:r>
              <a:rPr lang="en-US" sz="2000" b="1">
                <a:latin typeface="Segoe UI" panose="020B0502040204020203" pitchFamily="34" charset="0"/>
                <a:cs typeface="Segoe UI" panose="020B0502040204020203" pitchFamily="34" charset="0"/>
              </a:rPr>
              <a:t>nhiều mẫu hình lập trình</a:t>
            </a:r>
            <a:r>
              <a:rPr lang="en-US" sz="2000">
                <a:latin typeface="Segoe UI" panose="020B0502040204020203" pitchFamily="34" charset="0"/>
                <a:cs typeface="Segoe UI" panose="020B0502040204020203" pitchFamily="34" charset="0"/>
              </a:rPr>
              <a:t>, bao gồm lập trình hàm, hướng đối tượng, mệnh lệnh, phản xạ.</a:t>
            </a:r>
          </a:p>
          <a:p>
            <a:pPr marL="342900" indent="-342900" algn="just">
              <a:buFontTx/>
              <a:buChar char="-"/>
            </a:pPr>
            <a:r>
              <a:rPr lang="en-US" sz="2000">
                <a:latin typeface="Segoe UI" panose="020B0502040204020203" pitchFamily="34" charset="0"/>
                <a:cs typeface="Segoe UI" panose="020B0502040204020203" pitchFamily="34" charset="0"/>
              </a:rPr>
              <a:t>Ruby </a:t>
            </a:r>
            <a:r>
              <a:rPr lang="en-US" sz="2000" b="1">
                <a:latin typeface="Segoe UI" panose="020B0502040204020203" pitchFamily="34" charset="0"/>
                <a:cs typeface="Segoe UI" panose="020B0502040204020203" pitchFamily="34" charset="0"/>
              </a:rPr>
              <a:t>chịu ảnh hưởng </a:t>
            </a:r>
            <a:r>
              <a:rPr lang="en-US" sz="2000">
                <a:latin typeface="Segoe UI" panose="020B0502040204020203" pitchFamily="34" charset="0"/>
                <a:cs typeface="Segoe UI" panose="020B0502040204020203" pitchFamily="34" charset="0"/>
              </a:rPr>
              <a:t>bởi Perl, Smalltalk, Eiffel, Ada và Lisp.</a:t>
            </a:r>
          </a:p>
          <a:p>
            <a:pPr marL="342900" indent="-342900" algn="just">
              <a:buFontTx/>
              <a:buChar char="-"/>
            </a:pPr>
            <a:r>
              <a:rPr lang="en-US" sz="2000">
                <a:latin typeface="Segoe UI" panose="020B0502040204020203" pitchFamily="34" charset="0"/>
                <a:cs typeface="Segoe UI" panose="020B0502040204020203" pitchFamily="34" charset="0"/>
              </a:rPr>
              <a:t>Được sử dụng để tạo ra nhiều ứng dụng web và di động.</a:t>
            </a:r>
          </a:p>
        </p:txBody>
      </p:sp>
      <p:pic>
        <p:nvPicPr>
          <p:cNvPr id="8" name="Picture 4"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3178" y="2454116"/>
            <a:ext cx="2137422" cy="12539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Káº¿t quáº£ hÃ¬nh áº£nh cho mobile application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8684" y="4366486"/>
            <a:ext cx="1566410" cy="13314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FEF457BB-EBD7-4899-8308-1E1DFDF78A6A}"/>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67666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16200000">
            <a:off x="4167809" y="-3379305"/>
            <a:ext cx="838199" cy="912080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B5CD02B-A19C-4B3D-B14D-D44174A1C5F4}" type="datetime2">
              <a:rPr lang="en-US" smtClean="0"/>
              <a:t>Friday, May 31,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4</a:t>
            </a:fld>
            <a:endParaRPr lang="en-US"/>
          </a:p>
        </p:txBody>
      </p:sp>
      <p:graphicFrame>
        <p:nvGraphicFramePr>
          <p:cNvPr id="7" name="Diagram 6"/>
          <p:cNvGraphicFramePr/>
          <p:nvPr>
            <p:extLst>
              <p:ext uri="{D42A27DB-BD31-4B8C-83A1-F6EECF244321}">
                <p14:modId xmlns:p14="http://schemas.microsoft.com/office/powerpoint/2010/main" val="1140540221"/>
              </p:ext>
            </p:extLst>
          </p:nvPr>
        </p:nvGraphicFramePr>
        <p:xfrm>
          <a:off x="-1" y="2974975"/>
          <a:ext cx="9147313" cy="1444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17DF7F43-8587-4488-B467-C939549DF2A5}"/>
              </a:ext>
            </a:extLst>
          </p:cNvPr>
          <p:cNvSpPr txBox="1"/>
          <p:nvPr/>
        </p:nvSpPr>
        <p:spPr>
          <a:xfrm>
            <a:off x="304800" y="950266"/>
            <a:ext cx="3886199" cy="461665"/>
          </a:xfrm>
          <a:prstGeom prst="rect">
            <a:avLst/>
          </a:prstGeom>
          <a:noFill/>
        </p:spPr>
        <p:txBody>
          <a:bodyPr wrap="square" rtlCol="0">
            <a:spAutoFit/>
          </a:bodyPr>
          <a:lstStyle/>
          <a:p>
            <a:r>
              <a:rPr lang="en-US" sz="2400" b="1">
                <a:solidFill>
                  <a:schemeClr val="bg1"/>
                </a:solidFill>
                <a:latin typeface="Segoe UI" panose="020B0502040204020203" pitchFamily="34" charset="0"/>
                <a:cs typeface="Segoe UI" panose="020B0502040204020203" pitchFamily="34" charset="0"/>
              </a:rPr>
              <a:t>I. Giới thiệu NNLT Ruby</a:t>
            </a:r>
          </a:p>
        </p:txBody>
      </p:sp>
      <p:sp>
        <p:nvSpPr>
          <p:cNvPr id="3" name="Footer Placeholder 2">
            <a:extLst>
              <a:ext uri="{FF2B5EF4-FFF2-40B4-BE49-F238E27FC236}">
                <a16:creationId xmlns:a16="http://schemas.microsoft.com/office/drawing/2014/main" id="{A646E6E8-15E6-4E50-AD33-8BCF698C1C6A}"/>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114000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38100"/>
            <a:ext cx="1219200" cy="69723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a:off x="4167809" y="-3379305"/>
            <a:ext cx="838199" cy="912080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D10D8BA-4E57-4595-8170-EFBB6367ADD2}" type="datetime2">
              <a:rPr lang="en-US" smtClean="0"/>
              <a:t>Friday, May 31,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5</a:t>
            </a:fld>
            <a:endParaRPr lang="en-US"/>
          </a:p>
        </p:txBody>
      </p:sp>
      <p:sp>
        <p:nvSpPr>
          <p:cNvPr id="5" name="TextBox 4"/>
          <p:cNvSpPr txBox="1"/>
          <p:nvPr/>
        </p:nvSpPr>
        <p:spPr>
          <a:xfrm>
            <a:off x="228600" y="950266"/>
            <a:ext cx="3886199" cy="461665"/>
          </a:xfrm>
          <a:prstGeom prst="rect">
            <a:avLst/>
          </a:prstGeom>
          <a:noFill/>
        </p:spPr>
        <p:txBody>
          <a:bodyPr wrap="square" rtlCol="0">
            <a:spAutoFit/>
          </a:bodyPr>
          <a:lstStyle/>
          <a:p>
            <a:r>
              <a:rPr lang="en-US" sz="2400" b="1">
                <a:solidFill>
                  <a:schemeClr val="bg1"/>
                </a:solidFill>
                <a:latin typeface="Segoe UI" panose="020B0502040204020203" pitchFamily="34" charset="0"/>
                <a:cs typeface="Segoe UI" panose="020B0502040204020203" pitchFamily="34" charset="0"/>
              </a:rPr>
              <a:t>II. Tính năng</a:t>
            </a:r>
          </a:p>
        </p:txBody>
      </p:sp>
      <p:graphicFrame>
        <p:nvGraphicFramePr>
          <p:cNvPr id="7" name="Diagram 6"/>
          <p:cNvGraphicFramePr/>
          <p:nvPr>
            <p:extLst>
              <p:ext uri="{D42A27DB-BD31-4B8C-83A1-F6EECF244321}">
                <p14:modId xmlns:p14="http://schemas.microsoft.com/office/powerpoint/2010/main" val="3958405514"/>
              </p:ext>
            </p:extLst>
          </p:nvPr>
        </p:nvGraphicFramePr>
        <p:xfrm>
          <a:off x="2286000" y="1788467"/>
          <a:ext cx="6553200" cy="4567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a:extLst>
              <a:ext uri="{FF2B5EF4-FFF2-40B4-BE49-F238E27FC236}">
                <a16:creationId xmlns:a16="http://schemas.microsoft.com/office/drawing/2014/main" id="{6315E3B6-B2D0-400C-B7BD-476B36B39649}"/>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173630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16200000">
            <a:off x="4167809" y="-3379305"/>
            <a:ext cx="838199" cy="912080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AC01CA0-E647-44D5-A8E2-42A730AEBF08}" type="datetime2">
              <a:rPr lang="en-US" smtClean="0"/>
              <a:t>Friday, May 31,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6</a:t>
            </a:fld>
            <a:endParaRPr lang="en-US"/>
          </a:p>
        </p:txBody>
      </p:sp>
      <p:sp>
        <p:nvSpPr>
          <p:cNvPr id="5" name="TextBox 4"/>
          <p:cNvSpPr txBox="1"/>
          <p:nvPr/>
        </p:nvSpPr>
        <p:spPr>
          <a:xfrm>
            <a:off x="228600" y="950266"/>
            <a:ext cx="3886199" cy="461665"/>
          </a:xfrm>
          <a:prstGeom prst="rect">
            <a:avLst/>
          </a:prstGeom>
          <a:noFill/>
        </p:spPr>
        <p:txBody>
          <a:bodyPr wrap="square" rtlCol="0">
            <a:spAutoFit/>
          </a:bodyPr>
          <a:lstStyle/>
          <a:p>
            <a:r>
              <a:rPr lang="en-US" sz="2400" b="1">
                <a:solidFill>
                  <a:schemeClr val="bg1"/>
                </a:solidFill>
                <a:latin typeface="Segoe UI" panose="020B0502040204020203" pitchFamily="34" charset="0"/>
                <a:cs typeface="Segoe UI" panose="020B0502040204020203" pitchFamily="34" charset="0"/>
              </a:rPr>
              <a:t>III. Các thành phần</a:t>
            </a:r>
          </a:p>
        </p:txBody>
      </p:sp>
      <p:pic>
        <p:nvPicPr>
          <p:cNvPr id="8" name="Picture 7"/>
          <p:cNvPicPr/>
          <p:nvPr/>
        </p:nvPicPr>
        <p:blipFill>
          <a:blip r:embed="rId3"/>
          <a:stretch>
            <a:fillRect/>
          </a:stretch>
        </p:blipFill>
        <p:spPr>
          <a:xfrm>
            <a:off x="915266" y="1790272"/>
            <a:ext cx="2666134" cy="1502997"/>
          </a:xfrm>
          <a:prstGeom prst="rect">
            <a:avLst/>
          </a:prstGeom>
        </p:spPr>
      </p:pic>
      <p:pic>
        <p:nvPicPr>
          <p:cNvPr id="10" name="Picture 9"/>
          <p:cNvPicPr/>
          <p:nvPr/>
        </p:nvPicPr>
        <p:blipFill>
          <a:blip r:embed="rId4"/>
          <a:stretch>
            <a:fillRect/>
          </a:stretch>
        </p:blipFill>
        <p:spPr>
          <a:xfrm>
            <a:off x="5257801" y="1790272"/>
            <a:ext cx="2743200" cy="1502997"/>
          </a:xfrm>
          <a:prstGeom prst="rect">
            <a:avLst/>
          </a:prstGeom>
        </p:spPr>
      </p:pic>
      <p:pic>
        <p:nvPicPr>
          <p:cNvPr id="12" name="Picture 11"/>
          <p:cNvPicPr/>
          <p:nvPr/>
        </p:nvPicPr>
        <p:blipFill>
          <a:blip r:embed="rId5"/>
          <a:stretch>
            <a:fillRect/>
          </a:stretch>
        </p:blipFill>
        <p:spPr>
          <a:xfrm>
            <a:off x="305666" y="4242768"/>
            <a:ext cx="3961534" cy="1780381"/>
          </a:xfrm>
          <a:prstGeom prst="rect">
            <a:avLst/>
          </a:prstGeom>
        </p:spPr>
      </p:pic>
      <p:pic>
        <p:nvPicPr>
          <p:cNvPr id="13" name="Picture 12"/>
          <p:cNvPicPr/>
          <p:nvPr/>
        </p:nvPicPr>
        <p:blipFill>
          <a:blip r:embed="rId6"/>
          <a:stretch>
            <a:fillRect/>
          </a:stretch>
        </p:blipFill>
        <p:spPr>
          <a:xfrm>
            <a:off x="4800600" y="4242768"/>
            <a:ext cx="4099892" cy="657225"/>
          </a:xfrm>
          <a:prstGeom prst="rect">
            <a:avLst/>
          </a:prstGeom>
        </p:spPr>
      </p:pic>
      <p:sp>
        <p:nvSpPr>
          <p:cNvPr id="6" name="TextBox 5"/>
          <p:cNvSpPr txBox="1"/>
          <p:nvPr/>
        </p:nvSpPr>
        <p:spPr>
          <a:xfrm>
            <a:off x="1143433" y="3373629"/>
            <a:ext cx="220980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Bình luận – Comment</a:t>
            </a:r>
          </a:p>
        </p:txBody>
      </p:sp>
      <p:sp>
        <p:nvSpPr>
          <p:cNvPr id="14" name="TextBox 13"/>
          <p:cNvSpPr txBox="1"/>
          <p:nvPr/>
        </p:nvSpPr>
        <p:spPr>
          <a:xfrm>
            <a:off x="5745646" y="4963681"/>
            <a:ext cx="220980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Gía trị - Literal</a:t>
            </a:r>
          </a:p>
        </p:txBody>
      </p:sp>
      <p:sp>
        <p:nvSpPr>
          <p:cNvPr id="15" name="TextBox 14"/>
          <p:cNvSpPr txBox="1"/>
          <p:nvPr/>
        </p:nvSpPr>
        <p:spPr>
          <a:xfrm>
            <a:off x="1181533" y="6020473"/>
            <a:ext cx="220980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Hằng số - Constant</a:t>
            </a:r>
          </a:p>
        </p:txBody>
      </p:sp>
      <p:sp>
        <p:nvSpPr>
          <p:cNvPr id="16" name="TextBox 15"/>
          <p:cNvSpPr txBox="1"/>
          <p:nvPr/>
        </p:nvSpPr>
        <p:spPr>
          <a:xfrm>
            <a:off x="5524501" y="3373629"/>
            <a:ext cx="220980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Biến - Variable</a:t>
            </a:r>
          </a:p>
        </p:txBody>
      </p:sp>
      <p:sp>
        <p:nvSpPr>
          <p:cNvPr id="3" name="Footer Placeholder 2">
            <a:extLst>
              <a:ext uri="{FF2B5EF4-FFF2-40B4-BE49-F238E27FC236}">
                <a16:creationId xmlns:a16="http://schemas.microsoft.com/office/drawing/2014/main" id="{16663068-E22F-4A00-9B63-73E34804E455}"/>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311409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16200000">
            <a:off x="4167809" y="-3379305"/>
            <a:ext cx="838199" cy="912080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3BAA468-D888-4E66-B494-AA8AC55D506E}" type="datetime2">
              <a:rPr lang="en-US" smtClean="0"/>
              <a:t>Friday, May 31,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7</a:t>
            </a:fld>
            <a:endParaRPr lang="en-US"/>
          </a:p>
        </p:txBody>
      </p:sp>
      <p:sp>
        <p:nvSpPr>
          <p:cNvPr id="5" name="TextBox 4"/>
          <p:cNvSpPr txBox="1"/>
          <p:nvPr/>
        </p:nvSpPr>
        <p:spPr>
          <a:xfrm>
            <a:off x="228600" y="950266"/>
            <a:ext cx="3886199" cy="461665"/>
          </a:xfrm>
          <a:prstGeom prst="rect">
            <a:avLst/>
          </a:prstGeom>
          <a:noFill/>
        </p:spPr>
        <p:txBody>
          <a:bodyPr wrap="square" rtlCol="0">
            <a:spAutoFit/>
          </a:bodyPr>
          <a:lstStyle/>
          <a:p>
            <a:r>
              <a:rPr lang="en-US" sz="2400" b="1">
                <a:solidFill>
                  <a:schemeClr val="bg1"/>
                </a:solidFill>
                <a:latin typeface="Segoe UI" panose="020B0502040204020203" pitchFamily="34" charset="0"/>
                <a:cs typeface="Segoe UI" panose="020B0502040204020203" pitchFamily="34" charset="0"/>
              </a:rPr>
              <a:t>III. Các thành phần</a:t>
            </a:r>
          </a:p>
        </p:txBody>
      </p:sp>
      <p:pic>
        <p:nvPicPr>
          <p:cNvPr id="14" name="Picture 13"/>
          <p:cNvPicPr/>
          <p:nvPr/>
        </p:nvPicPr>
        <p:blipFill>
          <a:blip r:embed="rId3"/>
          <a:stretch>
            <a:fillRect/>
          </a:stretch>
        </p:blipFill>
        <p:spPr>
          <a:xfrm>
            <a:off x="152400" y="2133600"/>
            <a:ext cx="3724275" cy="1228725"/>
          </a:xfrm>
          <a:prstGeom prst="rect">
            <a:avLst/>
          </a:prstGeom>
        </p:spPr>
      </p:pic>
      <p:pic>
        <p:nvPicPr>
          <p:cNvPr id="15" name="Picture 14"/>
          <p:cNvPicPr/>
          <p:nvPr/>
        </p:nvPicPr>
        <p:blipFill>
          <a:blip r:embed="rId4"/>
          <a:stretch>
            <a:fillRect/>
          </a:stretch>
        </p:blipFill>
        <p:spPr>
          <a:xfrm>
            <a:off x="5157377" y="2133600"/>
            <a:ext cx="2619326" cy="1228725"/>
          </a:xfrm>
          <a:prstGeom prst="rect">
            <a:avLst/>
          </a:prstGeom>
        </p:spPr>
      </p:pic>
      <p:pic>
        <p:nvPicPr>
          <p:cNvPr id="16" name="Picture 15"/>
          <p:cNvPicPr/>
          <p:nvPr/>
        </p:nvPicPr>
        <p:blipFill>
          <a:blip r:embed="rId5"/>
          <a:stretch>
            <a:fillRect/>
          </a:stretch>
        </p:blipFill>
        <p:spPr>
          <a:xfrm>
            <a:off x="228600" y="4314114"/>
            <a:ext cx="3576639" cy="1400886"/>
          </a:xfrm>
          <a:prstGeom prst="rect">
            <a:avLst/>
          </a:prstGeom>
        </p:spPr>
      </p:pic>
      <p:pic>
        <p:nvPicPr>
          <p:cNvPr id="17" name="Picture 16"/>
          <p:cNvPicPr/>
          <p:nvPr/>
        </p:nvPicPr>
        <p:blipFill>
          <a:blip r:embed="rId6"/>
          <a:stretch>
            <a:fillRect/>
          </a:stretch>
        </p:blipFill>
        <p:spPr>
          <a:xfrm>
            <a:off x="4033836" y="4279478"/>
            <a:ext cx="4866409" cy="1400886"/>
          </a:xfrm>
          <a:prstGeom prst="rect">
            <a:avLst/>
          </a:prstGeom>
        </p:spPr>
      </p:pic>
      <p:sp>
        <p:nvSpPr>
          <p:cNvPr id="18" name="TextBox 17"/>
          <p:cNvSpPr txBox="1"/>
          <p:nvPr/>
        </p:nvSpPr>
        <p:spPr>
          <a:xfrm>
            <a:off x="909637" y="3433654"/>
            <a:ext cx="220980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Khối lệnh - Block</a:t>
            </a:r>
          </a:p>
        </p:txBody>
      </p:sp>
      <p:sp>
        <p:nvSpPr>
          <p:cNvPr id="19" name="TextBox 18"/>
          <p:cNvSpPr txBox="1"/>
          <p:nvPr/>
        </p:nvSpPr>
        <p:spPr>
          <a:xfrm>
            <a:off x="5334000" y="5715000"/>
            <a:ext cx="220980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Từ khóa</a:t>
            </a:r>
          </a:p>
        </p:txBody>
      </p:sp>
      <p:sp>
        <p:nvSpPr>
          <p:cNvPr id="20" name="TextBox 19"/>
          <p:cNvSpPr txBox="1"/>
          <p:nvPr/>
        </p:nvSpPr>
        <p:spPr>
          <a:xfrm>
            <a:off x="1066799" y="5715000"/>
            <a:ext cx="220980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Toán tử</a:t>
            </a:r>
          </a:p>
        </p:txBody>
      </p:sp>
      <p:sp>
        <p:nvSpPr>
          <p:cNvPr id="21" name="TextBox 20"/>
          <p:cNvSpPr txBox="1"/>
          <p:nvPr/>
        </p:nvSpPr>
        <p:spPr>
          <a:xfrm>
            <a:off x="5362140" y="3433654"/>
            <a:ext cx="2209800" cy="338554"/>
          </a:xfrm>
          <a:prstGeom prst="rect">
            <a:avLst/>
          </a:prstGeom>
          <a:noFill/>
        </p:spPr>
        <p:txBody>
          <a:bodyPr wrap="square" rtlCol="0">
            <a:spAutoFit/>
          </a:bodyPr>
          <a:lstStyle/>
          <a:p>
            <a:pPr algn="ctr"/>
            <a:r>
              <a:rPr lang="en-US" sz="1600" i="1">
                <a:latin typeface="Segoe UI" panose="020B0502040204020203" pitchFamily="34" charset="0"/>
                <a:cs typeface="Segoe UI" panose="020B0502040204020203" pitchFamily="34" charset="0"/>
              </a:rPr>
              <a:t>Sigil</a:t>
            </a:r>
          </a:p>
        </p:txBody>
      </p:sp>
      <p:sp>
        <p:nvSpPr>
          <p:cNvPr id="3" name="Footer Placeholder 2">
            <a:extLst>
              <a:ext uri="{FF2B5EF4-FFF2-40B4-BE49-F238E27FC236}">
                <a16:creationId xmlns:a16="http://schemas.microsoft.com/office/drawing/2014/main" id="{31C770CE-2221-4C4D-9041-7A23E70837F8}"/>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129427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38100"/>
            <a:ext cx="1219200" cy="69723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a:off x="4167809" y="-3482009"/>
            <a:ext cx="838199" cy="932621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Date Placeholder 1"/>
          <p:cNvSpPr>
            <a:spLocks noGrp="1"/>
          </p:cNvSpPr>
          <p:nvPr>
            <p:ph type="dt" sz="half" idx="10"/>
          </p:nvPr>
        </p:nvSpPr>
        <p:spPr/>
        <p:txBody>
          <a:bodyPr/>
          <a:lstStyle/>
          <a:p>
            <a:fld id="{233EC183-B9CB-4098-91C3-A4B458D969E4}" type="datetime2">
              <a:rPr lang="en-US" smtClean="0"/>
              <a:t>Friday, May 31,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8</a:t>
            </a:fld>
            <a:endParaRPr lang="en-US"/>
          </a:p>
        </p:txBody>
      </p:sp>
      <p:sp>
        <p:nvSpPr>
          <p:cNvPr id="5" name="TextBox 4"/>
          <p:cNvSpPr txBox="1"/>
          <p:nvPr/>
        </p:nvSpPr>
        <p:spPr>
          <a:xfrm>
            <a:off x="228600" y="950266"/>
            <a:ext cx="6477000" cy="461665"/>
          </a:xfrm>
          <a:prstGeom prst="rect">
            <a:avLst/>
          </a:prstGeom>
          <a:noFill/>
        </p:spPr>
        <p:txBody>
          <a:bodyPr wrap="square" rtlCol="0">
            <a:spAutoFit/>
          </a:bodyPr>
          <a:lstStyle/>
          <a:p>
            <a:r>
              <a:rPr lang="en-US" sz="2400" b="1">
                <a:solidFill>
                  <a:schemeClr val="bg1"/>
                </a:solidFill>
                <a:latin typeface="Segoe UI" panose="020B0502040204020203" pitchFamily="34" charset="0"/>
                <a:cs typeface="Segoe UI" panose="020B0502040204020203" pitchFamily="34" charset="0"/>
              </a:rPr>
              <a:t>IV. Hướng phát triển trong tương lai</a:t>
            </a:r>
          </a:p>
        </p:txBody>
      </p:sp>
      <p:graphicFrame>
        <p:nvGraphicFramePr>
          <p:cNvPr id="7" name="Diagram 6"/>
          <p:cNvGraphicFramePr/>
          <p:nvPr>
            <p:extLst>
              <p:ext uri="{D42A27DB-BD31-4B8C-83A1-F6EECF244321}">
                <p14:modId xmlns:p14="http://schemas.microsoft.com/office/powerpoint/2010/main" val="1710278238"/>
              </p:ext>
            </p:extLst>
          </p:nvPr>
        </p:nvGraphicFramePr>
        <p:xfrm>
          <a:off x="2286000" y="1788467"/>
          <a:ext cx="6553200" cy="4567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a:extLst>
              <a:ext uri="{FF2B5EF4-FFF2-40B4-BE49-F238E27FC236}">
                <a16:creationId xmlns:a16="http://schemas.microsoft.com/office/drawing/2014/main" id="{B11076B3-F390-4736-8194-7FFA7AE43EDD}"/>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145382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38100"/>
            <a:ext cx="1219200" cy="69723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a:off x="4167809" y="-3379305"/>
            <a:ext cx="838199" cy="912080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AB638FB-9081-4B80-B38F-59F3F128411C}" type="datetime2">
              <a:rPr lang="en-US" smtClean="0"/>
              <a:t>Friday, May 31, 2019</a:t>
            </a:fld>
            <a:endParaRPr lang="en-US"/>
          </a:p>
        </p:txBody>
      </p:sp>
      <p:sp>
        <p:nvSpPr>
          <p:cNvPr id="4" name="Slide Number Placeholder 3"/>
          <p:cNvSpPr>
            <a:spLocks noGrp="1"/>
          </p:cNvSpPr>
          <p:nvPr>
            <p:ph type="sldNum" sz="quarter" idx="12"/>
          </p:nvPr>
        </p:nvSpPr>
        <p:spPr/>
        <p:txBody>
          <a:bodyPr/>
          <a:lstStyle/>
          <a:p>
            <a:fld id="{A01A7950-1BE8-4CA1-A370-133240DF7DB0}" type="slidenum">
              <a:rPr lang="en-US" smtClean="0"/>
              <a:t>9</a:t>
            </a:fld>
            <a:endParaRPr lang="en-US"/>
          </a:p>
        </p:txBody>
      </p:sp>
      <p:sp>
        <p:nvSpPr>
          <p:cNvPr id="5" name="TextBox 4"/>
          <p:cNvSpPr txBox="1"/>
          <p:nvPr/>
        </p:nvSpPr>
        <p:spPr>
          <a:xfrm>
            <a:off x="228600" y="950266"/>
            <a:ext cx="6324600" cy="461665"/>
          </a:xfrm>
          <a:prstGeom prst="rect">
            <a:avLst/>
          </a:prstGeom>
          <a:noFill/>
        </p:spPr>
        <p:txBody>
          <a:bodyPr wrap="square" rtlCol="0">
            <a:spAutoFit/>
          </a:bodyPr>
          <a:lstStyle/>
          <a:p>
            <a:r>
              <a:rPr lang="en-US" sz="2400" b="1">
                <a:solidFill>
                  <a:schemeClr val="bg1"/>
                </a:solidFill>
                <a:latin typeface="Segoe UI" panose="020B0502040204020203" pitchFamily="34" charset="0"/>
                <a:cs typeface="Segoe UI" panose="020B0502040204020203" pitchFamily="34" charset="0"/>
              </a:rPr>
              <a:t>IV. Hướng phát triển trong tương lai</a:t>
            </a:r>
          </a:p>
        </p:txBody>
      </p:sp>
      <p:graphicFrame>
        <p:nvGraphicFramePr>
          <p:cNvPr id="7" name="Diagram 6"/>
          <p:cNvGraphicFramePr/>
          <p:nvPr>
            <p:extLst>
              <p:ext uri="{D42A27DB-BD31-4B8C-83A1-F6EECF244321}">
                <p14:modId xmlns:p14="http://schemas.microsoft.com/office/powerpoint/2010/main" val="4157500054"/>
              </p:ext>
            </p:extLst>
          </p:nvPr>
        </p:nvGraphicFramePr>
        <p:xfrm>
          <a:off x="2286000" y="1788467"/>
          <a:ext cx="6553200" cy="4567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a:extLst>
              <a:ext uri="{FF2B5EF4-FFF2-40B4-BE49-F238E27FC236}">
                <a16:creationId xmlns:a16="http://schemas.microsoft.com/office/drawing/2014/main" id="{7630F6AE-59BE-4361-83D4-891775336D0F}"/>
              </a:ext>
            </a:extLst>
          </p:cNvPr>
          <p:cNvSpPr>
            <a:spLocks noGrp="1"/>
          </p:cNvSpPr>
          <p:nvPr>
            <p:ph type="ftr" sz="quarter" idx="11"/>
          </p:nvPr>
        </p:nvSpPr>
        <p:spPr/>
        <p:txBody>
          <a:bodyPr/>
          <a:lstStyle/>
          <a:p>
            <a:r>
              <a:rPr lang="en-US"/>
              <a:t>Nguyên lý các ngôn ngữ lập trình - Ruby</a:t>
            </a:r>
          </a:p>
        </p:txBody>
      </p:sp>
    </p:spTree>
    <p:extLst>
      <p:ext uri="{BB962C8B-B14F-4D97-AF65-F5344CB8AC3E}">
        <p14:creationId xmlns:p14="http://schemas.microsoft.com/office/powerpoint/2010/main" val="384662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6231</TotalTime>
  <Words>1066</Words>
  <Application>Microsoft Office PowerPoint</Application>
  <PresentationFormat>On-screen Show (4:3)</PresentationFormat>
  <Paragraphs>160</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Times New Roman</vt:lpstr>
      <vt:lpstr>Wingdings</vt:lpstr>
      <vt:lpstr>Office Theme</vt:lpstr>
      <vt:lpstr>RUBY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HOI AN ANCIENT TOWN</dc:title>
  <dc:creator>Windows User</dc:creator>
  <cp:lastModifiedBy>Lý Anh Vũ</cp:lastModifiedBy>
  <cp:revision>84</cp:revision>
  <dcterms:created xsi:type="dcterms:W3CDTF">2019-05-21T04:53:13Z</dcterms:created>
  <dcterms:modified xsi:type="dcterms:W3CDTF">2019-06-01T05:27:42Z</dcterms:modified>
</cp:coreProperties>
</file>