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9" r:id="rId4"/>
    <p:sldId id="270" r:id="rId5"/>
    <p:sldId id="271" r:id="rId6"/>
    <p:sldId id="296" r:id="rId7"/>
    <p:sldId id="272" r:id="rId8"/>
    <p:sldId id="276" r:id="rId9"/>
    <p:sldId id="297" r:id="rId10"/>
    <p:sldId id="298" r:id="rId11"/>
    <p:sldId id="275" r:id="rId12"/>
    <p:sldId id="273" r:id="rId13"/>
    <p:sldId id="274" r:id="rId14"/>
    <p:sldId id="293" r:id="rId15"/>
    <p:sldId id="299" r:id="rId16"/>
    <p:sldId id="280" r:id="rId17"/>
    <p:sldId id="277" r:id="rId18"/>
    <p:sldId id="279" r:id="rId19"/>
    <p:sldId id="286" r:id="rId20"/>
    <p:sldId id="285" r:id="rId21"/>
    <p:sldId id="284" r:id="rId22"/>
    <p:sldId id="283" r:id="rId23"/>
    <p:sldId id="281" r:id="rId24"/>
    <p:sldId id="289" r:id="rId25"/>
    <p:sldId id="282" r:id="rId26"/>
    <p:sldId id="278" r:id="rId27"/>
    <p:sldId id="288" r:id="rId28"/>
    <p:sldId id="287" r:id="rId29"/>
    <p:sldId id="300" r:id="rId30"/>
    <p:sldId id="294" r:id="rId31"/>
    <p:sldId id="295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E5C7B"/>
    <a:srgbClr val="FF85B6"/>
    <a:srgbClr val="FF3386"/>
    <a:srgbClr val="953735"/>
    <a:srgbClr val="9F7B9C"/>
    <a:srgbClr val="2C68E0"/>
    <a:srgbClr val="F6F5F0"/>
    <a:srgbClr val="71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68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0231-5C41-4EC9-BEE0-4C631EB6192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2B08-2BA8-4543-A276-2C0A861470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07455" y="4293096"/>
            <a:ext cx="4129094" cy="1008112"/>
          </a:xfrm>
        </p:spPr>
        <p:txBody>
          <a:bodyPr>
            <a:noAutofit/>
          </a:bodyPr>
          <a:lstStyle/>
          <a:p>
            <a:r>
              <a:rPr lang="ko-KR" altLang="en-US" sz="23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팀명</a:t>
            </a:r>
            <a:r>
              <a:rPr lang="en-US" altLang="ko-KR" sz="23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: 111213</a:t>
            </a:r>
          </a:p>
          <a:p>
            <a:r>
              <a:rPr lang="ko-KR" altLang="en-US" sz="23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팀원</a:t>
            </a:r>
            <a:r>
              <a:rPr lang="en-US" altLang="ko-KR" sz="23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ko-KR" altLang="en-US" sz="23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이동욱 박지현 박혜란</a:t>
            </a:r>
            <a:endParaRPr lang="ko-KR" altLang="en-US" sz="2300" dirty="0">
              <a:ln w="1016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58521" y="2967335"/>
            <a:ext cx="4826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같은 그림 찾기</a:t>
            </a:r>
            <a:endParaRPr lang="en-US" altLang="ko-KR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308" y="122060"/>
            <a:ext cx="58689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6600" b="1" cap="none" spc="0" dirty="0" smtClean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힌트</a:t>
            </a:r>
            <a:r>
              <a:rPr lang="en-US" altLang="ko-KR" sz="6600" b="1" cap="none" spc="0" dirty="0" smtClean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(</a:t>
            </a:r>
            <a:r>
              <a:rPr lang="ko-KR" altLang="en-US" sz="6600" b="1" cap="none" spc="0" dirty="0" smtClean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시간추가</a:t>
            </a:r>
            <a:r>
              <a:rPr lang="en-US" altLang="ko-KR" sz="6600" b="1" cap="none" spc="0" dirty="0" smtClean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)</a:t>
            </a:r>
            <a:endParaRPr lang="en-US" altLang="ko-KR" sz="6600" b="1" cap="none" spc="0" dirty="0" smtClean="0">
              <a:ln>
                <a:prstDash val="solid"/>
              </a:ln>
              <a:solidFill>
                <a:schemeClr val="tx2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" y="1412776"/>
            <a:ext cx="5164590" cy="5263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1444" y="2636912"/>
            <a:ext cx="3381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시간 추가 힌트를 선택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했을시에는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5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초의 시간이 더 추가된다 단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20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초 미만에서 사용가능하며 좌측은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20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초 이후에 사용하여 나온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에러메세지이다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2400" b="1" dirty="0" smtClean="0">
                <a:solidFill>
                  <a:srgbClr val="0070C0"/>
                </a:solidFill>
              </a:rPr>
              <a:t>사용시 점수에서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-5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점을 주었다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</a:t>
            </a:r>
            <a:endParaRPr lang="ko-KR" alt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굽은 화살표 5"/>
          <p:cNvSpPr/>
          <p:nvPr/>
        </p:nvSpPr>
        <p:spPr>
          <a:xfrm flipH="1">
            <a:off x="3059832" y="1772816"/>
            <a:ext cx="3816424" cy="864096"/>
          </a:xfrm>
          <a:prstGeom prst="bentArrow">
            <a:avLst>
              <a:gd name="adj1" fmla="val 25000"/>
              <a:gd name="adj2" fmla="val 4989"/>
              <a:gd name="adj3" fmla="val 50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16632"/>
            <a:ext cx="8651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재시작</a:t>
            </a:r>
            <a:r>
              <a:rPr lang="en-US" altLang="ko-KR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, </a:t>
            </a:r>
            <a:r>
              <a:rPr lang="ko-KR" altLang="en-US" sz="5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일시정지</a:t>
            </a:r>
            <a:r>
              <a:rPr lang="en-US" altLang="ko-KR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, </a:t>
            </a:r>
            <a:r>
              <a:rPr lang="ko-KR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이어하기</a:t>
            </a:r>
            <a:endParaRPr lang="en-US" altLang="ko-KR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1444" y="2636912"/>
            <a:ext cx="33810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게임을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하다보면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다시실행해야할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때가 있고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일시정지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그리고 이어하기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해야하는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순간이있다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유저의 편의성을 위해 추가로 구현하였다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</a:t>
            </a:r>
            <a:endParaRPr lang="ko-KR" alt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02098"/>
            <a:ext cx="4724400" cy="5572125"/>
          </a:xfrm>
          <a:prstGeom prst="rect">
            <a:avLst/>
          </a:prstGeom>
        </p:spPr>
      </p:pic>
      <p:sp>
        <p:nvSpPr>
          <p:cNvPr id="7" name="굽은 화살표 6"/>
          <p:cNvSpPr/>
          <p:nvPr/>
        </p:nvSpPr>
        <p:spPr>
          <a:xfrm flipH="1">
            <a:off x="5436096" y="1700808"/>
            <a:ext cx="864096" cy="682030"/>
          </a:xfrm>
          <a:prstGeom prst="bentArrow">
            <a:avLst>
              <a:gd name="adj1" fmla="val 25000"/>
              <a:gd name="adj2" fmla="val 25000"/>
              <a:gd name="adj3" fmla="val 50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1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476672"/>
            <a:ext cx="38164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점수 등록</a:t>
            </a:r>
            <a:endParaRPr lang="en-US" altLang="ko-KR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7234"/>
            <a:ext cx="5904656" cy="497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2636912"/>
            <a:ext cx="3024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게임이 끝나는 순간 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GAME OVER!</a:t>
            </a:r>
          </a:p>
          <a:p>
            <a:r>
              <a:rPr lang="ko-KR" altLang="en-US" sz="2400" b="1" dirty="0" smtClean="0">
                <a:solidFill>
                  <a:srgbClr val="0070C0"/>
                </a:solidFill>
              </a:rPr>
              <a:t>점수를 등록하시겠습니까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?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라는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안내창을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띄운다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그리고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다음과같이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이름과 점수를 등록하고 순위를 보여준다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</a:t>
            </a:r>
            <a:endParaRPr lang="ko-KR" altLang="en-US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188640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이름 입력</a:t>
            </a:r>
            <a:endParaRPr lang="en-US" altLang="ko-KR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22" y="1103090"/>
            <a:ext cx="608756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6512" y="278092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순위를 매기기 위하여 플레이어의 이름을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입력받는다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</a:t>
            </a:r>
            <a:endParaRPr lang="en-US" altLang="ko-KR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3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695" y="122060"/>
            <a:ext cx="35702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6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전체순위</a:t>
            </a:r>
            <a:endParaRPr lang="en-US" altLang="ko-KR" sz="6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08" y="980728"/>
            <a:ext cx="46863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695" y="2780928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모든 유저의 이름과 점수를 보여주고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고득점순으로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나열하였다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</a:t>
            </a:r>
            <a:endParaRPr lang="en-US" altLang="ko-KR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332656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다시 시작</a:t>
            </a:r>
            <a:endParaRPr lang="en-US" altLang="ko-KR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444898"/>
            <a:ext cx="5713809" cy="539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996" y="2636912"/>
            <a:ext cx="2948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게임이 끝나고 랭킹을 등록한 후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“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다시 시작하시겠습니까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?”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라는 창을 띄웠다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</a:t>
            </a:r>
            <a:endParaRPr lang="ko-KR" altLang="en-US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6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268760"/>
            <a:ext cx="806489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13000" b="1" cap="none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게임 소스</a:t>
            </a:r>
            <a:endParaRPr lang="en-US" altLang="ko-KR" sz="13000" b="1" cap="none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680916"/>
            <a:ext cx="2057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54648"/>
            <a:ext cx="2514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4" y="1548037"/>
            <a:ext cx="5668828" cy="432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19200" y="260648"/>
            <a:ext cx="5008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점수</a:t>
            </a:r>
            <a:r>
              <a:rPr lang="en-US" altLang="ko-K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시간 출력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0092" y="461556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3386"/>
                </a:solidFill>
              </a:rPr>
              <a:t>점수계산</a:t>
            </a:r>
            <a:endParaRPr lang="en-US" altLang="ko-KR" b="1" dirty="0" smtClean="0">
              <a:solidFill>
                <a:srgbClr val="FF3386"/>
              </a:solidFill>
            </a:endParaRPr>
          </a:p>
          <a:p>
            <a:r>
              <a:rPr lang="en-US" altLang="ko-KR" b="1" dirty="0" smtClean="0">
                <a:solidFill>
                  <a:srgbClr val="FF3386"/>
                </a:solidFill>
              </a:rPr>
              <a:t>-</a:t>
            </a:r>
            <a:r>
              <a:rPr lang="ko-KR" altLang="en-US" b="1" dirty="0" smtClean="0">
                <a:solidFill>
                  <a:srgbClr val="FF3386"/>
                </a:solidFill>
              </a:rPr>
              <a:t>획득점수</a:t>
            </a:r>
            <a:r>
              <a:rPr lang="en-US" altLang="ko-KR" b="1" dirty="0" smtClean="0">
                <a:solidFill>
                  <a:srgbClr val="FF3386"/>
                </a:solidFill>
              </a:rPr>
              <a:t>+</a:t>
            </a:r>
            <a:r>
              <a:rPr lang="ko-KR" altLang="en-US" b="1" dirty="0" smtClean="0">
                <a:solidFill>
                  <a:srgbClr val="FF3386"/>
                </a:solidFill>
              </a:rPr>
              <a:t>찬스 사용시 </a:t>
            </a:r>
            <a:r>
              <a:rPr lang="ko-KR" altLang="en-US" b="1" dirty="0" err="1" smtClean="0">
                <a:solidFill>
                  <a:srgbClr val="FF3386"/>
                </a:solidFill>
              </a:rPr>
              <a:t>잃은점수</a:t>
            </a:r>
            <a:r>
              <a:rPr lang="en-US" altLang="ko-KR" b="1" dirty="0" smtClean="0">
                <a:solidFill>
                  <a:srgbClr val="FF3386"/>
                </a:solidFill>
              </a:rPr>
              <a:t>=&gt; </a:t>
            </a:r>
            <a:r>
              <a:rPr lang="ko-KR" altLang="en-US" b="1" dirty="0" smtClean="0">
                <a:solidFill>
                  <a:srgbClr val="FF3386"/>
                </a:solidFill>
              </a:rPr>
              <a:t>총 점수</a:t>
            </a:r>
            <a:endParaRPr lang="en-US" altLang="ko-KR" b="1" dirty="0" smtClean="0">
              <a:solidFill>
                <a:srgbClr val="FF3386"/>
              </a:solidFill>
            </a:endParaRPr>
          </a:p>
          <a:p>
            <a:endParaRPr lang="en-US" altLang="ko-KR" b="1" dirty="0">
              <a:solidFill>
                <a:srgbClr val="FF3386"/>
              </a:solidFill>
            </a:endParaRPr>
          </a:p>
          <a:p>
            <a:r>
              <a:rPr lang="en-US" altLang="ko-KR" b="1" dirty="0" smtClean="0">
                <a:solidFill>
                  <a:srgbClr val="FF3386"/>
                </a:solidFill>
              </a:rPr>
              <a:t>*</a:t>
            </a:r>
            <a:r>
              <a:rPr lang="ko-KR" altLang="en-US" b="1" dirty="0" smtClean="0">
                <a:solidFill>
                  <a:srgbClr val="FF3386"/>
                </a:solidFill>
              </a:rPr>
              <a:t>게임시간</a:t>
            </a:r>
            <a:r>
              <a:rPr lang="en-US" altLang="ko-KR" b="1" dirty="0" smtClean="0">
                <a:solidFill>
                  <a:srgbClr val="FF3386"/>
                </a:solidFill>
              </a:rPr>
              <a:t>: </a:t>
            </a:r>
            <a:r>
              <a:rPr lang="ko-KR" altLang="en-US" b="1" dirty="0" smtClean="0">
                <a:solidFill>
                  <a:srgbClr val="FF3386"/>
                </a:solidFill>
              </a:rPr>
              <a:t>빨간색</a:t>
            </a:r>
            <a:r>
              <a:rPr lang="en-US" altLang="ko-KR" b="1" dirty="0" smtClean="0">
                <a:solidFill>
                  <a:srgbClr val="FF3386"/>
                </a:solidFill>
              </a:rPr>
              <a:t>bar</a:t>
            </a:r>
            <a:r>
              <a:rPr lang="ko-KR" altLang="en-US" b="1" dirty="0" smtClean="0">
                <a:solidFill>
                  <a:srgbClr val="FF3386"/>
                </a:solidFill>
              </a:rPr>
              <a:t>로 표현</a:t>
            </a:r>
            <a:endParaRPr lang="ko-KR" altLang="en-US" b="1" dirty="0">
              <a:solidFill>
                <a:srgbClr val="FF3386"/>
              </a:solidFill>
            </a:endParaRPr>
          </a:p>
        </p:txBody>
      </p:sp>
      <p:sp>
        <p:nvSpPr>
          <p:cNvPr id="5" name="위로 굽은 화살표 4"/>
          <p:cNvSpPr/>
          <p:nvPr/>
        </p:nvSpPr>
        <p:spPr>
          <a:xfrm>
            <a:off x="6300192" y="1967980"/>
            <a:ext cx="720080" cy="432048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1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916832"/>
            <a:ext cx="681775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11560" y="404664"/>
            <a:ext cx="22969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실행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34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6491207" cy="326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5220" y="807095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난이도 조절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1167135"/>
            <a:ext cx="2915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</a:rPr>
              <a:t>bShow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ko-KR" b="1" dirty="0" smtClean="0">
                <a:solidFill>
                  <a:schemeClr val="accent5">
                    <a:lumMod val="75000"/>
                  </a:schemeClr>
                </a:solidFill>
              </a:rPr>
              <a:t>변수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가 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</a:rPr>
              <a:t>ture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라면 </a:t>
            </a:r>
            <a:endParaRPr lang="en-US" altLang="ko-KR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ko-KR" b="1" dirty="0">
                <a:solidFill>
                  <a:schemeClr val="accent5">
                    <a:lumMod val="75000"/>
                  </a:schemeClr>
                </a:solidFill>
              </a:rPr>
              <a:t>해당 이미지를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75000"/>
                  </a:schemeClr>
                </a:solidFill>
              </a:rPr>
              <a:t>LoadBitmap</a:t>
            </a:r>
            <a:r>
              <a:rPr lang="ko-KR" altLang="ko-KR" b="1" dirty="0" smtClean="0">
                <a:solidFill>
                  <a:schemeClr val="accent5">
                    <a:lumMod val="75000"/>
                  </a:schemeClr>
                </a:solidFill>
              </a:rPr>
              <a:t>으로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불러옴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25649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5">
                    <a:lumMod val="75000"/>
                  </a:schemeClr>
                </a:solidFill>
              </a:rPr>
              <a:t>pDC</a:t>
            </a:r>
            <a:r>
              <a:rPr lang="ko-KR" altLang="ko-KR" b="1" dirty="0">
                <a:solidFill>
                  <a:schemeClr val="accent5">
                    <a:lumMod val="75000"/>
                  </a:schemeClr>
                </a:solidFill>
              </a:rPr>
              <a:t>에서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75000"/>
                  </a:schemeClr>
                </a:solidFill>
              </a:rPr>
              <a:t>memDC</a:t>
            </a:r>
            <a:r>
              <a:rPr lang="ko-KR" altLang="ko-KR" b="1" dirty="0">
                <a:solidFill>
                  <a:schemeClr val="accent5">
                    <a:lumMod val="75000"/>
                  </a:schemeClr>
                </a:solidFill>
              </a:rPr>
              <a:t>로 </a:t>
            </a:r>
            <a:r>
              <a:rPr lang="ko-KR" altLang="ko-KR" b="1" dirty="0" smtClean="0">
                <a:solidFill>
                  <a:schemeClr val="accent5">
                    <a:lumMod val="75000"/>
                  </a:schemeClr>
                </a:solidFill>
              </a:rPr>
              <a:t>비트맵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ko-KR" b="1" dirty="0" smtClean="0">
                <a:solidFill>
                  <a:schemeClr val="accent5">
                    <a:lumMod val="75000"/>
                  </a:schemeClr>
                </a:solidFill>
              </a:rPr>
              <a:t>블록을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ko-KR" b="1" dirty="0" smtClean="0">
                <a:solidFill>
                  <a:schemeClr val="accent5">
                    <a:lumMod val="75000"/>
                  </a:schemeClr>
                </a:solidFill>
              </a:rPr>
              <a:t>전송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5616" y="332656"/>
            <a:ext cx="2160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목차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1997838"/>
            <a:ext cx="453650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HY바다M" panose="02030600000101010101" pitchFamily="18" charset="-127"/>
              </a:rPr>
              <a:t>1. </a:t>
            </a:r>
            <a:r>
              <a:rPr lang="ko-KR" alt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HY바다M" panose="02030600000101010101" pitchFamily="18" charset="-127"/>
              </a:rPr>
              <a:t>게임 소개</a:t>
            </a:r>
            <a:endParaRPr lang="en-US" altLang="ko-KR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HY바다M" panose="02030600000101010101" pitchFamily="18" charset="-127"/>
            </a:endParaRPr>
          </a:p>
          <a:p>
            <a:r>
              <a:rPr lang="en-US" altLang="ko-KR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HY바다M" panose="02030600000101010101" pitchFamily="18" charset="-127"/>
              </a:rPr>
              <a:t>2. </a:t>
            </a:r>
            <a:r>
              <a:rPr lang="ko-KR" alt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HY바다M" panose="02030600000101010101" pitchFamily="18" charset="-127"/>
              </a:rPr>
              <a:t>게임 실행 화면</a:t>
            </a:r>
            <a:endParaRPr lang="en-US" altLang="ko-KR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HY바다M" panose="02030600000101010101" pitchFamily="18" charset="-127"/>
            </a:endParaRPr>
          </a:p>
          <a:p>
            <a:r>
              <a:rPr lang="en-US" altLang="ko-KR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HY바다M" panose="02030600000101010101" pitchFamily="18" charset="-127"/>
              </a:rPr>
              <a:t>3. </a:t>
            </a:r>
            <a:r>
              <a:rPr lang="ko-KR" alt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HY바다M" panose="02030600000101010101" pitchFamily="18" charset="-127"/>
              </a:rPr>
              <a:t>게임 </a:t>
            </a:r>
            <a:r>
              <a:rPr lang="ko-KR" alt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HY바다M" panose="02030600000101010101" pitchFamily="18" charset="-127"/>
              </a:rPr>
              <a:t>소스</a:t>
            </a:r>
            <a:endParaRPr lang="en-US" altLang="ko-KR" sz="44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HY바다M" panose="02030600000101010101" pitchFamily="18" charset="-127"/>
            </a:endParaRPr>
          </a:p>
          <a:p>
            <a:r>
              <a:rPr lang="en-US" altLang="ko-KR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HY바다M" panose="02030600000101010101" pitchFamily="18" charset="-127"/>
              </a:rPr>
              <a:t>4. </a:t>
            </a:r>
            <a:r>
              <a:rPr lang="ko-KR" alt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HY바다M" panose="02030600000101010101" pitchFamily="18" charset="-127"/>
              </a:rPr>
              <a:t>클래스 참조</a:t>
            </a:r>
            <a:endParaRPr lang="ko-KR" altLang="en-US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3197671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2776"/>
            <a:ext cx="3687113" cy="252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33479"/>
            <a:ext cx="4176464" cy="254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0690" y="188640"/>
            <a:ext cx="4291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3</a:t>
            </a:r>
            <a:r>
              <a:rPr lang="ko-KR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가지 난이도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404664"/>
            <a:ext cx="2411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>
                <a:solidFill>
                  <a:srgbClr val="C00000"/>
                </a:solidFill>
              </a:rPr>
              <a:t>메뉴 </a:t>
            </a:r>
            <a:r>
              <a:rPr lang="ko-KR" altLang="ko-KR" b="1" dirty="0" err="1">
                <a:solidFill>
                  <a:srgbClr val="C00000"/>
                </a:solidFill>
              </a:rPr>
              <a:t>툴바에</a:t>
            </a:r>
            <a:r>
              <a:rPr lang="ko-KR" altLang="ko-KR" b="1" dirty="0">
                <a:solidFill>
                  <a:srgbClr val="C00000"/>
                </a:solidFill>
              </a:rPr>
              <a:t> 난이도에 따른 메뉴를 추가하여</a:t>
            </a:r>
            <a:r>
              <a:rPr lang="en-US" altLang="ko-KR" b="1" dirty="0">
                <a:solidFill>
                  <a:srgbClr val="C00000"/>
                </a:solidFill>
              </a:rPr>
              <a:t> ID_3x4, ID_4x5, ID_6x6</a:t>
            </a:r>
            <a:r>
              <a:rPr lang="ko-KR" altLang="ko-KR" b="1" dirty="0">
                <a:solidFill>
                  <a:srgbClr val="C00000"/>
                </a:solidFill>
              </a:rPr>
              <a:t>으로</a:t>
            </a:r>
            <a:r>
              <a:rPr lang="en-US" altLang="ko-KR" b="1" dirty="0">
                <a:solidFill>
                  <a:srgbClr val="C00000"/>
                </a:solidFill>
              </a:rPr>
              <a:t> ID</a:t>
            </a:r>
            <a:r>
              <a:rPr lang="ko-KR" altLang="ko-KR" b="1" dirty="0">
                <a:solidFill>
                  <a:srgbClr val="C00000"/>
                </a:solidFill>
              </a:rPr>
              <a:t>를 지정하고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ko-KR" b="1" dirty="0">
                <a:solidFill>
                  <a:srgbClr val="C00000"/>
                </a:solidFill>
              </a:rPr>
              <a:t>이벤트 처리 함수를 </a:t>
            </a:r>
            <a:r>
              <a:rPr lang="ko-KR" altLang="ko-KR" b="1" dirty="0" smtClean="0">
                <a:solidFill>
                  <a:srgbClr val="C00000"/>
                </a:solidFill>
              </a:rPr>
              <a:t>추가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굽은 화살표 6"/>
          <p:cNvSpPr/>
          <p:nvPr/>
        </p:nvSpPr>
        <p:spPr>
          <a:xfrm>
            <a:off x="5191420" y="650305"/>
            <a:ext cx="676724" cy="461665"/>
          </a:xfrm>
          <a:prstGeom prst="bentArrow">
            <a:avLst/>
          </a:prstGeom>
          <a:solidFill>
            <a:srgbClr val="FF8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5265694" cy="417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5536" y="404664"/>
            <a:ext cx="6211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전체 화면 보여주기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1412776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E5C7B"/>
                </a:solidFill>
              </a:rPr>
              <a:t>Chance</a:t>
            </a:r>
            <a:r>
              <a:rPr lang="ko-KR" altLang="en-US" b="1" dirty="0" smtClean="0">
                <a:solidFill>
                  <a:srgbClr val="7E5C7B"/>
                </a:solidFill>
              </a:rPr>
              <a:t>함수에 코드 구현</a:t>
            </a:r>
            <a:endParaRPr lang="en-US" altLang="ko-KR" b="1" dirty="0" smtClean="0">
              <a:solidFill>
                <a:srgbClr val="7E5C7B"/>
              </a:solidFill>
            </a:endParaRPr>
          </a:p>
          <a:p>
            <a:endParaRPr lang="en-US" altLang="ko-KR" b="1" dirty="0" smtClean="0">
              <a:solidFill>
                <a:srgbClr val="7E5C7B"/>
              </a:solidFill>
            </a:endParaRPr>
          </a:p>
          <a:p>
            <a:endParaRPr lang="en-US" altLang="ko-KR" b="1" dirty="0">
              <a:solidFill>
                <a:srgbClr val="7E5C7B"/>
              </a:solidFill>
            </a:endParaRPr>
          </a:p>
          <a:p>
            <a:r>
              <a:rPr lang="ko-KR" altLang="en-US" b="1" dirty="0" smtClean="0">
                <a:solidFill>
                  <a:srgbClr val="7E5C7B"/>
                </a:solidFill>
              </a:rPr>
              <a:t>잠깐 카드 보여주기 위해</a:t>
            </a:r>
            <a:endParaRPr lang="en-US" altLang="ko-KR" b="1" dirty="0" smtClean="0">
              <a:solidFill>
                <a:srgbClr val="7E5C7B"/>
              </a:solidFill>
            </a:endParaRPr>
          </a:p>
          <a:p>
            <a:r>
              <a:rPr lang="ko-KR" altLang="en-US" b="1" dirty="0" err="1" smtClean="0">
                <a:solidFill>
                  <a:srgbClr val="7E5C7B"/>
                </a:solidFill>
              </a:rPr>
              <a:t>조건문</a:t>
            </a:r>
            <a:r>
              <a:rPr lang="ko-KR" altLang="en-US" b="1" dirty="0" smtClean="0">
                <a:solidFill>
                  <a:srgbClr val="7E5C7B"/>
                </a:solidFill>
              </a:rPr>
              <a:t> 두어서 출력</a:t>
            </a:r>
            <a:r>
              <a:rPr lang="en-US" altLang="ko-KR" b="1" dirty="0" smtClean="0">
                <a:solidFill>
                  <a:srgbClr val="7E5C7B"/>
                </a:solidFill>
              </a:rPr>
              <a:t>.</a:t>
            </a:r>
          </a:p>
        </p:txBody>
      </p:sp>
      <p:sp>
        <p:nvSpPr>
          <p:cNvPr id="5" name="굽은 화살표 4"/>
          <p:cNvSpPr/>
          <p:nvPr/>
        </p:nvSpPr>
        <p:spPr>
          <a:xfrm>
            <a:off x="5724128" y="1556792"/>
            <a:ext cx="648072" cy="288032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55272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5536" y="260648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타이머 설정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620688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재시작</a:t>
            </a:r>
            <a:r>
              <a:rPr lang="ko-KR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하기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7396" y="27809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Case  by case </a:t>
            </a:r>
            <a:r>
              <a:rPr lang="ko-KR" altLang="ko-KR" b="1" dirty="0">
                <a:solidFill>
                  <a:schemeClr val="accent4">
                    <a:lumMod val="75000"/>
                  </a:schemeClr>
                </a:solidFill>
              </a:rPr>
              <a:t>로 각 난이도마다 시간을 </a:t>
            </a:r>
            <a:r>
              <a:rPr lang="ko-KR" altLang="ko-KR" b="1" dirty="0" smtClean="0">
                <a:solidFill>
                  <a:schemeClr val="accent4">
                    <a:lumMod val="75000"/>
                  </a:schemeClr>
                </a:solidFill>
              </a:rPr>
              <a:t>지정해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ko-KR" b="1" dirty="0" smtClean="0">
                <a:solidFill>
                  <a:schemeClr val="accent4">
                    <a:lumMod val="75000"/>
                  </a:schemeClr>
                </a:solidFill>
              </a:rPr>
              <a:t>줘야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ko-KR" b="1" dirty="0" smtClean="0">
                <a:solidFill>
                  <a:schemeClr val="accent4">
                    <a:lumMod val="75000"/>
                  </a:schemeClr>
                </a:solidFill>
              </a:rPr>
              <a:t>하기 </a:t>
            </a:r>
            <a:r>
              <a:rPr lang="ko-KR" altLang="ko-KR" b="1" dirty="0">
                <a:solidFill>
                  <a:schemeClr val="accent4">
                    <a:lumMod val="75000"/>
                  </a:schemeClr>
                </a:solidFill>
              </a:rPr>
              <a:t>때문에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 if else</a:t>
            </a:r>
            <a:r>
              <a:rPr lang="ko-KR" altLang="ko-KR" b="1" dirty="0">
                <a:solidFill>
                  <a:schemeClr val="accent4">
                    <a:lumMod val="75000"/>
                  </a:schemeClr>
                </a:solidFill>
              </a:rPr>
              <a:t>문을 이용하여 현재 </a:t>
            </a:r>
            <a:r>
              <a:rPr lang="ko-KR" altLang="ko-KR" b="1" dirty="0" smtClean="0">
                <a:solidFill>
                  <a:schemeClr val="accent4">
                    <a:lumMod val="75000"/>
                  </a:schemeClr>
                </a:solidFill>
              </a:rPr>
              <a:t>난이</a:t>
            </a:r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</a:rPr>
              <a:t>도 파악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ko-KR" b="1" dirty="0" smtClean="0">
                <a:solidFill>
                  <a:schemeClr val="accent4">
                    <a:lumMod val="75000"/>
                  </a:schemeClr>
                </a:solidFill>
              </a:rPr>
              <a:t>후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timer</a:t>
            </a:r>
            <a:r>
              <a:rPr lang="ko-KR" altLang="ko-KR" b="1" dirty="0">
                <a:solidFill>
                  <a:schemeClr val="accent4">
                    <a:lumMod val="75000"/>
                  </a:schemeClr>
                </a:solidFill>
              </a:rPr>
              <a:t>값을 </a:t>
            </a:r>
            <a:r>
              <a:rPr lang="ko-KR" altLang="ko-KR" b="1" dirty="0" smtClean="0">
                <a:solidFill>
                  <a:schemeClr val="accent4">
                    <a:lumMod val="75000"/>
                  </a:schemeClr>
                </a:solidFill>
              </a:rPr>
              <a:t>초기화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ko-KR" altLang="ko-KR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5" y="2223077"/>
            <a:ext cx="3973565" cy="394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로 구부러진 화살표 5"/>
          <p:cNvSpPr/>
          <p:nvPr/>
        </p:nvSpPr>
        <p:spPr>
          <a:xfrm>
            <a:off x="4358353" y="1904058"/>
            <a:ext cx="1149751" cy="51683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0" y="1569734"/>
            <a:ext cx="7862142" cy="417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9512" y="332656"/>
            <a:ext cx="6149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일시정지</a:t>
            </a:r>
            <a:r>
              <a:rPr lang="en-US" altLang="ko-K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이어하기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1960" y="31058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>
                <a:solidFill>
                  <a:srgbClr val="FF0066"/>
                </a:solidFill>
              </a:rPr>
              <a:t>KillTiemr</a:t>
            </a:r>
            <a:r>
              <a:rPr lang="en-US" altLang="ko-KR" b="1" dirty="0">
                <a:solidFill>
                  <a:srgbClr val="FF0066"/>
                </a:solidFill>
              </a:rPr>
              <a:t>(1</a:t>
            </a:r>
            <a:r>
              <a:rPr lang="en-US" altLang="ko-KR" b="1" dirty="0" smtClean="0">
                <a:solidFill>
                  <a:srgbClr val="FF0066"/>
                </a:solidFill>
              </a:rPr>
              <a:t>)</a:t>
            </a:r>
            <a:r>
              <a:rPr lang="ko-KR" altLang="ko-KR" b="1" dirty="0" smtClean="0">
                <a:solidFill>
                  <a:srgbClr val="FF0066"/>
                </a:solidFill>
              </a:rPr>
              <a:t> 추가</a:t>
            </a:r>
            <a:r>
              <a:rPr lang="en-US" altLang="ko-KR" b="1" dirty="0" smtClean="0">
                <a:solidFill>
                  <a:srgbClr val="FF0066"/>
                </a:solidFill>
              </a:rPr>
              <a:t> -&gt; </a:t>
            </a:r>
            <a:r>
              <a:rPr lang="en-US" altLang="ko-KR" b="1" dirty="0">
                <a:solidFill>
                  <a:srgbClr val="FF0066"/>
                </a:solidFill>
              </a:rPr>
              <a:t>pause</a:t>
            </a:r>
            <a:r>
              <a:rPr lang="ko-KR" altLang="ko-KR" b="1" dirty="0">
                <a:solidFill>
                  <a:srgbClr val="FF0066"/>
                </a:solidFill>
              </a:rPr>
              <a:t>기능을 구현</a:t>
            </a:r>
            <a:endParaRPr lang="ko-KR" altLang="en-US" dirty="0">
              <a:solidFill>
                <a:srgbClr val="FF0066"/>
              </a:solidFill>
            </a:endParaRPr>
          </a:p>
        </p:txBody>
      </p:sp>
      <p:sp>
        <p:nvSpPr>
          <p:cNvPr id="5" name="위로 구부러진 화살표 4"/>
          <p:cNvSpPr/>
          <p:nvPr/>
        </p:nvSpPr>
        <p:spPr>
          <a:xfrm>
            <a:off x="2771800" y="3290500"/>
            <a:ext cx="1440160" cy="550222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916832"/>
            <a:ext cx="6890976" cy="412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544" y="332656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돋보기 찬스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46521" y="12222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onChance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ko-KR" altLang="ko-KR" b="1" dirty="0">
                <a:solidFill>
                  <a:schemeClr val="accent2">
                    <a:lumMod val="75000"/>
                  </a:schemeClr>
                </a:solidFill>
              </a:rPr>
              <a:t>의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parameter</a:t>
            </a:r>
            <a:r>
              <a:rPr lang="ko-KR" altLang="ko-KR" b="1" dirty="0">
                <a:solidFill>
                  <a:schemeClr val="accent2">
                    <a:lumMod val="75000"/>
                  </a:schemeClr>
                </a:solidFill>
              </a:rPr>
              <a:t>로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pDC</a:t>
            </a:r>
            <a:r>
              <a:rPr lang="ko-KR" altLang="ko-KR" b="1" dirty="0">
                <a:solidFill>
                  <a:schemeClr val="accent2">
                    <a:lumMod val="75000"/>
                  </a:schemeClr>
                </a:solidFill>
              </a:rPr>
              <a:t>가없기 때문에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CDC *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pDC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GetDc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(); </a:t>
            </a:r>
            <a:r>
              <a:rPr lang="ko-KR" altLang="ko-KR" b="1" dirty="0">
                <a:solidFill>
                  <a:schemeClr val="accent2">
                    <a:lumMod val="75000"/>
                  </a:schemeClr>
                </a:solidFill>
              </a:rPr>
              <a:t>로 </a:t>
            </a:r>
            <a:r>
              <a:rPr lang="ko-KR" altLang="ko-KR" b="1" dirty="0" smtClean="0">
                <a:solidFill>
                  <a:schemeClr val="accent2">
                    <a:lumMod val="75000"/>
                  </a:schemeClr>
                </a:solidFill>
              </a:rPr>
              <a:t>받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아옴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굽은 화살표 4"/>
          <p:cNvSpPr/>
          <p:nvPr/>
        </p:nvSpPr>
        <p:spPr>
          <a:xfrm>
            <a:off x="3347864" y="1340768"/>
            <a:ext cx="864096" cy="527854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62437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9552" y="332656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시간 찬스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5936" y="37882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ko-KR" b="1" dirty="0">
                <a:solidFill>
                  <a:schemeClr val="accent6">
                    <a:lumMod val="75000"/>
                  </a:schemeClr>
                </a:solidFill>
              </a:rPr>
              <a:t>무한한 게임시간 </a:t>
            </a:r>
            <a:r>
              <a:rPr lang="ko-KR" altLang="ko-KR" b="1" dirty="0" smtClean="0">
                <a:solidFill>
                  <a:schemeClr val="accent6">
                    <a:lumMod val="75000"/>
                  </a:schemeClr>
                </a:solidFill>
              </a:rPr>
              <a:t>추가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방</a:t>
            </a:r>
            <a:r>
              <a:rPr lang="ko-KR" altLang="ko-KR" b="1" dirty="0" smtClean="0">
                <a:solidFill>
                  <a:schemeClr val="accent6">
                    <a:lumMod val="75000"/>
                  </a:schemeClr>
                </a:solidFill>
              </a:rPr>
              <a:t>지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-&gt;</a:t>
            </a:r>
            <a:r>
              <a:rPr lang="ko-KR" altLang="ko-KR" b="1" dirty="0" smtClean="0">
                <a:solidFill>
                  <a:schemeClr val="accent6">
                    <a:lumMod val="75000"/>
                  </a:schemeClr>
                </a:solidFill>
              </a:rPr>
              <a:t>모든 </a:t>
            </a:r>
            <a:r>
              <a:rPr lang="ko-KR" altLang="ko-KR" b="1" dirty="0">
                <a:solidFill>
                  <a:schemeClr val="accent6">
                    <a:lumMod val="75000"/>
                  </a:schemeClr>
                </a:solidFill>
              </a:rPr>
              <a:t>테스트케이스에서 시간이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20</a:t>
            </a:r>
            <a:r>
              <a:rPr lang="ko-KR" altLang="ko-KR" b="1" dirty="0">
                <a:solidFill>
                  <a:schemeClr val="accent6">
                    <a:lumMod val="75000"/>
                  </a:schemeClr>
                </a:solidFill>
              </a:rPr>
              <a:t>초보다 </a:t>
            </a:r>
            <a:r>
              <a:rPr lang="ko-KR" altLang="ko-KR" b="1" dirty="0" smtClean="0">
                <a:solidFill>
                  <a:schemeClr val="accent6">
                    <a:lumMod val="75000"/>
                  </a:schemeClr>
                </a:solidFill>
              </a:rPr>
              <a:t>작을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b="1" dirty="0" smtClean="0">
                <a:solidFill>
                  <a:schemeClr val="accent6">
                    <a:lumMod val="75000"/>
                  </a:schemeClr>
                </a:solidFill>
              </a:rPr>
              <a:t>때만 </a:t>
            </a:r>
            <a:r>
              <a:rPr lang="ko-KR" altLang="ko-KR" b="1" dirty="0">
                <a:solidFill>
                  <a:schemeClr val="accent6">
                    <a:lumMod val="75000"/>
                  </a:schemeClr>
                </a:solidFill>
              </a:rPr>
              <a:t>돌아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도</a:t>
            </a:r>
            <a:r>
              <a:rPr lang="ko-KR" altLang="ko-KR" b="1" dirty="0" smtClean="0">
                <a:solidFill>
                  <a:schemeClr val="accent6">
                    <a:lumMod val="75000"/>
                  </a:schemeClr>
                </a:solidFill>
              </a:rPr>
              <a:t>록 구현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atinLnBrk="0"/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b="1" dirty="0">
                <a:solidFill>
                  <a:schemeClr val="accent6">
                    <a:lumMod val="75000"/>
                  </a:schemeClr>
                </a:solidFill>
              </a:rPr>
              <a:t>시간은 현재시간을 받아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+5</a:t>
            </a:r>
            <a:r>
              <a:rPr lang="ko-KR" altLang="ko-KR" b="1" dirty="0">
                <a:solidFill>
                  <a:schemeClr val="accent6">
                    <a:lumMod val="75000"/>
                  </a:schemeClr>
                </a:solidFill>
              </a:rPr>
              <a:t>초를 주고 점수는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minus </a:t>
            </a:r>
            <a:r>
              <a:rPr lang="ko-KR" altLang="ko-KR" b="1" dirty="0">
                <a:solidFill>
                  <a:schemeClr val="accent6">
                    <a:lumMod val="75000"/>
                  </a:schemeClr>
                </a:solidFill>
              </a:rPr>
              <a:t>변수를 이용하여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ko-KR" altLang="ko-KR" b="1" dirty="0">
                <a:solidFill>
                  <a:schemeClr val="accent6">
                    <a:lumMod val="75000"/>
                  </a:schemeClr>
                </a:solidFill>
              </a:rPr>
              <a:t>점을 </a:t>
            </a:r>
            <a:r>
              <a:rPr lang="ko-KR" altLang="ko-KR" b="1" dirty="0" smtClean="0">
                <a:solidFill>
                  <a:schemeClr val="accent6">
                    <a:lumMod val="75000"/>
                  </a:schemeClr>
                </a:solidFill>
              </a:rPr>
              <a:t>감점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굽은 화살표 4"/>
          <p:cNvSpPr/>
          <p:nvPr/>
        </p:nvSpPr>
        <p:spPr>
          <a:xfrm>
            <a:off x="3275856" y="1394485"/>
            <a:ext cx="720080" cy="810379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5362682" cy="499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116632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랭킹 추가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3968" y="2606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ko-KR" b="1" dirty="0" smtClean="0">
                <a:solidFill>
                  <a:srgbClr val="FFC000"/>
                </a:solidFill>
              </a:rPr>
              <a:t>힌트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클릭 </a:t>
            </a:r>
            <a:r>
              <a:rPr lang="en-US" altLang="ko-KR" b="1" dirty="0" smtClean="0">
                <a:solidFill>
                  <a:srgbClr val="FFC000"/>
                </a:solidFill>
              </a:rPr>
              <a:t>-&gt;</a:t>
            </a:r>
            <a:r>
              <a:rPr lang="ko-KR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마이너스 점수 누적</a:t>
            </a:r>
            <a:r>
              <a:rPr lang="en-US" altLang="ko-KR" b="1" dirty="0" smtClean="0">
                <a:solidFill>
                  <a:srgbClr val="FFC000"/>
                </a:solidFill>
              </a:rPr>
              <a:t>.</a:t>
            </a:r>
          </a:p>
          <a:p>
            <a:pPr latinLnBrk="0"/>
            <a:r>
              <a:rPr lang="ko-KR" altLang="en-US" b="1" dirty="0" smtClean="0">
                <a:solidFill>
                  <a:srgbClr val="FFC000"/>
                </a:solidFill>
              </a:rPr>
              <a:t>마지막 게임 후 마이너스 점수 합산</a:t>
            </a:r>
            <a:endParaRPr lang="en-US" altLang="ko-KR" b="1" dirty="0">
              <a:solidFill>
                <a:srgbClr val="FFC000"/>
              </a:solidFill>
            </a:endParaRPr>
          </a:p>
          <a:p>
            <a:pPr latinLnBrk="0"/>
            <a:endParaRPr lang="en-US" altLang="ko-KR" b="1" dirty="0" smtClean="0">
              <a:solidFill>
                <a:srgbClr val="FFC000"/>
              </a:solidFill>
            </a:endParaRPr>
          </a:p>
          <a:p>
            <a:pPr latinLnBrk="0"/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view</a:t>
            </a:r>
            <a:r>
              <a:rPr lang="ko-KR" altLang="ko-KR" b="1" dirty="0" smtClean="0">
                <a:solidFill>
                  <a:srgbClr val="FFC000"/>
                </a:solidFill>
              </a:rPr>
              <a:t>창</a:t>
            </a:r>
            <a:r>
              <a:rPr lang="ko-KR" altLang="en-US" b="1" dirty="0" smtClean="0">
                <a:solidFill>
                  <a:srgbClr val="FFC000"/>
                </a:solidFill>
              </a:rPr>
              <a:t>에 현재점수판도 동일</a:t>
            </a:r>
            <a:endParaRPr lang="ko-KR" altLang="ko-KR" dirty="0">
              <a:solidFill>
                <a:srgbClr val="FFC000"/>
              </a:solidFill>
            </a:endParaRPr>
          </a:p>
        </p:txBody>
      </p:sp>
      <p:sp>
        <p:nvSpPr>
          <p:cNvPr id="5" name="굽은 화살표 4"/>
          <p:cNvSpPr/>
          <p:nvPr/>
        </p:nvSpPr>
        <p:spPr>
          <a:xfrm>
            <a:off x="3419872" y="860812"/>
            <a:ext cx="792088" cy="407948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4" y="332656"/>
            <a:ext cx="6199486" cy="446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4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50678" y="116632"/>
            <a:ext cx="51155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6000" b="1" cap="none" spc="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클 </a:t>
            </a:r>
            <a:r>
              <a:rPr lang="ko-KR" altLang="en-US" sz="6000" b="1" cap="none" spc="0" dirty="0" err="1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래</a:t>
            </a:r>
            <a:r>
              <a:rPr lang="ko-KR" altLang="en-US" sz="6000" b="1" cap="none" spc="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ko-KR" altLang="en-US" sz="6000" b="1" cap="none" spc="0" dirty="0" err="1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스</a:t>
            </a:r>
            <a:r>
              <a:rPr lang="ko-KR" altLang="en-US" sz="6000" b="1" cap="none" spc="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참 조</a:t>
            </a:r>
            <a:endParaRPr lang="en-US" altLang="ko-KR" sz="6000" b="1" cap="none" spc="0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0768"/>
            <a:ext cx="546811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-71470" y="142852"/>
            <a:ext cx="178595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normalizeH="0" baseline="0" noProof="0" dirty="0" smtClean="0">
                <a:solidFill>
                  <a:schemeClr val="bg1">
                    <a:lumMod val="95000"/>
                  </a:schemeClr>
                </a:solidFill>
                <a:uLnTx/>
                <a:uFillTx/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Cha2r1</a:t>
            </a:r>
            <a:endParaRPr kumimoji="0" lang="ko-KR" altLang="en-US" sz="2400" i="0" u="none" strike="noStrike" kern="120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142852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게임 소개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167467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3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-</a:t>
            </a:r>
            <a:r>
              <a:rPr lang="ko-KR" altLang="en-US" sz="33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난이도 선택</a:t>
            </a:r>
            <a:endParaRPr lang="en-US" altLang="ko-KR" sz="3300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a:endParaRPr>
          </a:p>
          <a:p>
            <a:r>
              <a:rPr lang="en-US" altLang="ko-KR" sz="33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-</a:t>
            </a:r>
            <a:r>
              <a:rPr lang="ko-KR" altLang="en-US" sz="33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시작 전 미리 보기</a:t>
            </a:r>
            <a:endParaRPr lang="en-US" altLang="ko-KR" sz="3300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a:endParaRPr>
          </a:p>
          <a:p>
            <a:r>
              <a:rPr lang="en-US" altLang="ko-KR" sz="33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-</a:t>
            </a:r>
            <a:r>
              <a:rPr lang="ko-KR" altLang="en-US" sz="33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타이머 설정</a:t>
            </a:r>
            <a:endParaRPr lang="en-US" altLang="ko-KR" sz="3300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a:endParaRPr>
          </a:p>
          <a:p>
            <a:r>
              <a:rPr lang="en-US" altLang="ko-KR" sz="33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-</a:t>
            </a:r>
            <a:r>
              <a:rPr lang="ko-KR" altLang="en-US" sz="33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돋보기 찬스</a:t>
            </a:r>
            <a:endParaRPr lang="en-US" altLang="ko-KR" sz="3300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a:endParaRPr>
          </a:p>
          <a:p>
            <a:r>
              <a:rPr lang="en-US" altLang="ko-KR" sz="33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-</a:t>
            </a:r>
            <a:r>
              <a:rPr lang="ko-KR" altLang="en-US" sz="33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시간찬스</a:t>
            </a:r>
            <a:endParaRPr lang="en-US" altLang="ko-KR" sz="3300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a:endParaRPr>
          </a:p>
          <a:p>
            <a:r>
              <a:rPr lang="en-US" altLang="ko-KR" sz="33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-</a:t>
            </a:r>
            <a:r>
              <a:rPr lang="ko-KR" altLang="en-US" sz="33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랭킹저장</a:t>
            </a:r>
            <a:endParaRPr lang="en-US" altLang="ko-KR" sz="3300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9796" y="1120200"/>
            <a:ext cx="6120680" cy="1938992"/>
          </a:xfrm>
          <a:prstGeom prst="rect">
            <a:avLst/>
          </a:prstGeom>
          <a:solidFill>
            <a:srgbClr val="FF0066"/>
          </a:solidFill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 &amp; A</a:t>
            </a:r>
            <a:endParaRPr lang="en-US" altLang="ko-KR" sz="1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 descr="http://blogfiles.naver.net/20141028_232/02totomo_1414468703821pTRY2_JPEG/naver_com_20141028_1257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62" y="3573016"/>
            <a:ext cx="40767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5616" y="1628800"/>
            <a:ext cx="72008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6000" b="1" cap="all" spc="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111213 </a:t>
            </a:r>
            <a:r>
              <a:rPr lang="ko-KR" altLang="en-US" sz="6000" b="1" cap="all" spc="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조 였습니다</a:t>
            </a:r>
            <a:r>
              <a:rPr lang="en-US" altLang="ko-KR" sz="6000" b="1" cap="all" spc="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</a:p>
          <a:p>
            <a:pPr algn="ctr"/>
            <a:endParaRPr lang="en-US" altLang="ko-KR" sz="6000" b="1" cap="all" spc="0" dirty="0" smtClean="0">
              <a:ln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6000" b="1" cap="all" spc="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감사합니다</a:t>
            </a:r>
            <a:r>
              <a:rPr lang="en-US" altLang="ko-KR" sz="6000" b="1" cap="all" spc="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en-US" altLang="ko-KR" sz="6000" b="1" cap="all" spc="0" dirty="0">
              <a:ln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6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297012"/>
            <a:ext cx="6465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게임 실행화면</a:t>
            </a:r>
            <a:r>
              <a:rPr lang="en-US" altLang="ko-K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</a:t>
            </a:r>
            <a:r>
              <a:rPr lang="ko-KR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전체</a:t>
            </a:r>
            <a:r>
              <a:rPr lang="en-US" altLang="ko-K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)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484784"/>
            <a:ext cx="4881057" cy="514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343800" y="2276872"/>
            <a:ext cx="1800200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찬스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ko-KR" altLang="en-US" sz="1300" dirty="0" smtClean="0">
                <a:solidFill>
                  <a:schemeClr val="accent2">
                    <a:lumMod val="75000"/>
                  </a:schemeClr>
                </a:solidFill>
              </a:rPr>
              <a:t>돋보기찬스</a:t>
            </a:r>
            <a:r>
              <a:rPr lang="en-US" altLang="ko-KR" sz="13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300" dirty="0" smtClean="0">
                <a:solidFill>
                  <a:schemeClr val="accent2">
                    <a:lumMod val="75000"/>
                  </a:schemeClr>
                </a:solidFill>
              </a:rPr>
              <a:t>시간찬스</a:t>
            </a:r>
            <a:endParaRPr lang="ko-KR" alt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40904"/>
            <a:ext cx="5472608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설명선 2 2"/>
          <p:cNvSpPr/>
          <p:nvPr/>
        </p:nvSpPr>
        <p:spPr>
          <a:xfrm>
            <a:off x="5053000" y="346348"/>
            <a:ext cx="1152128" cy="692696"/>
          </a:xfrm>
          <a:prstGeom prst="borderCallout2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난이도 조절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하 중 상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436096" y="1412776"/>
            <a:ext cx="180020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6048" y="111582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난이도 변화</a:t>
            </a:r>
            <a:endParaRPr lang="ko-KR" alt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844824"/>
            <a:ext cx="2880000" cy="47090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12" y="1840632"/>
            <a:ext cx="2973429" cy="46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845344"/>
            <a:ext cx="2863172" cy="4680000"/>
          </a:xfrm>
          <a:prstGeom prst="rect">
            <a:avLst/>
          </a:prstGeom>
        </p:spPr>
      </p:pic>
      <p:sp>
        <p:nvSpPr>
          <p:cNvPr id="3" name="굽은 화살표 2"/>
          <p:cNvSpPr/>
          <p:nvPr/>
        </p:nvSpPr>
        <p:spPr>
          <a:xfrm>
            <a:off x="4283968" y="1217761"/>
            <a:ext cx="1872208" cy="915095"/>
          </a:xfrm>
          <a:prstGeom prst="bentArrow">
            <a:avLst>
              <a:gd name="adj1" fmla="val 12282"/>
              <a:gd name="adj2" fmla="val 15856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14073" y="2132856"/>
            <a:ext cx="576064" cy="36004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3" y="10856"/>
            <a:ext cx="441659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6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난이도선택</a:t>
            </a:r>
            <a:endParaRPr lang="en-US" altLang="ko-KR" sz="6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8024" y="260648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난이도 변화는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툴바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메뉴창에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모두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바로가기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모드가있다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59471" y="1952836"/>
            <a:ext cx="576064" cy="36004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332656"/>
            <a:ext cx="3230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시간 변화</a:t>
            </a:r>
            <a:endParaRPr lang="en-US" altLang="ko-K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6" y="1556792"/>
            <a:ext cx="4562777" cy="493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744" y="1556792"/>
            <a:ext cx="4197263" cy="441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2627784" y="2132856"/>
            <a:ext cx="2062353" cy="36004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U자형 화살표 3"/>
          <p:cNvSpPr/>
          <p:nvPr/>
        </p:nvSpPr>
        <p:spPr>
          <a:xfrm>
            <a:off x="3491880" y="1340768"/>
            <a:ext cx="4536504" cy="720080"/>
          </a:xfrm>
          <a:prstGeom prst="uturnArrow">
            <a:avLst>
              <a:gd name="adj1" fmla="val 10890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52375" y="2070832"/>
            <a:ext cx="2062353" cy="36004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굽은 화살표 2"/>
          <p:cNvSpPr/>
          <p:nvPr/>
        </p:nvSpPr>
        <p:spPr>
          <a:xfrm>
            <a:off x="2987824" y="420068"/>
            <a:ext cx="1080120" cy="180020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5564" y="42006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스코어 변화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616624" cy="422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1956647" y="2780928"/>
            <a:ext cx="2062353" cy="36004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1052736"/>
            <a:ext cx="4256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스코어는 맞춘 그림의 개수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시간 그리고 힌트 사용 </a:t>
            </a:r>
            <a:r>
              <a:rPr lang="ko-KR" altLang="en-US" sz="2400" b="1" dirty="0" err="1" smtClean="0"/>
              <a:t>유무에따라</a:t>
            </a:r>
            <a:r>
              <a:rPr lang="ko-KR" altLang="en-US" sz="2400" b="1" dirty="0" smtClean="0"/>
              <a:t> 결정된다</a:t>
            </a:r>
            <a:endParaRPr lang="ko-KR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405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956" y="45860"/>
            <a:ext cx="67153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6600" b="1" cap="none" spc="0" dirty="0" smtClean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힌트</a:t>
            </a:r>
            <a:r>
              <a:rPr lang="en-US" altLang="ko-KR" sz="6600" b="1" cap="none" spc="0" dirty="0" smtClean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(</a:t>
            </a:r>
            <a:r>
              <a:rPr lang="ko-KR" altLang="en-US" sz="6600" b="1" cap="none" spc="0" dirty="0" smtClean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돋보기찬스</a:t>
            </a:r>
            <a:r>
              <a:rPr lang="en-US" altLang="ko-KR" sz="6600" b="1" cap="none" spc="0" dirty="0" smtClean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)</a:t>
            </a:r>
            <a:endParaRPr lang="en-US" altLang="ko-KR" sz="6600" b="1" cap="none" spc="0" dirty="0" smtClean="0">
              <a:ln>
                <a:prstDash val="solid"/>
              </a:ln>
              <a:solidFill>
                <a:schemeClr val="tx2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5654800" cy="5112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3796" y="2492896"/>
            <a:ext cx="275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돋보기 찬스를 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ko-KR" altLang="en-US" sz="2400" b="1" dirty="0" err="1" smtClean="0">
                <a:solidFill>
                  <a:srgbClr val="0070C0"/>
                </a:solidFill>
              </a:rPr>
              <a:t>누를시에는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</a:rPr>
              <a:t>현재점수에서 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-3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점 차감 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</a:rPr>
              <a:t>그리고 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1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초동안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사진을 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ko-KR" altLang="en-US" sz="2400" b="1" dirty="0" err="1" smtClean="0">
                <a:solidFill>
                  <a:srgbClr val="0070C0"/>
                </a:solidFill>
              </a:rPr>
              <a:t>보여줄수있게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</a:rPr>
              <a:t>구현하였다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</a:t>
            </a:r>
            <a:endParaRPr lang="ko-KR" alt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굽은 화살표 5"/>
          <p:cNvSpPr/>
          <p:nvPr/>
        </p:nvSpPr>
        <p:spPr>
          <a:xfrm flipH="1">
            <a:off x="2771800" y="1988840"/>
            <a:ext cx="4407086" cy="648072"/>
          </a:xfrm>
          <a:prstGeom prst="bentArrow">
            <a:avLst>
              <a:gd name="adj1" fmla="val 25000"/>
              <a:gd name="adj2" fmla="val 5969"/>
              <a:gd name="adj3" fmla="val 50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427</Words>
  <Application>Microsoft Office PowerPoint</Application>
  <PresentationFormat>화면 슬라이드 쇼(4:3)</PresentationFormat>
  <Paragraphs>91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Windows 사용자</dc:creator>
  <cp:lastModifiedBy>pc</cp:lastModifiedBy>
  <cp:revision>59</cp:revision>
  <dcterms:created xsi:type="dcterms:W3CDTF">2014-09-25T08:27:02Z</dcterms:created>
  <dcterms:modified xsi:type="dcterms:W3CDTF">2014-11-25T13:59:44Z</dcterms:modified>
</cp:coreProperties>
</file>