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362" r:id="rId3"/>
    <p:sldId id="573" r:id="rId4"/>
    <p:sldId id="574" r:id="rId5"/>
    <p:sldId id="575" r:id="rId6"/>
    <p:sldId id="576" r:id="rId7"/>
    <p:sldId id="577" r:id="rId8"/>
    <p:sldId id="578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7" autoAdjust="0"/>
    <p:restoredTop sz="92101" autoAdjust="0"/>
  </p:normalViewPr>
  <p:slideViewPr>
    <p:cSldViewPr snapToGrid="0" snapToObjects="1" showGuides="1">
      <p:cViewPr varScale="1">
        <p:scale>
          <a:sx n="61" d="100"/>
          <a:sy n="61" d="100"/>
        </p:scale>
        <p:origin x="148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D244B-8012-D64C-9BD8-B1C99B6A9F1F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EB302-0593-8540-93CF-C48BA01E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2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E683F-B0F4-E449-8728-282D54AB7106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D4566-C949-D649-90FE-6ADEEDE0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24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04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Reference:</a:t>
            </a:r>
            <a:r>
              <a:rPr lang="en-US" baseline="0" smtClean="0"/>
              <a:t> http://crunchify.com/how-to-create-dynamic-web-project-using-maven-in-eclipse/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3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313" y="2130425"/>
            <a:ext cx="8073887" cy="1470025"/>
          </a:xfrm>
        </p:spPr>
        <p:txBody>
          <a:bodyPr>
            <a:normAutofit/>
          </a:bodyPr>
          <a:lstStyle>
            <a:lvl1pPr algn="l">
              <a:defRPr sz="40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313" y="3886200"/>
            <a:ext cx="8073887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0" y="6356350"/>
            <a:ext cx="4647289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19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29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50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1" y="22847"/>
            <a:ext cx="8714050" cy="653014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1" y="778566"/>
            <a:ext cx="8714050" cy="5436704"/>
          </a:xfrm>
        </p:spPr>
        <p:txBody>
          <a:bodyPr>
            <a:noAutofit/>
          </a:bodyPr>
          <a:lstStyle>
            <a:lvl1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 sz="2800">
                <a:latin typeface="Candara" panose="020E0502030303020204" pitchFamily="34" charset="0"/>
              </a:defRPr>
            </a:lvl1pPr>
            <a:lvl2pPr marL="742950" indent="-285750">
              <a:buFont typeface="Wingdings 2" panose="05020102010507070707" pitchFamily="18" charset="2"/>
              <a:buChar char="P"/>
              <a:defRPr sz="2400">
                <a:latin typeface="Candara" panose="020E0502030303020204" pitchFamily="34" charset="0"/>
              </a:defRPr>
            </a:lvl2pPr>
            <a:lvl3pPr>
              <a:defRPr sz="2000">
                <a:latin typeface="Candara" panose="020E0502030303020204" pitchFamily="34" charset="0"/>
              </a:defRPr>
            </a:lvl3pPr>
            <a:lvl4pPr>
              <a:defRPr sz="1800">
                <a:latin typeface="Candara" panose="020E0502030303020204" pitchFamily="34" charset="0"/>
              </a:defRPr>
            </a:lvl4pPr>
            <a:lvl5pPr>
              <a:defRPr sz="1800"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4771114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352261" cy="365125"/>
          </a:xfrm>
        </p:spPr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7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0" y="6356350"/>
            <a:ext cx="4894939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08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42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4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40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2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06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411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0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4400" b="1" smtClean="0">
                <a:solidFill>
                  <a:schemeClr val="accent6">
                    <a:lumMod val="75000"/>
                  </a:schemeClr>
                </a:solidFill>
              </a:rPr>
              <a:t>CREATE A MAVEN PROJECT</a:t>
            </a:r>
            <a:endParaRPr lang="en-US" sz="44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313" y="3600450"/>
            <a:ext cx="8073887" cy="2038350"/>
          </a:xfrm>
        </p:spPr>
        <p:txBody>
          <a:bodyPr>
            <a:normAutofit/>
          </a:bodyPr>
          <a:lstStyle/>
          <a:p>
            <a:r>
              <a:rPr lang="en-US" sz="2800" smtClean="0"/>
              <a:t>Instructor: </a:t>
            </a: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2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Table Content</a:t>
            </a:r>
            <a:endParaRPr 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F450DA-1428-4D14-B71E-C904B4E5D496}" type="slidenum">
              <a:rPr lang="vi-V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vi-VN" altLang="en-US" sz="1200" smtClean="0">
              <a:solidFill>
                <a:srgbClr val="898989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9293" y="778566"/>
            <a:ext cx="7345180" cy="543670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Blip>
                <a:blip r:embed="rId2"/>
              </a:buBlip>
            </a:pPr>
            <a:endParaRPr lang="en-US" sz="3200" b="1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72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/>
              <a:t>Create </a:t>
            </a:r>
            <a:r>
              <a:rPr lang="en-US" b="0"/>
              <a:t>a new Maven </a:t>
            </a:r>
            <a:r>
              <a:rPr lang="en-US" b="0" smtClean="0"/>
              <a:t>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First in Eclipse go to </a:t>
            </a:r>
            <a:r>
              <a:rPr lang="en-US" b="1"/>
              <a:t>File -&gt; New</a:t>
            </a:r>
            <a:r>
              <a:rPr lang="en-US"/>
              <a:t> and from New project dialog select </a:t>
            </a:r>
            <a:r>
              <a:rPr lang="en-US" b="1"/>
              <a:t>Maven Project</a:t>
            </a:r>
            <a:r>
              <a:rPr lang="en-US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585" y="1704837"/>
            <a:ext cx="5621141" cy="448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95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/>
              <a:t>Create </a:t>
            </a:r>
            <a:r>
              <a:rPr lang="en-US" b="0"/>
              <a:t>a new Maven </a:t>
            </a:r>
            <a:r>
              <a:rPr lang="en-US" b="0" smtClean="0"/>
              <a:t>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From New Maven Project dialog, leave the options as shown below and press </a:t>
            </a:r>
            <a:r>
              <a:rPr lang="en-US" b="1" smtClean="0"/>
              <a:t>Next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"/>
          <a:stretch/>
        </p:blipFill>
        <p:spPr bwMode="auto">
          <a:xfrm>
            <a:off x="1842868" y="1889160"/>
            <a:ext cx="5453471" cy="400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840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/>
              <a:t>Create </a:t>
            </a:r>
            <a:r>
              <a:rPr lang="en-US" b="0"/>
              <a:t>a new Maven </a:t>
            </a:r>
            <a:r>
              <a:rPr lang="en-US" b="0" smtClean="0"/>
              <a:t>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Now select the project Archetype from the options. Type </a:t>
            </a:r>
            <a:r>
              <a:rPr lang="en-US" i="1"/>
              <a:t>“web”</a:t>
            </a:r>
            <a:r>
              <a:rPr lang="en-US"/>
              <a:t> in the filter text and select </a:t>
            </a:r>
            <a:r>
              <a:rPr lang="en-US" b="1"/>
              <a:t>maven-archetype-webapp</a:t>
            </a:r>
            <a:r>
              <a:rPr lang="en-US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507" y="2178475"/>
            <a:ext cx="4783528" cy="403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400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/>
              <a:t>Create </a:t>
            </a:r>
            <a:r>
              <a:rPr lang="en-US" b="0"/>
              <a:t>a new Maven </a:t>
            </a:r>
            <a:r>
              <a:rPr lang="en-US" b="0" smtClean="0"/>
              <a:t>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/>
              <a:t>As shown below, provide the Group Id and Artifact Id. For this example I have given Group Id </a:t>
            </a:r>
            <a:r>
              <a:rPr lang="en-US" sz="2400" b="1" smtClean="0"/>
              <a:t>com.fsoft</a:t>
            </a:r>
            <a:r>
              <a:rPr lang="en-US" sz="2400"/>
              <a:t> and Artifact Id as </a:t>
            </a:r>
            <a:r>
              <a:rPr lang="en-US" sz="2400" b="1" smtClean="0"/>
              <a:t>FRESHERACADEMY</a:t>
            </a:r>
            <a:r>
              <a:rPr lang="en-US" sz="2400" smtClean="0"/>
              <a:t>.</a:t>
            </a: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336" y="1997612"/>
            <a:ext cx="4962855" cy="4217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452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/>
              <a:t>Create </a:t>
            </a:r>
            <a:r>
              <a:rPr lang="en-US" b="0"/>
              <a:t>a new Maven </a:t>
            </a:r>
            <a:r>
              <a:rPr lang="en-US" b="0" smtClean="0"/>
              <a:t>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/>
              <a:t>Once you press </a:t>
            </a:r>
            <a:r>
              <a:rPr lang="en-US" sz="2400" b="1" smtClean="0"/>
              <a:t>Finish</a:t>
            </a:r>
            <a:r>
              <a:rPr lang="en-US" sz="2400" smtClean="0"/>
              <a:t>.</a:t>
            </a:r>
          </a:p>
          <a:p>
            <a:pPr algn="just"/>
            <a:r>
              <a:rPr lang="en-US" sz="2400"/>
              <a:t>Your Maven Project should look like this</a:t>
            </a:r>
            <a:r>
              <a:rPr lang="en-US" sz="240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5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/>
              <a:t>Create </a:t>
            </a:r>
            <a:r>
              <a:rPr lang="en-US" b="0"/>
              <a:t>a new Maven </a:t>
            </a:r>
            <a:r>
              <a:rPr lang="en-US" b="0" smtClean="0"/>
              <a:t>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smtClean="0"/>
              <a:t>Now </a:t>
            </a:r>
            <a:r>
              <a:rPr lang="en-US" sz="2400"/>
              <a:t>build project with “</a:t>
            </a:r>
            <a:r>
              <a:rPr lang="en-US" sz="2400" b="1"/>
              <a:t>Maven Clean Install</a:t>
            </a:r>
            <a:r>
              <a:rPr lang="en-US" sz="2400"/>
              <a:t>” to check there isn’t any dependency issue with project.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31" y="1727200"/>
            <a:ext cx="3719673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4332404" y="1727199"/>
            <a:ext cx="4573056" cy="3406927"/>
            <a:chOff x="4332404" y="1727199"/>
            <a:chExt cx="4573056" cy="3406927"/>
          </a:xfrm>
        </p:grpSpPr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2404" y="1727199"/>
              <a:ext cx="4573056" cy="3406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4884420" y="3139440"/>
              <a:ext cx="457200" cy="1295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494020" y="3710940"/>
              <a:ext cx="480060" cy="14478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80960" y="4853940"/>
              <a:ext cx="579120" cy="1905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953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8283"/>
            <a:ext cx="4694931" cy="114300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E46C0A"/>
                </a:solidFill>
              </a:rPr>
              <a:t>Thank you</a:t>
            </a:r>
            <a:endParaRPr lang="en-US" sz="7200" dirty="0">
              <a:solidFill>
                <a:srgbClr val="E46C0A"/>
              </a:solidFill>
            </a:endParaRP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68267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4FB0DF-9300-7D4B-B157-CBD30D15743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91411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3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_Template_Slide2.pptx" id="{99FF2B2D-D42A-4657-9679-2981920FE586}" vid="{71BCB326-7194-49D6-BAEC-3BF5335D12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2_Template_Slide2</Template>
  <TotalTime>5565</TotalTime>
  <Words>214</Words>
  <Application>Microsoft Office PowerPoint</Application>
  <PresentationFormat>On-screen Show (4:3)</PresentationFormat>
  <Paragraphs>40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Candara</vt:lpstr>
      <vt:lpstr>Wingdings</vt:lpstr>
      <vt:lpstr>Wingdings 2</vt:lpstr>
      <vt:lpstr>Presentation2</vt:lpstr>
      <vt:lpstr>CREATE A MAVEN PROJECT</vt:lpstr>
      <vt:lpstr>Table Content</vt:lpstr>
      <vt:lpstr>Create a new Maven project</vt:lpstr>
      <vt:lpstr>Create a new Maven project</vt:lpstr>
      <vt:lpstr>Create a new Maven project</vt:lpstr>
      <vt:lpstr>Create a new Maven project</vt:lpstr>
      <vt:lpstr>Create a new Maven project</vt:lpstr>
      <vt:lpstr>Create a new Maven project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 Dieu (FHO.WD)</dc:creator>
  <cp:lastModifiedBy>Nguyen Thi Dieu (FA.TOD)</cp:lastModifiedBy>
  <cp:revision>404</cp:revision>
  <dcterms:created xsi:type="dcterms:W3CDTF">2016-11-02T02:13:02Z</dcterms:created>
  <dcterms:modified xsi:type="dcterms:W3CDTF">2019-09-14T15:23:15Z</dcterms:modified>
</cp:coreProperties>
</file>