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362" r:id="rId3"/>
    <p:sldId id="498" r:id="rId4"/>
    <p:sldId id="502" r:id="rId5"/>
    <p:sldId id="499" r:id="rId6"/>
    <p:sldId id="512" r:id="rId7"/>
    <p:sldId id="514" r:id="rId8"/>
    <p:sldId id="515" r:id="rId9"/>
    <p:sldId id="516" r:id="rId10"/>
    <p:sldId id="511" r:id="rId11"/>
    <p:sldId id="534" r:id="rId12"/>
    <p:sldId id="539" r:id="rId13"/>
    <p:sldId id="540" r:id="rId14"/>
    <p:sldId id="546" r:id="rId15"/>
    <p:sldId id="550" r:id="rId16"/>
    <p:sldId id="578" r:id="rId17"/>
    <p:sldId id="579" r:id="rId18"/>
    <p:sldId id="551" r:id="rId19"/>
    <p:sldId id="543" r:id="rId20"/>
    <p:sldId id="541" r:id="rId21"/>
    <p:sldId id="547" r:id="rId22"/>
    <p:sldId id="548" r:id="rId23"/>
    <p:sldId id="549" r:id="rId24"/>
    <p:sldId id="552" r:id="rId25"/>
    <p:sldId id="553" r:id="rId26"/>
    <p:sldId id="554" r:id="rId27"/>
    <p:sldId id="555" r:id="rId28"/>
    <p:sldId id="556" r:id="rId29"/>
    <p:sldId id="562" r:id="rId30"/>
    <p:sldId id="563" r:id="rId31"/>
    <p:sldId id="557" r:id="rId32"/>
    <p:sldId id="558" r:id="rId33"/>
    <p:sldId id="559" r:id="rId34"/>
    <p:sldId id="560" r:id="rId35"/>
    <p:sldId id="561" r:id="rId36"/>
    <p:sldId id="564" r:id="rId37"/>
    <p:sldId id="571" r:id="rId38"/>
    <p:sldId id="570" r:id="rId39"/>
    <p:sldId id="573" r:id="rId40"/>
    <p:sldId id="574" r:id="rId41"/>
    <p:sldId id="575" r:id="rId42"/>
    <p:sldId id="576" r:id="rId43"/>
    <p:sldId id="577" r:id="rId44"/>
    <p:sldId id="572" r:id="rId45"/>
    <p:sldId id="25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501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1</a:t>
          </a:r>
          <a:endParaRPr lang="en-US" sz="2800" b="1"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Overview of the Spring Framework</a:t>
          </a:r>
          <a:endParaRPr lang="en-US" sz="2800" b="1"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2</a:t>
          </a:r>
          <a:endParaRPr lang="en-US" sz="2800" b="1"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IoC</a:t>
          </a:r>
          <a:endParaRPr lang="en-US" sz="2800" b="1"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A136B05-F115-4B22-B34F-C327E09F6FE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3</a:t>
          </a:r>
          <a:endParaRPr lang="en-US" sz="2800" b="1">
            <a:latin typeface="Candara" panose="020E0502030303020204" pitchFamily="34" charset="0"/>
          </a:endParaRPr>
        </a:p>
      </dgm:t>
    </dgm:pt>
    <dgm:pt modelId="{A81341DE-73E2-4A1B-BC4D-7FD4AFB125BF}" type="par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CFB0ED0-E09A-46B5-BE07-6242EFA1BFD0}" type="sib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491D2FF-DD89-4034-9745-649B4CA90575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Bean</a:t>
          </a:r>
          <a:endParaRPr lang="en-US" sz="2800" b="1">
            <a:latin typeface="Candara" panose="020E0502030303020204" pitchFamily="34" charset="0"/>
          </a:endParaRPr>
        </a:p>
      </dgm:t>
    </dgm:pt>
    <dgm:pt modelId="{82A635B8-E449-4959-8B71-E36782CE9C6E}" type="par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E3102E08-BB62-42EF-83E2-C1E3DA914A3A}" type="sib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129476C-F16B-4489-9452-912AB61B1152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Dependency Injection</a:t>
          </a:r>
          <a:endParaRPr lang="en-US" sz="2800" b="1">
            <a:latin typeface="Candara" panose="020E0502030303020204" pitchFamily="34" charset="0"/>
          </a:endParaRPr>
        </a:p>
      </dgm:t>
    </dgm:pt>
    <dgm:pt modelId="{D24061D4-D7A5-4A96-AAEA-152CAE221E6E}" type="par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CFEF1FC-BA60-4539-B89D-387364C48C0B}" type="sib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56561EA7-E3F2-42CE-9CCC-B5756247B130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4</a:t>
          </a:r>
          <a:endParaRPr lang="en-US" sz="2800" b="1">
            <a:latin typeface="Candara" panose="020E0502030303020204" pitchFamily="34" charset="0"/>
          </a:endParaRPr>
        </a:p>
      </dgm:t>
    </dgm:pt>
    <dgm:pt modelId="{B5667980-11B8-4C0A-BF9E-51CD055C11BB}" type="par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B3FEC71D-151B-40DF-AA8B-2D8F75BAFCB2}" type="sib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576510EA-BC54-4D65-8C5F-7AB819CBB346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5</a:t>
          </a:r>
          <a:endParaRPr lang="en-US" sz="2800" b="1">
            <a:latin typeface="Candara" panose="020E0502030303020204" pitchFamily="34" charset="0"/>
          </a:endParaRPr>
        </a:p>
      </dgm:t>
    </dgm:pt>
    <dgm:pt modelId="{F729A4F5-BFEF-40F0-8717-FDA22AB7AC86}" type="parTrans" cxnId="{CF8E5BE6-6026-44C5-BAAB-F6D9F1592B67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875DC0F-351A-4A56-98AE-515B75377DC2}" type="sibTrans" cxnId="{CF8E5BE6-6026-44C5-BAAB-F6D9F1592B67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A9BA668-C3B0-495D-9494-93897F0795B6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SpEL</a:t>
          </a:r>
          <a:endParaRPr lang="en-US" sz="2800" b="1">
            <a:latin typeface="Candara" panose="020E0502030303020204" pitchFamily="34" charset="0"/>
          </a:endParaRPr>
        </a:p>
      </dgm:t>
    </dgm:pt>
    <dgm:pt modelId="{4E50A25C-D598-48E1-8594-11F864103FE3}" type="parTrans" cxnId="{21349F19-88D8-45D0-B78D-9E9DCC5F8501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478A81-DC84-4527-8562-BDDE5867C867}" type="sibTrans" cxnId="{21349F19-88D8-45D0-B78D-9E9DCC5F8501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19B17-F692-4E69-97FE-9E654331A4D8}" type="pres">
      <dgm:prSet presAssocID="{075E101E-EC39-4110-9156-64D2A27CD2F6}" presName="sp" presStyleCnt="0"/>
      <dgm:spPr/>
    </dgm:pt>
    <dgm:pt modelId="{A8FC2408-0E2E-4C5E-B9DE-C526748C675A}" type="pres">
      <dgm:prSet presAssocID="{6A136B05-F115-4B22-B34F-C327E09F6FE3}" presName="composite" presStyleCnt="0"/>
      <dgm:spPr/>
    </dgm:pt>
    <dgm:pt modelId="{E5DE39AB-81B4-45FA-AA60-2FE302EA7187}" type="pres">
      <dgm:prSet presAssocID="{6A136B05-F115-4B22-B34F-C327E09F6FE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A5735-8BCD-48DF-A929-6C0E146391DC}" type="pres">
      <dgm:prSet presAssocID="{6A136B05-F115-4B22-B34F-C327E09F6FE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22A77-BC53-4C6B-97E2-30B7CE327CFA}" type="pres">
      <dgm:prSet presAssocID="{6CFB0ED0-E09A-46B5-BE07-6242EFA1BFD0}" presName="sp" presStyleCnt="0"/>
      <dgm:spPr/>
    </dgm:pt>
    <dgm:pt modelId="{186E3C26-36BA-4BB7-BB8C-34A540B3E52C}" type="pres">
      <dgm:prSet presAssocID="{56561EA7-E3F2-42CE-9CCC-B5756247B130}" presName="composite" presStyleCnt="0"/>
      <dgm:spPr/>
    </dgm:pt>
    <dgm:pt modelId="{94B55A25-C11A-468C-9C15-44411248D691}" type="pres">
      <dgm:prSet presAssocID="{56561EA7-E3F2-42CE-9CCC-B5756247B13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57F08-5C4B-4F0A-B6B0-AD5FBDDCD70D}" type="pres">
      <dgm:prSet presAssocID="{56561EA7-E3F2-42CE-9CCC-B5756247B13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51870-0994-4399-89FC-A18F1B711728}" type="pres">
      <dgm:prSet presAssocID="{B3FEC71D-151B-40DF-AA8B-2D8F75BAFCB2}" presName="sp" presStyleCnt="0"/>
      <dgm:spPr/>
    </dgm:pt>
    <dgm:pt modelId="{96669904-B641-43B2-BE0F-BA7384634F14}" type="pres">
      <dgm:prSet presAssocID="{576510EA-BC54-4D65-8C5F-7AB819CBB346}" presName="composite" presStyleCnt="0"/>
      <dgm:spPr/>
    </dgm:pt>
    <dgm:pt modelId="{03A3B6C2-1BE7-4D9B-87BD-425C29ECBF71}" type="pres">
      <dgm:prSet presAssocID="{576510EA-BC54-4D65-8C5F-7AB819CBB34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73D26-E486-4985-A9E3-982837F0BCB0}" type="pres">
      <dgm:prSet presAssocID="{576510EA-BC54-4D65-8C5F-7AB819CBB34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E2FA1-E36D-438C-9F2B-4E3B69DE003E}" type="presOf" srcId="{D6B30F85-F660-4D7E-B362-BFE06DAC0AC4}" destId="{11883B26-ED23-4094-878E-E7C8F89EDFFD}" srcOrd="0" destOrd="0" presId="urn:microsoft.com/office/officeart/2005/8/layout/chevron2"/>
    <dgm:cxn modelId="{2453BA9D-BD9A-4E63-B58B-4CA7CC568103}" srcId="{56561EA7-E3F2-42CE-9CCC-B5756247B130}" destId="{D129476C-F16B-4489-9452-912AB61B1152}" srcOrd="0" destOrd="0" parTransId="{D24061D4-D7A5-4A96-AAEA-152CAE221E6E}" sibTransId="{ACFEF1FC-BA60-4539-B89D-387364C48C0B}"/>
    <dgm:cxn modelId="{17B9D630-C098-4F28-87FD-81B6CAD6A6D2}" srcId="{6A136B05-F115-4B22-B34F-C327E09F6FE3}" destId="{A491D2FF-DD89-4034-9745-649B4CA90575}" srcOrd="0" destOrd="0" parTransId="{82A635B8-E449-4959-8B71-E36782CE9C6E}" sibTransId="{E3102E08-BB62-42EF-83E2-C1E3DA914A3A}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EABCAEE1-9075-4468-9F34-440E3FA68940}" type="presOf" srcId="{D129476C-F16B-4489-9452-912AB61B1152}" destId="{AA857F08-5C4B-4F0A-B6B0-AD5FBDDCD70D}" srcOrd="0" destOrd="0" presId="urn:microsoft.com/office/officeart/2005/8/layout/chevron2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F7D21A77-A80A-4F7E-81FA-673C224AA690}" type="presOf" srcId="{0A9BA668-C3B0-495D-9494-93897F0795B6}" destId="{DCF73D26-E486-4985-A9E3-982837F0BCB0}" srcOrd="0" destOrd="0" presId="urn:microsoft.com/office/officeart/2005/8/layout/chevron2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7C1CF7B7-EAD8-4FE4-BD43-4FA1C68D758E}" type="presOf" srcId="{D72C5AE9-6937-4345-915A-DF4DEB8BFF6D}" destId="{92393B75-4E45-4041-B0C2-FF9F5494EB9F}" srcOrd="0" destOrd="0" presId="urn:microsoft.com/office/officeart/2005/8/layout/chevron2"/>
    <dgm:cxn modelId="{2C40D009-9190-4ECB-8021-D677FB518503}" type="presOf" srcId="{484526D8-7EA0-4F56-A392-BA9A1F26F94C}" destId="{15CEEEA4-F171-4885-A87E-92B590D20C2A}" srcOrd="0" destOrd="0" presId="urn:microsoft.com/office/officeart/2005/8/layout/chevron2"/>
    <dgm:cxn modelId="{1597C942-915A-4197-98BD-313E4A0D7808}" type="presOf" srcId="{6A136B05-F115-4B22-B34F-C327E09F6FE3}" destId="{E5DE39AB-81B4-45FA-AA60-2FE302EA7187}" srcOrd="0" destOrd="0" presId="urn:microsoft.com/office/officeart/2005/8/layout/chevron2"/>
    <dgm:cxn modelId="{0021FD06-E86C-4284-95A4-F9AE7C2BFD37}" type="presOf" srcId="{56561EA7-E3F2-42CE-9CCC-B5756247B130}" destId="{94B55A25-C11A-468C-9C15-44411248D691}" srcOrd="0" destOrd="0" presId="urn:microsoft.com/office/officeart/2005/8/layout/chevron2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BA0D3694-73B9-4906-AFBA-4B552FA562AE}" srcId="{D72C5AE9-6937-4345-915A-DF4DEB8BFF6D}" destId="{56561EA7-E3F2-42CE-9CCC-B5756247B130}" srcOrd="3" destOrd="0" parTransId="{B5667980-11B8-4C0A-BF9E-51CD055C11BB}" sibTransId="{B3FEC71D-151B-40DF-AA8B-2D8F75BAFCB2}"/>
    <dgm:cxn modelId="{42D70F17-570D-480D-AE13-42BDA428B89D}" type="presOf" srcId="{112F2F0F-DDE4-49C5-BF61-C602BD84A0F4}" destId="{1EBB6850-C588-47FC-B382-0BE62EB8D450}" srcOrd="0" destOrd="0" presId="urn:microsoft.com/office/officeart/2005/8/layout/chevron2"/>
    <dgm:cxn modelId="{C3C58F0B-BF6D-4B4D-8BFE-82F3C1639D62}" srcId="{D72C5AE9-6937-4345-915A-DF4DEB8BFF6D}" destId="{6A136B05-F115-4B22-B34F-C327E09F6FE3}" srcOrd="2" destOrd="0" parTransId="{A81341DE-73E2-4A1B-BC4D-7FD4AFB125BF}" sibTransId="{6CFB0ED0-E09A-46B5-BE07-6242EFA1BFD0}"/>
    <dgm:cxn modelId="{093731EE-E505-4BA7-88A9-FB04D5E5CFD8}" type="presOf" srcId="{576510EA-BC54-4D65-8C5F-7AB819CBB346}" destId="{03A3B6C2-1BE7-4D9B-87BD-425C29ECBF71}" srcOrd="0" destOrd="0" presId="urn:microsoft.com/office/officeart/2005/8/layout/chevron2"/>
    <dgm:cxn modelId="{CF8E5BE6-6026-44C5-BAAB-F6D9F1592B67}" srcId="{D72C5AE9-6937-4345-915A-DF4DEB8BFF6D}" destId="{576510EA-BC54-4D65-8C5F-7AB819CBB346}" srcOrd="4" destOrd="0" parTransId="{F729A4F5-BFEF-40F0-8717-FDA22AB7AC86}" sibTransId="{0875DC0F-351A-4A56-98AE-515B75377DC2}"/>
    <dgm:cxn modelId="{21349F19-88D8-45D0-B78D-9E9DCC5F8501}" srcId="{576510EA-BC54-4D65-8C5F-7AB819CBB346}" destId="{0A9BA668-C3B0-495D-9494-93897F0795B6}" srcOrd="0" destOrd="0" parTransId="{4E50A25C-D598-48E1-8594-11F864103FE3}" sibTransId="{11478A81-DC84-4527-8562-BDDE5867C867}"/>
    <dgm:cxn modelId="{48DD0704-6163-4C80-8E87-0FFE26C39C32}" type="presOf" srcId="{94CE92B1-FD75-4F9B-A785-9E00660F8E83}" destId="{EF26AE1B-CAB3-409F-AE50-EF75822F6782}" srcOrd="0" destOrd="0" presId="urn:microsoft.com/office/officeart/2005/8/layout/chevron2"/>
    <dgm:cxn modelId="{206C9A2D-5BD0-4787-AAAF-EF5CD0953D64}" type="presOf" srcId="{A491D2FF-DD89-4034-9745-649B4CA90575}" destId="{6ABA5735-8BCD-48DF-A929-6C0E146391DC}" srcOrd="0" destOrd="0" presId="urn:microsoft.com/office/officeart/2005/8/layout/chevron2"/>
    <dgm:cxn modelId="{2748865B-2D3E-44B8-9DAD-7501A7CD5936}" type="presParOf" srcId="{92393B75-4E45-4041-B0C2-FF9F5494EB9F}" destId="{E1B453C4-F3FE-44AF-A73D-B171A7DED9BE}" srcOrd="0" destOrd="0" presId="urn:microsoft.com/office/officeart/2005/8/layout/chevron2"/>
    <dgm:cxn modelId="{F7667AED-4DE9-46E8-809A-7358F5873674}" type="presParOf" srcId="{E1B453C4-F3FE-44AF-A73D-B171A7DED9BE}" destId="{15CEEEA4-F171-4885-A87E-92B590D20C2A}" srcOrd="0" destOrd="0" presId="urn:microsoft.com/office/officeart/2005/8/layout/chevron2"/>
    <dgm:cxn modelId="{933A04F7-76F9-46D9-8451-91C56B67609F}" type="presParOf" srcId="{E1B453C4-F3FE-44AF-A73D-B171A7DED9BE}" destId="{11883B26-ED23-4094-878E-E7C8F89EDFFD}" srcOrd="1" destOrd="0" presId="urn:microsoft.com/office/officeart/2005/8/layout/chevron2"/>
    <dgm:cxn modelId="{A6C93D25-02E6-4F10-8458-35FF88BCAC21}" type="presParOf" srcId="{92393B75-4E45-4041-B0C2-FF9F5494EB9F}" destId="{EC1FBA30-B556-453A-9F4F-C7AABCAE5BB0}" srcOrd="1" destOrd="0" presId="urn:microsoft.com/office/officeart/2005/8/layout/chevron2"/>
    <dgm:cxn modelId="{873CD931-F1C0-4EFD-9A48-BE7639F5CAB8}" type="presParOf" srcId="{92393B75-4E45-4041-B0C2-FF9F5494EB9F}" destId="{339936D8-2475-438B-9DDB-8E6110462A51}" srcOrd="2" destOrd="0" presId="urn:microsoft.com/office/officeart/2005/8/layout/chevron2"/>
    <dgm:cxn modelId="{41A7305A-BB41-4C00-9C05-046962201534}" type="presParOf" srcId="{339936D8-2475-438B-9DDB-8E6110462A51}" destId="{1EBB6850-C588-47FC-B382-0BE62EB8D450}" srcOrd="0" destOrd="0" presId="urn:microsoft.com/office/officeart/2005/8/layout/chevron2"/>
    <dgm:cxn modelId="{44EDE9F8-8250-4AAB-8649-5A7D6F112E03}" type="presParOf" srcId="{339936D8-2475-438B-9DDB-8E6110462A51}" destId="{EF26AE1B-CAB3-409F-AE50-EF75822F6782}" srcOrd="1" destOrd="0" presId="urn:microsoft.com/office/officeart/2005/8/layout/chevron2"/>
    <dgm:cxn modelId="{B38245E7-1F7C-4CA6-854A-EAC4CAE8142D}" type="presParOf" srcId="{92393B75-4E45-4041-B0C2-FF9F5494EB9F}" destId="{A8519B17-F692-4E69-97FE-9E654331A4D8}" srcOrd="3" destOrd="0" presId="urn:microsoft.com/office/officeart/2005/8/layout/chevron2"/>
    <dgm:cxn modelId="{81C291B7-8D6E-49F5-9DC2-B5E7A583B877}" type="presParOf" srcId="{92393B75-4E45-4041-B0C2-FF9F5494EB9F}" destId="{A8FC2408-0E2E-4C5E-B9DE-C526748C675A}" srcOrd="4" destOrd="0" presId="urn:microsoft.com/office/officeart/2005/8/layout/chevron2"/>
    <dgm:cxn modelId="{84B61C2F-2DBE-4953-88A5-D7F94C530C44}" type="presParOf" srcId="{A8FC2408-0E2E-4C5E-B9DE-C526748C675A}" destId="{E5DE39AB-81B4-45FA-AA60-2FE302EA7187}" srcOrd="0" destOrd="0" presId="urn:microsoft.com/office/officeart/2005/8/layout/chevron2"/>
    <dgm:cxn modelId="{FA68B5F4-64A0-4C18-B9EC-C8BBCD152B24}" type="presParOf" srcId="{A8FC2408-0E2E-4C5E-B9DE-C526748C675A}" destId="{6ABA5735-8BCD-48DF-A929-6C0E146391DC}" srcOrd="1" destOrd="0" presId="urn:microsoft.com/office/officeart/2005/8/layout/chevron2"/>
    <dgm:cxn modelId="{C11F0C70-3A78-473E-8E83-0E3AED62C5D9}" type="presParOf" srcId="{92393B75-4E45-4041-B0C2-FF9F5494EB9F}" destId="{98122A77-BC53-4C6B-97E2-30B7CE327CFA}" srcOrd="5" destOrd="0" presId="urn:microsoft.com/office/officeart/2005/8/layout/chevron2"/>
    <dgm:cxn modelId="{3C11CAAE-809B-44FA-AF9E-0BA52A826E58}" type="presParOf" srcId="{92393B75-4E45-4041-B0C2-FF9F5494EB9F}" destId="{186E3C26-36BA-4BB7-BB8C-34A540B3E52C}" srcOrd="6" destOrd="0" presId="urn:microsoft.com/office/officeart/2005/8/layout/chevron2"/>
    <dgm:cxn modelId="{02DF0571-7357-4ABE-8C61-8A24473FD909}" type="presParOf" srcId="{186E3C26-36BA-4BB7-BB8C-34A540B3E52C}" destId="{94B55A25-C11A-468C-9C15-44411248D691}" srcOrd="0" destOrd="0" presId="urn:microsoft.com/office/officeart/2005/8/layout/chevron2"/>
    <dgm:cxn modelId="{591376A0-B9ED-4D5B-B472-8D45CB6BFDF0}" type="presParOf" srcId="{186E3C26-36BA-4BB7-BB8C-34A540B3E52C}" destId="{AA857F08-5C4B-4F0A-B6B0-AD5FBDDCD70D}" srcOrd="1" destOrd="0" presId="urn:microsoft.com/office/officeart/2005/8/layout/chevron2"/>
    <dgm:cxn modelId="{1F3C66D1-C2AC-44C2-8F28-AE8F8F72E3CD}" type="presParOf" srcId="{92393B75-4E45-4041-B0C2-FF9F5494EB9F}" destId="{4F551870-0994-4399-89FC-A18F1B711728}" srcOrd="7" destOrd="0" presId="urn:microsoft.com/office/officeart/2005/8/layout/chevron2"/>
    <dgm:cxn modelId="{0FBB08C2-9A2A-4613-9440-9875FE5989EA}" type="presParOf" srcId="{92393B75-4E45-4041-B0C2-FF9F5494EB9F}" destId="{96669904-B641-43B2-BE0F-BA7384634F14}" srcOrd="8" destOrd="0" presId="urn:microsoft.com/office/officeart/2005/8/layout/chevron2"/>
    <dgm:cxn modelId="{48D2968D-2E5E-45FA-BCEA-C6F5AD36BC62}" type="presParOf" srcId="{96669904-B641-43B2-BE0F-BA7384634F14}" destId="{03A3B6C2-1BE7-4D9B-87BD-425C29ECBF71}" srcOrd="0" destOrd="0" presId="urn:microsoft.com/office/officeart/2005/8/layout/chevron2"/>
    <dgm:cxn modelId="{033D1023-0729-46BF-849C-95FA065CECDD}" type="presParOf" srcId="{96669904-B641-43B2-BE0F-BA7384634F14}" destId="{DCF73D26-E486-4985-A9E3-982837F0BC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1</a:t>
          </a:r>
          <a:endParaRPr lang="en-US" sz="2800" b="1"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Overview of the Spring Framework</a:t>
          </a:r>
          <a:endParaRPr lang="en-US" sz="2800" b="1"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2</a:t>
          </a:r>
          <a:endParaRPr lang="en-US" sz="2800" b="1"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IoC</a:t>
          </a:r>
          <a:endParaRPr lang="en-US" sz="2800" b="1"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A136B05-F115-4B22-B34F-C327E09F6FE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3</a:t>
          </a:r>
          <a:endParaRPr lang="en-US" sz="2800" b="1">
            <a:latin typeface="Candara" panose="020E0502030303020204" pitchFamily="34" charset="0"/>
          </a:endParaRPr>
        </a:p>
      </dgm:t>
    </dgm:pt>
    <dgm:pt modelId="{A81341DE-73E2-4A1B-BC4D-7FD4AFB125BF}" type="par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CFB0ED0-E09A-46B5-BE07-6242EFA1BFD0}" type="sib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491D2FF-DD89-4034-9745-649B4CA90575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Bean</a:t>
          </a:r>
          <a:endParaRPr lang="en-US" sz="2800" b="1">
            <a:latin typeface="Candara" panose="020E0502030303020204" pitchFamily="34" charset="0"/>
          </a:endParaRPr>
        </a:p>
      </dgm:t>
    </dgm:pt>
    <dgm:pt modelId="{82A635B8-E449-4959-8B71-E36782CE9C6E}" type="par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E3102E08-BB62-42EF-83E2-C1E3DA914A3A}" type="sibTrans" cxnId="{17B9D630-C098-4F28-87FD-81B6CAD6A6D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129476C-F16B-4489-9452-912AB61B1152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Dependency Injection</a:t>
          </a:r>
          <a:endParaRPr lang="en-US" sz="2800" b="1">
            <a:latin typeface="Candara" panose="020E0502030303020204" pitchFamily="34" charset="0"/>
          </a:endParaRPr>
        </a:p>
      </dgm:t>
    </dgm:pt>
    <dgm:pt modelId="{D24061D4-D7A5-4A96-AAEA-152CAE221E6E}" type="par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ACFEF1FC-BA60-4539-B89D-387364C48C0B}" type="sibTrans" cxnId="{2453BA9D-BD9A-4E63-B58B-4CA7CC568103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56561EA7-E3F2-42CE-9CCC-B5756247B130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4</a:t>
          </a:r>
          <a:endParaRPr lang="en-US" sz="2800" b="1">
            <a:latin typeface="Candara" panose="020E0502030303020204" pitchFamily="34" charset="0"/>
          </a:endParaRPr>
        </a:p>
      </dgm:t>
    </dgm:pt>
    <dgm:pt modelId="{B5667980-11B8-4C0A-BF9E-51CD055C11BB}" type="par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B3FEC71D-151B-40DF-AA8B-2D8F75BAFCB2}" type="sibTrans" cxnId="{BA0D3694-73B9-4906-AFBA-4B552FA562A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148A780-6E2C-4D38-8A3D-A0CAEF322238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5</a:t>
          </a:r>
          <a:endParaRPr lang="en-US" sz="2800" b="1">
            <a:latin typeface="Candara" panose="020E0502030303020204" pitchFamily="34" charset="0"/>
          </a:endParaRPr>
        </a:p>
      </dgm:t>
    </dgm:pt>
    <dgm:pt modelId="{3992DFAD-7672-4A63-9FB7-C699FD68EF5C}" type="parTrans" cxnId="{92540D7C-B7E8-4678-967C-91E2ADA39372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1C90CE10-4187-49CD-9D78-C239517EC92D}" type="sibTrans" cxnId="{92540D7C-B7E8-4678-967C-91E2ADA39372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7B201B30-B84F-4E68-B356-AE18E3EAA76D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SpEL</a:t>
          </a:r>
          <a:endParaRPr lang="en-US" sz="2800" b="1">
            <a:latin typeface="Candara" panose="020E0502030303020204" pitchFamily="34" charset="0"/>
          </a:endParaRPr>
        </a:p>
      </dgm:t>
    </dgm:pt>
    <dgm:pt modelId="{55BF4292-554D-4E6A-900A-E089C03D11BC}" type="parTrans" cxnId="{D87A433E-5FC7-49A6-B897-63BEE1B80A83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4C87D48E-2B23-4A7A-9016-BBBB84178F87}" type="sibTrans" cxnId="{D87A433E-5FC7-49A6-B897-63BEE1B80A83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19B17-F692-4E69-97FE-9E654331A4D8}" type="pres">
      <dgm:prSet presAssocID="{075E101E-EC39-4110-9156-64D2A27CD2F6}" presName="sp" presStyleCnt="0"/>
      <dgm:spPr/>
    </dgm:pt>
    <dgm:pt modelId="{A8FC2408-0E2E-4C5E-B9DE-C526748C675A}" type="pres">
      <dgm:prSet presAssocID="{6A136B05-F115-4B22-B34F-C327E09F6FE3}" presName="composite" presStyleCnt="0"/>
      <dgm:spPr/>
    </dgm:pt>
    <dgm:pt modelId="{E5DE39AB-81B4-45FA-AA60-2FE302EA7187}" type="pres">
      <dgm:prSet presAssocID="{6A136B05-F115-4B22-B34F-C327E09F6FE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A5735-8BCD-48DF-A929-6C0E146391DC}" type="pres">
      <dgm:prSet presAssocID="{6A136B05-F115-4B22-B34F-C327E09F6FE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22A77-BC53-4C6B-97E2-30B7CE327CFA}" type="pres">
      <dgm:prSet presAssocID="{6CFB0ED0-E09A-46B5-BE07-6242EFA1BFD0}" presName="sp" presStyleCnt="0"/>
      <dgm:spPr/>
    </dgm:pt>
    <dgm:pt modelId="{186E3C26-36BA-4BB7-BB8C-34A540B3E52C}" type="pres">
      <dgm:prSet presAssocID="{56561EA7-E3F2-42CE-9CCC-B5756247B130}" presName="composite" presStyleCnt="0"/>
      <dgm:spPr/>
    </dgm:pt>
    <dgm:pt modelId="{94B55A25-C11A-468C-9C15-44411248D691}" type="pres">
      <dgm:prSet presAssocID="{56561EA7-E3F2-42CE-9CCC-B5756247B13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57F08-5C4B-4F0A-B6B0-AD5FBDDCD70D}" type="pres">
      <dgm:prSet presAssocID="{56561EA7-E3F2-42CE-9CCC-B5756247B13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3F10D-162C-4057-BD50-8EEAD5BE7A98}" type="pres">
      <dgm:prSet presAssocID="{B3FEC71D-151B-40DF-AA8B-2D8F75BAFCB2}" presName="sp" presStyleCnt="0"/>
      <dgm:spPr/>
    </dgm:pt>
    <dgm:pt modelId="{20EED034-9C55-4D0B-9F86-9B0BE417BA75}" type="pres">
      <dgm:prSet presAssocID="{9148A780-6E2C-4D38-8A3D-A0CAEF322238}" presName="composite" presStyleCnt="0"/>
      <dgm:spPr/>
    </dgm:pt>
    <dgm:pt modelId="{944ADB8F-FB8D-4999-87BC-ED8DECA0946D}" type="pres">
      <dgm:prSet presAssocID="{9148A780-6E2C-4D38-8A3D-A0CAEF32223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9B1DF-97E9-4FC0-A017-F0EE347FAF16}" type="pres">
      <dgm:prSet presAssocID="{9148A780-6E2C-4D38-8A3D-A0CAEF32223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204F50-DA38-4316-8300-4F1F4DD9738A}" type="presOf" srcId="{6A136B05-F115-4B22-B34F-C327E09F6FE3}" destId="{E5DE39AB-81B4-45FA-AA60-2FE302EA7187}" srcOrd="0" destOrd="0" presId="urn:microsoft.com/office/officeart/2005/8/layout/chevron2"/>
    <dgm:cxn modelId="{2453BA9D-BD9A-4E63-B58B-4CA7CC568103}" srcId="{56561EA7-E3F2-42CE-9CCC-B5756247B130}" destId="{D129476C-F16B-4489-9452-912AB61B1152}" srcOrd="0" destOrd="0" parTransId="{D24061D4-D7A5-4A96-AAEA-152CAE221E6E}" sibTransId="{ACFEF1FC-BA60-4539-B89D-387364C48C0B}"/>
    <dgm:cxn modelId="{BA0D3694-73B9-4906-AFBA-4B552FA562AE}" srcId="{D72C5AE9-6937-4345-915A-DF4DEB8BFF6D}" destId="{56561EA7-E3F2-42CE-9CCC-B5756247B130}" srcOrd="3" destOrd="0" parTransId="{B5667980-11B8-4C0A-BF9E-51CD055C11BB}" sibTransId="{B3FEC71D-151B-40DF-AA8B-2D8F75BAFCB2}"/>
    <dgm:cxn modelId="{392A621F-31AF-4D0B-A6B3-F21EE79AFE00}" type="presOf" srcId="{D72C5AE9-6937-4345-915A-DF4DEB8BFF6D}" destId="{92393B75-4E45-4041-B0C2-FF9F5494EB9F}" srcOrd="0" destOrd="0" presId="urn:microsoft.com/office/officeart/2005/8/layout/chevron2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FA28B0BD-060F-4C36-B87E-828BEACC5C72}" type="presOf" srcId="{D129476C-F16B-4489-9452-912AB61B1152}" destId="{AA857F08-5C4B-4F0A-B6B0-AD5FBDDCD70D}" srcOrd="0" destOrd="0" presId="urn:microsoft.com/office/officeart/2005/8/layout/chevron2"/>
    <dgm:cxn modelId="{452BB187-7DB7-425E-B0AF-E03FCFACD9F5}" type="presOf" srcId="{A491D2FF-DD89-4034-9745-649B4CA90575}" destId="{6ABA5735-8BCD-48DF-A929-6C0E146391DC}" srcOrd="0" destOrd="0" presId="urn:microsoft.com/office/officeart/2005/8/layout/chevron2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AF32490F-1976-42E8-AE4B-F5B988EA84A8}" type="presOf" srcId="{484526D8-7EA0-4F56-A392-BA9A1F26F94C}" destId="{15CEEEA4-F171-4885-A87E-92B590D20C2A}" srcOrd="0" destOrd="0" presId="urn:microsoft.com/office/officeart/2005/8/layout/chevron2"/>
    <dgm:cxn modelId="{D87A433E-5FC7-49A6-B897-63BEE1B80A83}" srcId="{9148A780-6E2C-4D38-8A3D-A0CAEF322238}" destId="{7B201B30-B84F-4E68-B356-AE18E3EAA76D}" srcOrd="0" destOrd="0" parTransId="{55BF4292-554D-4E6A-900A-E089C03D11BC}" sibTransId="{4C87D48E-2B23-4A7A-9016-BBBB84178F87}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92540D7C-B7E8-4678-967C-91E2ADA39372}" srcId="{D72C5AE9-6937-4345-915A-DF4DEB8BFF6D}" destId="{9148A780-6E2C-4D38-8A3D-A0CAEF322238}" srcOrd="4" destOrd="0" parTransId="{3992DFAD-7672-4A63-9FB7-C699FD68EF5C}" sibTransId="{1C90CE10-4187-49CD-9D78-C239517EC92D}"/>
    <dgm:cxn modelId="{F9D938A8-625F-4A47-A648-342A6E64A3E3}" type="presOf" srcId="{7B201B30-B84F-4E68-B356-AE18E3EAA76D}" destId="{E9B9B1DF-97E9-4FC0-A017-F0EE347FAF16}" srcOrd="0" destOrd="0" presId="urn:microsoft.com/office/officeart/2005/8/layout/chevron2"/>
    <dgm:cxn modelId="{193C1468-0F4F-475E-B0EE-92288CBD29EB}" type="presOf" srcId="{94CE92B1-FD75-4F9B-A785-9E00660F8E83}" destId="{EF26AE1B-CAB3-409F-AE50-EF75822F6782}" srcOrd="0" destOrd="0" presId="urn:microsoft.com/office/officeart/2005/8/layout/chevron2"/>
    <dgm:cxn modelId="{1E3BF05A-0750-41FB-A21F-09BB3DADA490}" type="presOf" srcId="{D6B30F85-F660-4D7E-B362-BFE06DAC0AC4}" destId="{11883B26-ED23-4094-878E-E7C8F89EDFFD}" srcOrd="0" destOrd="0" presId="urn:microsoft.com/office/officeart/2005/8/layout/chevron2"/>
    <dgm:cxn modelId="{EE95B3CB-5580-432F-865E-EDD2FD837224}" type="presOf" srcId="{112F2F0F-DDE4-49C5-BF61-C602BD84A0F4}" destId="{1EBB6850-C588-47FC-B382-0BE62EB8D450}" srcOrd="0" destOrd="0" presId="urn:microsoft.com/office/officeart/2005/8/layout/chevron2"/>
    <dgm:cxn modelId="{82829C19-A514-4C03-AD48-9E4AF52E39DE}" type="presOf" srcId="{56561EA7-E3F2-42CE-9CCC-B5756247B130}" destId="{94B55A25-C11A-468C-9C15-44411248D691}" srcOrd="0" destOrd="0" presId="urn:microsoft.com/office/officeart/2005/8/layout/chevron2"/>
    <dgm:cxn modelId="{8FB37F5C-1734-449D-91E3-36548D993985}" type="presOf" srcId="{9148A780-6E2C-4D38-8A3D-A0CAEF322238}" destId="{944ADB8F-FB8D-4999-87BC-ED8DECA0946D}" srcOrd="0" destOrd="0" presId="urn:microsoft.com/office/officeart/2005/8/layout/chevron2"/>
    <dgm:cxn modelId="{C3C58F0B-BF6D-4B4D-8BFE-82F3C1639D62}" srcId="{D72C5AE9-6937-4345-915A-DF4DEB8BFF6D}" destId="{6A136B05-F115-4B22-B34F-C327E09F6FE3}" srcOrd="2" destOrd="0" parTransId="{A81341DE-73E2-4A1B-BC4D-7FD4AFB125BF}" sibTransId="{6CFB0ED0-E09A-46B5-BE07-6242EFA1BFD0}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17B9D630-C098-4F28-87FD-81B6CAD6A6D2}" srcId="{6A136B05-F115-4B22-B34F-C327E09F6FE3}" destId="{A491D2FF-DD89-4034-9745-649B4CA90575}" srcOrd="0" destOrd="0" parTransId="{82A635B8-E449-4959-8B71-E36782CE9C6E}" sibTransId="{E3102E08-BB62-42EF-83E2-C1E3DA914A3A}"/>
    <dgm:cxn modelId="{25FBC9B3-5106-462B-83B7-7EF4E9BEC05E}" type="presParOf" srcId="{92393B75-4E45-4041-B0C2-FF9F5494EB9F}" destId="{E1B453C4-F3FE-44AF-A73D-B171A7DED9BE}" srcOrd="0" destOrd="0" presId="urn:microsoft.com/office/officeart/2005/8/layout/chevron2"/>
    <dgm:cxn modelId="{FD5C8D10-B949-4AC5-9A5D-949B8C11DD4B}" type="presParOf" srcId="{E1B453C4-F3FE-44AF-A73D-B171A7DED9BE}" destId="{15CEEEA4-F171-4885-A87E-92B590D20C2A}" srcOrd="0" destOrd="0" presId="urn:microsoft.com/office/officeart/2005/8/layout/chevron2"/>
    <dgm:cxn modelId="{DE151ED8-3BBF-4994-AD7A-98913D41C3D9}" type="presParOf" srcId="{E1B453C4-F3FE-44AF-A73D-B171A7DED9BE}" destId="{11883B26-ED23-4094-878E-E7C8F89EDFFD}" srcOrd="1" destOrd="0" presId="urn:microsoft.com/office/officeart/2005/8/layout/chevron2"/>
    <dgm:cxn modelId="{822D77BB-55FC-46D9-B29B-BD0A4958BC0E}" type="presParOf" srcId="{92393B75-4E45-4041-B0C2-FF9F5494EB9F}" destId="{EC1FBA30-B556-453A-9F4F-C7AABCAE5BB0}" srcOrd="1" destOrd="0" presId="urn:microsoft.com/office/officeart/2005/8/layout/chevron2"/>
    <dgm:cxn modelId="{A584B2F0-5E88-42BA-B417-9BA50426A387}" type="presParOf" srcId="{92393B75-4E45-4041-B0C2-FF9F5494EB9F}" destId="{339936D8-2475-438B-9DDB-8E6110462A51}" srcOrd="2" destOrd="0" presId="urn:microsoft.com/office/officeart/2005/8/layout/chevron2"/>
    <dgm:cxn modelId="{D1A27DE4-2771-4975-B3BA-1C24F293E89C}" type="presParOf" srcId="{339936D8-2475-438B-9DDB-8E6110462A51}" destId="{1EBB6850-C588-47FC-B382-0BE62EB8D450}" srcOrd="0" destOrd="0" presId="urn:microsoft.com/office/officeart/2005/8/layout/chevron2"/>
    <dgm:cxn modelId="{5C78DA5D-8F1B-41BB-A715-0B5ABDD6E9EA}" type="presParOf" srcId="{339936D8-2475-438B-9DDB-8E6110462A51}" destId="{EF26AE1B-CAB3-409F-AE50-EF75822F6782}" srcOrd="1" destOrd="0" presId="urn:microsoft.com/office/officeart/2005/8/layout/chevron2"/>
    <dgm:cxn modelId="{EA18937D-E83A-49ED-B7BD-838A4D33A29C}" type="presParOf" srcId="{92393B75-4E45-4041-B0C2-FF9F5494EB9F}" destId="{A8519B17-F692-4E69-97FE-9E654331A4D8}" srcOrd="3" destOrd="0" presId="urn:microsoft.com/office/officeart/2005/8/layout/chevron2"/>
    <dgm:cxn modelId="{FF6941CE-B5E5-4071-AAF0-4B99BC72CB58}" type="presParOf" srcId="{92393B75-4E45-4041-B0C2-FF9F5494EB9F}" destId="{A8FC2408-0E2E-4C5E-B9DE-C526748C675A}" srcOrd="4" destOrd="0" presId="urn:microsoft.com/office/officeart/2005/8/layout/chevron2"/>
    <dgm:cxn modelId="{D82033CE-6698-4819-8777-E681CD86D5AD}" type="presParOf" srcId="{A8FC2408-0E2E-4C5E-B9DE-C526748C675A}" destId="{E5DE39AB-81B4-45FA-AA60-2FE302EA7187}" srcOrd="0" destOrd="0" presId="urn:microsoft.com/office/officeart/2005/8/layout/chevron2"/>
    <dgm:cxn modelId="{9CCBDF18-296E-4BD4-8A85-3D44B6D75D3C}" type="presParOf" srcId="{A8FC2408-0E2E-4C5E-B9DE-C526748C675A}" destId="{6ABA5735-8BCD-48DF-A929-6C0E146391DC}" srcOrd="1" destOrd="0" presId="urn:microsoft.com/office/officeart/2005/8/layout/chevron2"/>
    <dgm:cxn modelId="{89C7CBCE-FFFE-4E09-AB4B-B68322DD7028}" type="presParOf" srcId="{92393B75-4E45-4041-B0C2-FF9F5494EB9F}" destId="{98122A77-BC53-4C6B-97E2-30B7CE327CFA}" srcOrd="5" destOrd="0" presId="urn:microsoft.com/office/officeart/2005/8/layout/chevron2"/>
    <dgm:cxn modelId="{37BBD12E-2EDE-4223-AB98-D141BA5D05FA}" type="presParOf" srcId="{92393B75-4E45-4041-B0C2-FF9F5494EB9F}" destId="{186E3C26-36BA-4BB7-BB8C-34A540B3E52C}" srcOrd="6" destOrd="0" presId="urn:microsoft.com/office/officeart/2005/8/layout/chevron2"/>
    <dgm:cxn modelId="{B7EE9A01-4731-441A-B8D4-F78842082B1F}" type="presParOf" srcId="{186E3C26-36BA-4BB7-BB8C-34A540B3E52C}" destId="{94B55A25-C11A-468C-9C15-44411248D691}" srcOrd="0" destOrd="0" presId="urn:microsoft.com/office/officeart/2005/8/layout/chevron2"/>
    <dgm:cxn modelId="{9EF663C6-FFCE-434E-8B37-AF005D3152E9}" type="presParOf" srcId="{186E3C26-36BA-4BB7-BB8C-34A540B3E52C}" destId="{AA857F08-5C4B-4F0A-B6B0-AD5FBDDCD70D}" srcOrd="1" destOrd="0" presId="urn:microsoft.com/office/officeart/2005/8/layout/chevron2"/>
    <dgm:cxn modelId="{CCBD63AE-5094-49CD-A8BB-60BADAE974DA}" type="presParOf" srcId="{92393B75-4E45-4041-B0C2-FF9F5494EB9F}" destId="{72E3F10D-162C-4057-BD50-8EEAD5BE7A98}" srcOrd="7" destOrd="0" presId="urn:microsoft.com/office/officeart/2005/8/layout/chevron2"/>
    <dgm:cxn modelId="{CCAB3BC7-3DC7-40FF-BDA3-CC25FFD17D76}" type="presParOf" srcId="{92393B75-4E45-4041-B0C2-FF9F5494EB9F}" destId="{20EED034-9C55-4D0B-9F86-9B0BE417BA75}" srcOrd="8" destOrd="0" presId="urn:microsoft.com/office/officeart/2005/8/layout/chevron2"/>
    <dgm:cxn modelId="{EAAF0599-F4CF-4F99-8948-4DDFA70AA2E4}" type="presParOf" srcId="{20EED034-9C55-4D0B-9F86-9B0BE417BA75}" destId="{944ADB8F-FB8D-4999-87BC-ED8DECA0946D}" srcOrd="0" destOrd="0" presId="urn:microsoft.com/office/officeart/2005/8/layout/chevron2"/>
    <dgm:cxn modelId="{41BBE257-CDBB-4586-B576-E93D2CDB5055}" type="presParOf" srcId="{20EED034-9C55-4D0B-9F86-9B0BE417BA75}" destId="{E9B9B1DF-97E9-4FC0-A017-F0EE347FAF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A8FBF-DE38-4993-A440-1A1994B8C40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8F0B68-77D6-4834-A7F2-6844CC39F24A}">
      <dgm:prSet phldrT="[Text]"/>
      <dgm:spPr/>
      <dgm:t>
        <a:bodyPr/>
        <a:lstStyle/>
        <a:p>
          <a:pPr algn="just"/>
          <a:endParaRPr lang="en-US"/>
        </a:p>
      </dgm:t>
    </dgm:pt>
    <dgm:pt modelId="{D6EC17AE-F69A-4DFD-BB67-D9B8F6029E38}" type="parTrans" cxnId="{358E23E6-295A-47DF-8AAB-A7515B97B81A}">
      <dgm:prSet/>
      <dgm:spPr/>
      <dgm:t>
        <a:bodyPr/>
        <a:lstStyle/>
        <a:p>
          <a:pPr algn="just"/>
          <a:endParaRPr lang="en-US"/>
        </a:p>
      </dgm:t>
    </dgm:pt>
    <dgm:pt modelId="{B9B3CD0C-4B1C-42B4-9C84-569D9BC2AB13}" type="sibTrans" cxnId="{358E23E6-295A-47DF-8AAB-A7515B97B81A}">
      <dgm:prSet/>
      <dgm:spPr/>
      <dgm:t>
        <a:bodyPr/>
        <a:lstStyle/>
        <a:p>
          <a:pPr algn="just"/>
          <a:endParaRPr lang="en-US"/>
        </a:p>
      </dgm:t>
    </dgm:pt>
    <dgm:pt modelId="{6E8D50FE-9C06-4EB5-B4E8-3A5E81A56DC4}">
      <dgm:prSet phldrT="[Text]"/>
      <dgm:spPr/>
      <dgm:t>
        <a:bodyPr/>
        <a:lstStyle/>
        <a:p>
          <a:pPr algn="just"/>
          <a:r>
            <a:rPr lang="en-US" smtClean="0"/>
            <a:t>Understand Spring Framework and its core technologies.</a:t>
          </a:r>
          <a:endParaRPr lang="en-US"/>
        </a:p>
      </dgm:t>
    </dgm:pt>
    <dgm:pt modelId="{1B359BCB-E3ED-423D-97E6-C05CC998FC6F}" type="parTrans" cxnId="{E846F812-6D16-4508-9D7F-E3AFEF9CED4C}">
      <dgm:prSet/>
      <dgm:spPr/>
      <dgm:t>
        <a:bodyPr/>
        <a:lstStyle/>
        <a:p>
          <a:pPr algn="just"/>
          <a:endParaRPr lang="en-US"/>
        </a:p>
      </dgm:t>
    </dgm:pt>
    <dgm:pt modelId="{42FC08E9-133B-4C2D-A47A-4BF260ED8518}" type="sibTrans" cxnId="{E846F812-6D16-4508-9D7F-E3AFEF9CED4C}">
      <dgm:prSet/>
      <dgm:spPr/>
      <dgm:t>
        <a:bodyPr/>
        <a:lstStyle/>
        <a:p>
          <a:pPr algn="just"/>
          <a:endParaRPr lang="en-US"/>
        </a:p>
      </dgm:t>
    </dgm:pt>
    <dgm:pt modelId="{1BDF634F-F7AF-4C50-B727-9CF67CC67900}">
      <dgm:prSet phldrT="[Text]"/>
      <dgm:spPr/>
      <dgm:t>
        <a:bodyPr/>
        <a:lstStyle/>
        <a:p>
          <a:pPr algn="just"/>
          <a:r>
            <a:rPr lang="en-US" smtClean="0"/>
            <a:t>Know how to write a Web application with Spring  Framework.</a:t>
          </a:r>
          <a:endParaRPr lang="en-US"/>
        </a:p>
      </dgm:t>
    </dgm:pt>
    <dgm:pt modelId="{E20273E6-C829-484B-AF76-2C5C95F37560}" type="parTrans" cxnId="{33DC8E28-E2AB-42F1-9025-06A198F91632}">
      <dgm:prSet/>
      <dgm:spPr/>
      <dgm:t>
        <a:bodyPr/>
        <a:lstStyle/>
        <a:p>
          <a:pPr algn="just"/>
          <a:endParaRPr lang="en-US"/>
        </a:p>
      </dgm:t>
    </dgm:pt>
    <dgm:pt modelId="{F8B27197-BD67-4BED-A51C-3550E67A171C}" type="sibTrans" cxnId="{33DC8E28-E2AB-42F1-9025-06A198F91632}">
      <dgm:prSet/>
      <dgm:spPr/>
      <dgm:t>
        <a:bodyPr/>
        <a:lstStyle/>
        <a:p>
          <a:pPr algn="just"/>
          <a:endParaRPr lang="en-US"/>
        </a:p>
      </dgm:t>
    </dgm:pt>
    <dgm:pt modelId="{42AA3B45-4BE1-4327-830C-3CB590A9716E}" type="pres">
      <dgm:prSet presAssocID="{D9FA8FBF-DE38-4993-A440-1A1994B8C40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FF2F17-0947-41B0-9996-1667EC9C44C3}" type="pres">
      <dgm:prSet presAssocID="{BC8F0B68-77D6-4834-A7F2-6844CC39F24A}" presName="thickLine" presStyleLbl="alignNode1" presStyleIdx="0" presStyleCnt="1"/>
      <dgm:spPr/>
    </dgm:pt>
    <dgm:pt modelId="{C94CD378-6A11-4FF1-8938-813B5B9CAFDE}" type="pres">
      <dgm:prSet presAssocID="{BC8F0B68-77D6-4834-A7F2-6844CC39F24A}" presName="horz1" presStyleCnt="0"/>
      <dgm:spPr/>
    </dgm:pt>
    <dgm:pt modelId="{552DD2CB-16EA-40FF-84A1-513611F90BCB}" type="pres">
      <dgm:prSet presAssocID="{BC8F0B68-77D6-4834-A7F2-6844CC39F24A}" presName="tx1" presStyleLbl="revTx" presStyleIdx="0" presStyleCnt="3"/>
      <dgm:spPr/>
      <dgm:t>
        <a:bodyPr/>
        <a:lstStyle/>
        <a:p>
          <a:endParaRPr lang="en-US"/>
        </a:p>
      </dgm:t>
    </dgm:pt>
    <dgm:pt modelId="{F364503E-85E1-40B5-8329-A0FE6EB5EC01}" type="pres">
      <dgm:prSet presAssocID="{BC8F0B68-77D6-4834-A7F2-6844CC39F24A}" presName="vert1" presStyleCnt="0"/>
      <dgm:spPr/>
    </dgm:pt>
    <dgm:pt modelId="{473A779D-689F-4999-949A-DA3479839009}" type="pres">
      <dgm:prSet presAssocID="{6E8D50FE-9C06-4EB5-B4E8-3A5E81A56DC4}" presName="vertSpace2a" presStyleCnt="0"/>
      <dgm:spPr/>
    </dgm:pt>
    <dgm:pt modelId="{53B9217E-FFBF-437A-BF00-E6B7D24A1474}" type="pres">
      <dgm:prSet presAssocID="{6E8D50FE-9C06-4EB5-B4E8-3A5E81A56DC4}" presName="horz2" presStyleCnt="0"/>
      <dgm:spPr/>
    </dgm:pt>
    <dgm:pt modelId="{AA8DEAB1-605F-463B-8EC8-6A64E816FD80}" type="pres">
      <dgm:prSet presAssocID="{6E8D50FE-9C06-4EB5-B4E8-3A5E81A56DC4}" presName="horzSpace2" presStyleCnt="0"/>
      <dgm:spPr/>
    </dgm:pt>
    <dgm:pt modelId="{B2EFE3AA-8E23-4712-ADA0-CF5F317CE291}" type="pres">
      <dgm:prSet presAssocID="{6E8D50FE-9C06-4EB5-B4E8-3A5E81A56DC4}" presName="tx2" presStyleLbl="revTx" presStyleIdx="1" presStyleCnt="3"/>
      <dgm:spPr/>
      <dgm:t>
        <a:bodyPr/>
        <a:lstStyle/>
        <a:p>
          <a:endParaRPr lang="en-US"/>
        </a:p>
      </dgm:t>
    </dgm:pt>
    <dgm:pt modelId="{81FDF83D-6D4E-4F56-BE19-BEA2FFC1DAFC}" type="pres">
      <dgm:prSet presAssocID="{6E8D50FE-9C06-4EB5-B4E8-3A5E81A56DC4}" presName="vert2" presStyleCnt="0"/>
      <dgm:spPr/>
    </dgm:pt>
    <dgm:pt modelId="{52A41CEE-B9C5-4B2C-971C-909FFECDE654}" type="pres">
      <dgm:prSet presAssocID="{6E8D50FE-9C06-4EB5-B4E8-3A5E81A56DC4}" presName="thinLine2b" presStyleLbl="callout" presStyleIdx="0" presStyleCnt="2"/>
      <dgm:spPr/>
    </dgm:pt>
    <dgm:pt modelId="{4FE40E64-ED95-4018-916C-88E3889C2020}" type="pres">
      <dgm:prSet presAssocID="{6E8D50FE-9C06-4EB5-B4E8-3A5E81A56DC4}" presName="vertSpace2b" presStyleCnt="0"/>
      <dgm:spPr/>
    </dgm:pt>
    <dgm:pt modelId="{B5EB32D0-C555-47F3-9060-28616696CEA9}" type="pres">
      <dgm:prSet presAssocID="{1BDF634F-F7AF-4C50-B727-9CF67CC67900}" presName="horz2" presStyleCnt="0"/>
      <dgm:spPr/>
    </dgm:pt>
    <dgm:pt modelId="{F9A27259-9D39-4D82-A83C-78B24B862A74}" type="pres">
      <dgm:prSet presAssocID="{1BDF634F-F7AF-4C50-B727-9CF67CC67900}" presName="horzSpace2" presStyleCnt="0"/>
      <dgm:spPr/>
    </dgm:pt>
    <dgm:pt modelId="{E7023348-B496-41E1-90AC-DCC679247F50}" type="pres">
      <dgm:prSet presAssocID="{1BDF634F-F7AF-4C50-B727-9CF67CC67900}" presName="tx2" presStyleLbl="revTx" presStyleIdx="2" presStyleCnt="3"/>
      <dgm:spPr/>
      <dgm:t>
        <a:bodyPr/>
        <a:lstStyle/>
        <a:p>
          <a:endParaRPr lang="en-US"/>
        </a:p>
      </dgm:t>
    </dgm:pt>
    <dgm:pt modelId="{DB03211C-CAD4-4A9E-872F-5BAAB40B2494}" type="pres">
      <dgm:prSet presAssocID="{1BDF634F-F7AF-4C50-B727-9CF67CC67900}" presName="vert2" presStyleCnt="0"/>
      <dgm:spPr/>
    </dgm:pt>
    <dgm:pt modelId="{03FC99EC-3BE4-43A4-B612-A967ABB02962}" type="pres">
      <dgm:prSet presAssocID="{1BDF634F-F7AF-4C50-B727-9CF67CC67900}" presName="thinLine2b" presStyleLbl="callout" presStyleIdx="1" presStyleCnt="2"/>
      <dgm:spPr/>
    </dgm:pt>
    <dgm:pt modelId="{4DE63D27-2C20-457A-8331-A498BE7A8F7E}" type="pres">
      <dgm:prSet presAssocID="{1BDF634F-F7AF-4C50-B727-9CF67CC67900}" presName="vertSpace2b" presStyleCnt="0"/>
      <dgm:spPr/>
    </dgm:pt>
  </dgm:ptLst>
  <dgm:cxnLst>
    <dgm:cxn modelId="{E846F812-6D16-4508-9D7F-E3AFEF9CED4C}" srcId="{BC8F0B68-77D6-4834-A7F2-6844CC39F24A}" destId="{6E8D50FE-9C06-4EB5-B4E8-3A5E81A56DC4}" srcOrd="0" destOrd="0" parTransId="{1B359BCB-E3ED-423D-97E6-C05CC998FC6F}" sibTransId="{42FC08E9-133B-4C2D-A47A-4BF260ED8518}"/>
    <dgm:cxn modelId="{C81FBE68-916B-447D-95D5-C54F262DE901}" type="presOf" srcId="{1BDF634F-F7AF-4C50-B727-9CF67CC67900}" destId="{E7023348-B496-41E1-90AC-DCC679247F50}" srcOrd="0" destOrd="0" presId="urn:microsoft.com/office/officeart/2008/layout/LinedList"/>
    <dgm:cxn modelId="{33DC8E28-E2AB-42F1-9025-06A198F91632}" srcId="{BC8F0B68-77D6-4834-A7F2-6844CC39F24A}" destId="{1BDF634F-F7AF-4C50-B727-9CF67CC67900}" srcOrd="1" destOrd="0" parTransId="{E20273E6-C829-484B-AF76-2C5C95F37560}" sibTransId="{F8B27197-BD67-4BED-A51C-3550E67A171C}"/>
    <dgm:cxn modelId="{358E23E6-295A-47DF-8AAB-A7515B97B81A}" srcId="{D9FA8FBF-DE38-4993-A440-1A1994B8C401}" destId="{BC8F0B68-77D6-4834-A7F2-6844CC39F24A}" srcOrd="0" destOrd="0" parTransId="{D6EC17AE-F69A-4DFD-BB67-D9B8F6029E38}" sibTransId="{B9B3CD0C-4B1C-42B4-9C84-569D9BC2AB13}"/>
    <dgm:cxn modelId="{C21FB07D-17B1-44DF-B9A4-65E737E92AB8}" type="presOf" srcId="{D9FA8FBF-DE38-4993-A440-1A1994B8C401}" destId="{42AA3B45-4BE1-4327-830C-3CB590A9716E}" srcOrd="0" destOrd="0" presId="urn:microsoft.com/office/officeart/2008/layout/LinedList"/>
    <dgm:cxn modelId="{83668075-B2DA-427D-9D1B-5598F42863CF}" type="presOf" srcId="{6E8D50FE-9C06-4EB5-B4E8-3A5E81A56DC4}" destId="{B2EFE3AA-8E23-4712-ADA0-CF5F317CE291}" srcOrd="0" destOrd="0" presId="urn:microsoft.com/office/officeart/2008/layout/LinedList"/>
    <dgm:cxn modelId="{7CB6F7AC-29A2-4086-B4DB-EF95675DF0C5}" type="presOf" srcId="{BC8F0B68-77D6-4834-A7F2-6844CC39F24A}" destId="{552DD2CB-16EA-40FF-84A1-513611F90BCB}" srcOrd="0" destOrd="0" presId="urn:microsoft.com/office/officeart/2008/layout/LinedList"/>
    <dgm:cxn modelId="{AF84991B-1B74-48FF-8953-543F8B36216B}" type="presParOf" srcId="{42AA3B45-4BE1-4327-830C-3CB590A9716E}" destId="{30FF2F17-0947-41B0-9996-1667EC9C44C3}" srcOrd="0" destOrd="0" presId="urn:microsoft.com/office/officeart/2008/layout/LinedList"/>
    <dgm:cxn modelId="{1B365ABF-4788-466D-896C-851D36A2FA10}" type="presParOf" srcId="{42AA3B45-4BE1-4327-830C-3CB590A9716E}" destId="{C94CD378-6A11-4FF1-8938-813B5B9CAFDE}" srcOrd="1" destOrd="0" presId="urn:microsoft.com/office/officeart/2008/layout/LinedList"/>
    <dgm:cxn modelId="{161E2552-0E2E-4577-A06E-0BE2C6F1763C}" type="presParOf" srcId="{C94CD378-6A11-4FF1-8938-813B5B9CAFDE}" destId="{552DD2CB-16EA-40FF-84A1-513611F90BCB}" srcOrd="0" destOrd="0" presId="urn:microsoft.com/office/officeart/2008/layout/LinedList"/>
    <dgm:cxn modelId="{027502CB-A0E0-4AC6-BD04-0BCA9B157434}" type="presParOf" srcId="{C94CD378-6A11-4FF1-8938-813B5B9CAFDE}" destId="{F364503E-85E1-40B5-8329-A0FE6EB5EC01}" srcOrd="1" destOrd="0" presId="urn:microsoft.com/office/officeart/2008/layout/LinedList"/>
    <dgm:cxn modelId="{13D3135D-6D82-436A-8C49-08448B901989}" type="presParOf" srcId="{F364503E-85E1-40B5-8329-A0FE6EB5EC01}" destId="{473A779D-689F-4999-949A-DA3479839009}" srcOrd="0" destOrd="0" presId="urn:microsoft.com/office/officeart/2008/layout/LinedList"/>
    <dgm:cxn modelId="{54E89A75-2558-4725-8E77-4BD6CD943BEC}" type="presParOf" srcId="{F364503E-85E1-40B5-8329-A0FE6EB5EC01}" destId="{53B9217E-FFBF-437A-BF00-E6B7D24A1474}" srcOrd="1" destOrd="0" presId="urn:microsoft.com/office/officeart/2008/layout/LinedList"/>
    <dgm:cxn modelId="{5F262946-3358-4B70-B8EE-840314D214F1}" type="presParOf" srcId="{53B9217E-FFBF-437A-BF00-E6B7D24A1474}" destId="{AA8DEAB1-605F-463B-8EC8-6A64E816FD80}" srcOrd="0" destOrd="0" presId="urn:microsoft.com/office/officeart/2008/layout/LinedList"/>
    <dgm:cxn modelId="{22CF39B9-93CC-4B21-8EE7-F0FF1350CC12}" type="presParOf" srcId="{53B9217E-FFBF-437A-BF00-E6B7D24A1474}" destId="{B2EFE3AA-8E23-4712-ADA0-CF5F317CE291}" srcOrd="1" destOrd="0" presId="urn:microsoft.com/office/officeart/2008/layout/LinedList"/>
    <dgm:cxn modelId="{61E9E3E3-4998-4018-A363-757FE11D54EF}" type="presParOf" srcId="{53B9217E-FFBF-437A-BF00-E6B7D24A1474}" destId="{81FDF83D-6D4E-4F56-BE19-BEA2FFC1DAFC}" srcOrd="2" destOrd="0" presId="urn:microsoft.com/office/officeart/2008/layout/LinedList"/>
    <dgm:cxn modelId="{1FB71B46-3644-431B-A087-1276174BFBCE}" type="presParOf" srcId="{F364503E-85E1-40B5-8329-A0FE6EB5EC01}" destId="{52A41CEE-B9C5-4B2C-971C-909FFECDE654}" srcOrd="2" destOrd="0" presId="urn:microsoft.com/office/officeart/2008/layout/LinedList"/>
    <dgm:cxn modelId="{D927178F-74D8-4A0C-8099-98359979AF50}" type="presParOf" srcId="{F364503E-85E1-40B5-8329-A0FE6EB5EC01}" destId="{4FE40E64-ED95-4018-916C-88E3889C2020}" srcOrd="3" destOrd="0" presId="urn:microsoft.com/office/officeart/2008/layout/LinedList"/>
    <dgm:cxn modelId="{7C86C2C9-41A6-4AEB-A16E-7CB58BADF035}" type="presParOf" srcId="{F364503E-85E1-40B5-8329-A0FE6EB5EC01}" destId="{B5EB32D0-C555-47F3-9060-28616696CEA9}" srcOrd="4" destOrd="0" presId="urn:microsoft.com/office/officeart/2008/layout/LinedList"/>
    <dgm:cxn modelId="{776B0DCA-30F5-46A1-B1BD-8BFABE53D5FA}" type="presParOf" srcId="{B5EB32D0-C555-47F3-9060-28616696CEA9}" destId="{F9A27259-9D39-4D82-A83C-78B24B862A74}" srcOrd="0" destOrd="0" presId="urn:microsoft.com/office/officeart/2008/layout/LinedList"/>
    <dgm:cxn modelId="{8B83A5A5-DE0A-4AA5-8385-F288F1B36F4F}" type="presParOf" srcId="{B5EB32D0-C555-47F3-9060-28616696CEA9}" destId="{E7023348-B496-41E1-90AC-DCC679247F50}" srcOrd="1" destOrd="0" presId="urn:microsoft.com/office/officeart/2008/layout/LinedList"/>
    <dgm:cxn modelId="{E7656846-1721-4448-8252-A87D9D759F99}" type="presParOf" srcId="{B5EB32D0-C555-47F3-9060-28616696CEA9}" destId="{DB03211C-CAD4-4A9E-872F-5BAAB40B2494}" srcOrd="2" destOrd="0" presId="urn:microsoft.com/office/officeart/2008/layout/LinedList"/>
    <dgm:cxn modelId="{D5EAEDDC-789A-4C57-B033-94873EC8B6F0}" type="presParOf" srcId="{F364503E-85E1-40B5-8329-A0FE6EB5EC01}" destId="{03FC99EC-3BE4-43A4-B612-A967ABB02962}" srcOrd="5" destOrd="0" presId="urn:microsoft.com/office/officeart/2008/layout/LinedList"/>
    <dgm:cxn modelId="{31B99209-EEB3-4353-B991-5ACB75A55C93}" type="presParOf" srcId="{F364503E-85E1-40B5-8329-A0FE6EB5EC01}" destId="{4DE63D27-2C20-457A-8331-A498BE7A8F7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35D64-2936-4328-B048-C216CD2E90E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4F4E8-0E86-4948-8A58-D1DEA663AFD6}">
      <dgm:prSet phldrT="[Text]" custT="1"/>
      <dgm:spPr/>
      <dgm:t>
        <a:bodyPr/>
        <a:lstStyle/>
        <a:p>
          <a:pPr algn="ctr"/>
          <a:r>
            <a:rPr lang="en-US" sz="2400" smtClean="0"/>
            <a:t>Load jar files</a:t>
          </a:r>
          <a:endParaRPr lang="en-US" sz="2400"/>
        </a:p>
      </dgm:t>
    </dgm:pt>
    <dgm:pt modelId="{CF32C951-F3E8-43DA-BA61-54B2D294A916}" type="parTrans" cxnId="{ECD54860-456B-4E12-9346-C62D6CE07370}">
      <dgm:prSet/>
      <dgm:spPr/>
      <dgm:t>
        <a:bodyPr/>
        <a:lstStyle/>
        <a:p>
          <a:pPr algn="ctr"/>
          <a:endParaRPr lang="en-US" sz="2400"/>
        </a:p>
      </dgm:t>
    </dgm:pt>
    <dgm:pt modelId="{C7922671-BF0B-4AA9-B8ED-EE5F1CDAF51D}" type="sibTrans" cxnId="{ECD54860-456B-4E12-9346-C62D6CE07370}">
      <dgm:prSet custT="1"/>
      <dgm:spPr/>
      <dgm:t>
        <a:bodyPr/>
        <a:lstStyle/>
        <a:p>
          <a:pPr algn="ctr"/>
          <a:endParaRPr lang="en-US" sz="2400"/>
        </a:p>
      </dgm:t>
    </dgm:pt>
    <dgm:pt modelId="{4E90B953-0916-465B-88F0-2C5BBABFDBAB}">
      <dgm:prSet phldrT="[Text]" custT="1"/>
      <dgm:spPr/>
      <dgm:t>
        <a:bodyPr/>
        <a:lstStyle/>
        <a:p>
          <a:pPr algn="ctr"/>
          <a:r>
            <a:rPr lang="en-US" sz="2400" smtClean="0"/>
            <a:t>Bean Class</a:t>
          </a:r>
          <a:endParaRPr lang="en-US" sz="2400"/>
        </a:p>
      </dgm:t>
    </dgm:pt>
    <dgm:pt modelId="{0C915602-1524-422A-8335-93EA07BA7A1C}" type="parTrans" cxnId="{94BE4A99-E187-4C8F-9D67-A0289CFA7B12}">
      <dgm:prSet/>
      <dgm:spPr/>
      <dgm:t>
        <a:bodyPr/>
        <a:lstStyle/>
        <a:p>
          <a:pPr algn="ctr"/>
          <a:endParaRPr lang="en-US" sz="2400"/>
        </a:p>
      </dgm:t>
    </dgm:pt>
    <dgm:pt modelId="{5979751E-CFA2-465E-855E-A53895575F74}" type="sibTrans" cxnId="{94BE4A99-E187-4C8F-9D67-A0289CFA7B12}">
      <dgm:prSet custT="1"/>
      <dgm:spPr/>
      <dgm:t>
        <a:bodyPr/>
        <a:lstStyle/>
        <a:p>
          <a:pPr algn="ctr"/>
          <a:endParaRPr lang="en-US" sz="2400"/>
        </a:p>
      </dgm:t>
    </dgm:pt>
    <dgm:pt modelId="{713A58C1-DE6D-49B4-9145-5C9257FB1990}">
      <dgm:prSet phldrT="[Text]" custT="1"/>
      <dgm:spPr/>
      <dgm:t>
        <a:bodyPr/>
        <a:lstStyle/>
        <a:p>
          <a:pPr algn="ctr"/>
          <a:r>
            <a:rPr lang="en-US" sz="2400" smtClean="0"/>
            <a:t>XML file</a:t>
          </a:r>
        </a:p>
      </dgm:t>
    </dgm:pt>
    <dgm:pt modelId="{CF14C57D-44CA-478C-8B9E-EA14D205B45A}" type="parTrans" cxnId="{8467B9D3-F9FC-4A9E-9530-487B9C5D61B3}">
      <dgm:prSet/>
      <dgm:spPr/>
      <dgm:t>
        <a:bodyPr/>
        <a:lstStyle/>
        <a:p>
          <a:pPr algn="ctr"/>
          <a:endParaRPr lang="en-US" sz="2400"/>
        </a:p>
      </dgm:t>
    </dgm:pt>
    <dgm:pt modelId="{F4E8B637-25F6-46BF-8A87-7A23B1A40151}" type="sibTrans" cxnId="{8467B9D3-F9FC-4A9E-9530-487B9C5D61B3}">
      <dgm:prSet custT="1"/>
      <dgm:spPr/>
      <dgm:t>
        <a:bodyPr/>
        <a:lstStyle/>
        <a:p>
          <a:pPr algn="ctr"/>
          <a:endParaRPr lang="en-US" sz="2400"/>
        </a:p>
      </dgm:t>
    </dgm:pt>
    <dgm:pt modelId="{11EB4351-3E7D-4C7E-AB75-785921493537}">
      <dgm:prSet phldrT="[Text]" custT="1"/>
      <dgm:spPr/>
      <dgm:t>
        <a:bodyPr/>
        <a:lstStyle/>
        <a:p>
          <a:pPr algn="ctr"/>
          <a:r>
            <a:rPr lang="en-US" sz="2400" smtClean="0"/>
            <a:t>Demo Class</a:t>
          </a:r>
        </a:p>
      </dgm:t>
    </dgm:pt>
    <dgm:pt modelId="{C8225535-C897-422C-AEA5-69CAAFA397ED}" type="parTrans" cxnId="{CC110638-1977-42C3-8232-86BB50EF848B}">
      <dgm:prSet/>
      <dgm:spPr/>
      <dgm:t>
        <a:bodyPr/>
        <a:lstStyle/>
        <a:p>
          <a:pPr algn="ctr"/>
          <a:endParaRPr lang="en-US" sz="2400"/>
        </a:p>
      </dgm:t>
    </dgm:pt>
    <dgm:pt modelId="{E8497C0D-0452-479D-AD3D-348FD2343284}" type="sibTrans" cxnId="{CC110638-1977-42C3-8232-86BB50EF848B}">
      <dgm:prSet custT="1"/>
      <dgm:spPr/>
      <dgm:t>
        <a:bodyPr/>
        <a:lstStyle/>
        <a:p>
          <a:pPr algn="ctr"/>
          <a:endParaRPr lang="en-US" sz="2400"/>
        </a:p>
      </dgm:t>
    </dgm:pt>
    <dgm:pt modelId="{9E9B65BF-10E1-4554-BC2F-4A22CF0D7AEC}">
      <dgm:prSet phldrT="[Text]" custT="1"/>
      <dgm:spPr/>
      <dgm:t>
        <a:bodyPr/>
        <a:lstStyle/>
        <a:p>
          <a:pPr algn="ctr"/>
          <a:r>
            <a:rPr lang="en-US" sz="2400" smtClean="0"/>
            <a:t>Run</a:t>
          </a:r>
        </a:p>
      </dgm:t>
    </dgm:pt>
    <dgm:pt modelId="{B0147A07-3E1A-4343-8FB3-9E868C6B48DD}" type="parTrans" cxnId="{C1CB0811-5AA3-4883-887C-9A9EA06113A7}">
      <dgm:prSet/>
      <dgm:spPr/>
      <dgm:t>
        <a:bodyPr/>
        <a:lstStyle/>
        <a:p>
          <a:pPr algn="ctr"/>
          <a:endParaRPr lang="en-US" sz="2400"/>
        </a:p>
      </dgm:t>
    </dgm:pt>
    <dgm:pt modelId="{9261F1BF-A990-44FB-8ECF-8FA67221168C}" type="sibTrans" cxnId="{C1CB0811-5AA3-4883-887C-9A9EA06113A7}">
      <dgm:prSet/>
      <dgm:spPr/>
      <dgm:t>
        <a:bodyPr/>
        <a:lstStyle/>
        <a:p>
          <a:pPr algn="ctr"/>
          <a:endParaRPr lang="en-US" sz="2400"/>
        </a:p>
      </dgm:t>
    </dgm:pt>
    <dgm:pt modelId="{08DEF991-0860-48A0-B6F0-71F04130656F}" type="pres">
      <dgm:prSet presAssocID="{AB435D64-2936-4328-B048-C216CD2E90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586727-2DED-4CA9-BC8B-1D00BEC8FCFA}" type="pres">
      <dgm:prSet presAssocID="{AB435D64-2936-4328-B048-C216CD2E90E8}" presName="dummyMaxCanvas" presStyleCnt="0">
        <dgm:presLayoutVars/>
      </dgm:prSet>
      <dgm:spPr/>
    </dgm:pt>
    <dgm:pt modelId="{666CC64F-AEBF-46D1-B238-DD9851CC9753}" type="pres">
      <dgm:prSet presAssocID="{AB435D64-2936-4328-B048-C216CD2E90E8}" presName="FiveNodes_1" presStyleLbl="node1" presStyleIdx="0" presStyleCnt="5" custLinFactNeighborY="-1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1F84B-6AE1-4E0B-BB58-2BED7A126E99}" type="pres">
      <dgm:prSet presAssocID="{AB435D64-2936-4328-B048-C216CD2E90E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75DC1-7DAE-4CEF-9A9B-F03A93D15CC9}" type="pres">
      <dgm:prSet presAssocID="{AB435D64-2936-4328-B048-C216CD2E90E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04840-3D33-4C33-8E0F-1A402A12ECD9}" type="pres">
      <dgm:prSet presAssocID="{AB435D64-2936-4328-B048-C216CD2E90E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F2919-6129-4B5C-874B-B22B14FBEFFC}" type="pres">
      <dgm:prSet presAssocID="{AB435D64-2936-4328-B048-C216CD2E90E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CA71B-89C6-4C43-BADC-FDE11054FAB1}" type="pres">
      <dgm:prSet presAssocID="{AB435D64-2936-4328-B048-C216CD2E90E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0D90A-6CA2-4748-9FAF-CF4AF5D7F9FD}" type="pres">
      <dgm:prSet presAssocID="{AB435D64-2936-4328-B048-C216CD2E90E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7C572-2932-4C02-B104-04BABA1FF0DA}" type="pres">
      <dgm:prSet presAssocID="{AB435D64-2936-4328-B048-C216CD2E90E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2AC20-96B9-4FF0-8D26-F276B009E00D}" type="pres">
      <dgm:prSet presAssocID="{AB435D64-2936-4328-B048-C216CD2E90E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987BA-DA8F-4EB0-8CBD-6436E5E5DB72}" type="pres">
      <dgm:prSet presAssocID="{AB435D64-2936-4328-B048-C216CD2E90E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F7CD2-0178-400E-B54B-0307D62B88E4}" type="pres">
      <dgm:prSet presAssocID="{AB435D64-2936-4328-B048-C216CD2E90E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AED8D-AE73-4FE2-A8F2-DA7725C9600A}" type="pres">
      <dgm:prSet presAssocID="{AB435D64-2936-4328-B048-C216CD2E90E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0F3A2-D1DC-46E9-ACA8-1203FBE2F59A}" type="pres">
      <dgm:prSet presAssocID="{AB435D64-2936-4328-B048-C216CD2E90E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D374C-30C9-4F8B-916B-9CC8D4DB3736}" type="pres">
      <dgm:prSet presAssocID="{AB435D64-2936-4328-B048-C216CD2E90E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D54860-456B-4E12-9346-C62D6CE07370}" srcId="{AB435D64-2936-4328-B048-C216CD2E90E8}" destId="{1FC4F4E8-0E86-4948-8A58-D1DEA663AFD6}" srcOrd="0" destOrd="0" parTransId="{CF32C951-F3E8-43DA-BA61-54B2D294A916}" sibTransId="{C7922671-BF0B-4AA9-B8ED-EE5F1CDAF51D}"/>
    <dgm:cxn modelId="{94BE4A99-E187-4C8F-9D67-A0289CFA7B12}" srcId="{AB435D64-2936-4328-B048-C216CD2E90E8}" destId="{4E90B953-0916-465B-88F0-2C5BBABFDBAB}" srcOrd="1" destOrd="0" parTransId="{0C915602-1524-422A-8335-93EA07BA7A1C}" sibTransId="{5979751E-CFA2-465E-855E-A53895575F74}"/>
    <dgm:cxn modelId="{9AD5D2E8-A9DB-406B-9492-01BA0D0FF7CA}" type="presOf" srcId="{5979751E-CFA2-465E-855E-A53895575F74}" destId="{DC10D90A-6CA2-4748-9FAF-CF4AF5D7F9FD}" srcOrd="0" destOrd="0" presId="urn:microsoft.com/office/officeart/2005/8/layout/vProcess5"/>
    <dgm:cxn modelId="{EC42919A-A158-4DBC-AD60-24EC4E2C8892}" type="presOf" srcId="{9E9B65BF-10E1-4554-BC2F-4A22CF0D7AEC}" destId="{FFEF2919-6129-4B5C-874B-B22B14FBEFFC}" srcOrd="0" destOrd="0" presId="urn:microsoft.com/office/officeart/2005/8/layout/vProcess5"/>
    <dgm:cxn modelId="{CC110638-1977-42C3-8232-86BB50EF848B}" srcId="{AB435D64-2936-4328-B048-C216CD2E90E8}" destId="{11EB4351-3E7D-4C7E-AB75-785921493537}" srcOrd="3" destOrd="0" parTransId="{C8225535-C897-422C-AEA5-69CAAFA397ED}" sibTransId="{E8497C0D-0452-479D-AD3D-348FD2343284}"/>
    <dgm:cxn modelId="{DA5B7DCA-072D-4D9E-9BD5-313D9739EF4B}" type="presOf" srcId="{1FC4F4E8-0E86-4948-8A58-D1DEA663AFD6}" destId="{666CC64F-AEBF-46D1-B238-DD9851CC9753}" srcOrd="0" destOrd="0" presId="urn:microsoft.com/office/officeart/2005/8/layout/vProcess5"/>
    <dgm:cxn modelId="{ACCD2EB8-5D5D-4938-8C20-3E3596BDE015}" type="presOf" srcId="{713A58C1-DE6D-49B4-9145-5C9257FB1990}" destId="{AB7AED8D-AE73-4FE2-A8F2-DA7725C9600A}" srcOrd="1" destOrd="0" presId="urn:microsoft.com/office/officeart/2005/8/layout/vProcess5"/>
    <dgm:cxn modelId="{F9B4B981-4F03-4828-AB0A-8C8DE3A89E37}" type="presOf" srcId="{AB435D64-2936-4328-B048-C216CD2E90E8}" destId="{08DEF991-0860-48A0-B6F0-71F04130656F}" srcOrd="0" destOrd="0" presId="urn:microsoft.com/office/officeart/2005/8/layout/vProcess5"/>
    <dgm:cxn modelId="{D3DD63BA-9751-4F92-BC21-0BC9558B33FA}" type="presOf" srcId="{4E90B953-0916-465B-88F0-2C5BBABFDBAB}" destId="{D74F7CD2-0178-400E-B54B-0307D62B88E4}" srcOrd="1" destOrd="0" presId="urn:microsoft.com/office/officeart/2005/8/layout/vProcess5"/>
    <dgm:cxn modelId="{AF4A6DCA-E020-4725-9F48-2AA5AB65C276}" type="presOf" srcId="{F4E8B637-25F6-46BF-8A87-7A23B1A40151}" destId="{61F7C572-2932-4C02-B104-04BABA1FF0DA}" srcOrd="0" destOrd="0" presId="urn:microsoft.com/office/officeart/2005/8/layout/vProcess5"/>
    <dgm:cxn modelId="{8467B9D3-F9FC-4A9E-9530-487B9C5D61B3}" srcId="{AB435D64-2936-4328-B048-C216CD2E90E8}" destId="{713A58C1-DE6D-49B4-9145-5C9257FB1990}" srcOrd="2" destOrd="0" parTransId="{CF14C57D-44CA-478C-8B9E-EA14D205B45A}" sibTransId="{F4E8B637-25F6-46BF-8A87-7A23B1A40151}"/>
    <dgm:cxn modelId="{FFF58B34-9C11-417D-A7DA-37B7C0FAB0F6}" type="presOf" srcId="{11EB4351-3E7D-4C7E-AB75-785921493537}" destId="{20704840-3D33-4C33-8E0F-1A402A12ECD9}" srcOrd="0" destOrd="0" presId="urn:microsoft.com/office/officeart/2005/8/layout/vProcess5"/>
    <dgm:cxn modelId="{E9008B97-B07E-4E89-9A1F-EB318837FC27}" type="presOf" srcId="{9E9B65BF-10E1-4554-BC2F-4A22CF0D7AEC}" destId="{168D374C-30C9-4F8B-916B-9CC8D4DB3736}" srcOrd="1" destOrd="0" presId="urn:microsoft.com/office/officeart/2005/8/layout/vProcess5"/>
    <dgm:cxn modelId="{C1CB0811-5AA3-4883-887C-9A9EA06113A7}" srcId="{AB435D64-2936-4328-B048-C216CD2E90E8}" destId="{9E9B65BF-10E1-4554-BC2F-4A22CF0D7AEC}" srcOrd="4" destOrd="0" parTransId="{B0147A07-3E1A-4343-8FB3-9E868C6B48DD}" sibTransId="{9261F1BF-A990-44FB-8ECF-8FA67221168C}"/>
    <dgm:cxn modelId="{19501AC1-ECCE-4B1F-AFC8-0896E27DD52A}" type="presOf" srcId="{1FC4F4E8-0E86-4948-8A58-D1DEA663AFD6}" destId="{0A3987BA-DA8F-4EB0-8CBD-6436E5E5DB72}" srcOrd="1" destOrd="0" presId="urn:microsoft.com/office/officeart/2005/8/layout/vProcess5"/>
    <dgm:cxn modelId="{7A06E01F-F951-4DAE-85E4-8A9B487E16DA}" type="presOf" srcId="{C7922671-BF0B-4AA9-B8ED-EE5F1CDAF51D}" destId="{758CA71B-89C6-4C43-BADC-FDE11054FAB1}" srcOrd="0" destOrd="0" presId="urn:microsoft.com/office/officeart/2005/8/layout/vProcess5"/>
    <dgm:cxn modelId="{B26AA3C3-4817-410B-9CD9-540E1FA62100}" type="presOf" srcId="{713A58C1-DE6D-49B4-9145-5C9257FB1990}" destId="{68975DC1-7DAE-4CEF-9A9B-F03A93D15CC9}" srcOrd="0" destOrd="0" presId="urn:microsoft.com/office/officeart/2005/8/layout/vProcess5"/>
    <dgm:cxn modelId="{7C2F50D7-726F-47FB-B7F5-E9F672721896}" type="presOf" srcId="{11EB4351-3E7D-4C7E-AB75-785921493537}" destId="{1380F3A2-D1DC-46E9-ACA8-1203FBE2F59A}" srcOrd="1" destOrd="0" presId="urn:microsoft.com/office/officeart/2005/8/layout/vProcess5"/>
    <dgm:cxn modelId="{383969C6-4887-42AF-9CB4-F55966BC5034}" type="presOf" srcId="{4E90B953-0916-465B-88F0-2C5BBABFDBAB}" destId="{0281F84B-6AE1-4E0B-BB58-2BED7A126E99}" srcOrd="0" destOrd="0" presId="urn:microsoft.com/office/officeart/2005/8/layout/vProcess5"/>
    <dgm:cxn modelId="{0DCA4DDA-4739-4B90-9021-5EEF06A6DA3D}" type="presOf" srcId="{E8497C0D-0452-479D-AD3D-348FD2343284}" destId="{CE92AC20-96B9-4FF0-8D26-F276B009E00D}" srcOrd="0" destOrd="0" presId="urn:microsoft.com/office/officeart/2005/8/layout/vProcess5"/>
    <dgm:cxn modelId="{F82B2B70-675F-4725-B3A4-0DB9F424B8D8}" type="presParOf" srcId="{08DEF991-0860-48A0-B6F0-71F04130656F}" destId="{DE586727-2DED-4CA9-BC8B-1D00BEC8FCFA}" srcOrd="0" destOrd="0" presId="urn:microsoft.com/office/officeart/2005/8/layout/vProcess5"/>
    <dgm:cxn modelId="{811A56A7-7426-4FEA-A63D-22C4940FECC9}" type="presParOf" srcId="{08DEF991-0860-48A0-B6F0-71F04130656F}" destId="{666CC64F-AEBF-46D1-B238-DD9851CC9753}" srcOrd="1" destOrd="0" presId="urn:microsoft.com/office/officeart/2005/8/layout/vProcess5"/>
    <dgm:cxn modelId="{E013E084-1434-44FE-B48D-7617F05947FF}" type="presParOf" srcId="{08DEF991-0860-48A0-B6F0-71F04130656F}" destId="{0281F84B-6AE1-4E0B-BB58-2BED7A126E99}" srcOrd="2" destOrd="0" presId="urn:microsoft.com/office/officeart/2005/8/layout/vProcess5"/>
    <dgm:cxn modelId="{2AB2DF9A-A945-4D17-9224-847C48F51D86}" type="presParOf" srcId="{08DEF991-0860-48A0-B6F0-71F04130656F}" destId="{68975DC1-7DAE-4CEF-9A9B-F03A93D15CC9}" srcOrd="3" destOrd="0" presId="urn:microsoft.com/office/officeart/2005/8/layout/vProcess5"/>
    <dgm:cxn modelId="{3B606DFF-8891-4CDD-8A75-FDE8EBEA3F7C}" type="presParOf" srcId="{08DEF991-0860-48A0-B6F0-71F04130656F}" destId="{20704840-3D33-4C33-8E0F-1A402A12ECD9}" srcOrd="4" destOrd="0" presId="urn:microsoft.com/office/officeart/2005/8/layout/vProcess5"/>
    <dgm:cxn modelId="{61B0E199-F458-4F1F-A1E3-6731AE4DCE07}" type="presParOf" srcId="{08DEF991-0860-48A0-B6F0-71F04130656F}" destId="{FFEF2919-6129-4B5C-874B-B22B14FBEFFC}" srcOrd="5" destOrd="0" presId="urn:microsoft.com/office/officeart/2005/8/layout/vProcess5"/>
    <dgm:cxn modelId="{1095D9C6-EF42-4F19-AD7C-4C377C6C738E}" type="presParOf" srcId="{08DEF991-0860-48A0-B6F0-71F04130656F}" destId="{758CA71B-89C6-4C43-BADC-FDE11054FAB1}" srcOrd="6" destOrd="0" presId="urn:microsoft.com/office/officeart/2005/8/layout/vProcess5"/>
    <dgm:cxn modelId="{C0A2EAF2-9787-4DD0-AD05-087199F37C03}" type="presParOf" srcId="{08DEF991-0860-48A0-B6F0-71F04130656F}" destId="{DC10D90A-6CA2-4748-9FAF-CF4AF5D7F9FD}" srcOrd="7" destOrd="0" presId="urn:microsoft.com/office/officeart/2005/8/layout/vProcess5"/>
    <dgm:cxn modelId="{623134FC-AEBF-46C9-A489-59E0C738DBEF}" type="presParOf" srcId="{08DEF991-0860-48A0-B6F0-71F04130656F}" destId="{61F7C572-2932-4C02-B104-04BABA1FF0DA}" srcOrd="8" destOrd="0" presId="urn:microsoft.com/office/officeart/2005/8/layout/vProcess5"/>
    <dgm:cxn modelId="{8996FF0B-080E-4F93-86A4-BA140F4616D0}" type="presParOf" srcId="{08DEF991-0860-48A0-B6F0-71F04130656F}" destId="{CE92AC20-96B9-4FF0-8D26-F276B009E00D}" srcOrd="9" destOrd="0" presId="urn:microsoft.com/office/officeart/2005/8/layout/vProcess5"/>
    <dgm:cxn modelId="{F83404F8-033B-4059-82F4-FCF46767832D}" type="presParOf" srcId="{08DEF991-0860-48A0-B6F0-71F04130656F}" destId="{0A3987BA-DA8F-4EB0-8CBD-6436E5E5DB72}" srcOrd="10" destOrd="0" presId="urn:microsoft.com/office/officeart/2005/8/layout/vProcess5"/>
    <dgm:cxn modelId="{3B7182A5-DFCD-40CE-936C-60FB824AC30C}" type="presParOf" srcId="{08DEF991-0860-48A0-B6F0-71F04130656F}" destId="{D74F7CD2-0178-400E-B54B-0307D62B88E4}" srcOrd="11" destOrd="0" presId="urn:microsoft.com/office/officeart/2005/8/layout/vProcess5"/>
    <dgm:cxn modelId="{44EF72ED-E078-40A5-8365-B87B606A97DA}" type="presParOf" srcId="{08DEF991-0860-48A0-B6F0-71F04130656F}" destId="{AB7AED8D-AE73-4FE2-A8F2-DA7725C9600A}" srcOrd="12" destOrd="0" presId="urn:microsoft.com/office/officeart/2005/8/layout/vProcess5"/>
    <dgm:cxn modelId="{1C8B020D-71AE-4B32-B2B0-8B0DE1074B01}" type="presParOf" srcId="{08DEF991-0860-48A0-B6F0-71F04130656F}" destId="{1380F3A2-D1DC-46E9-ACA8-1203FBE2F59A}" srcOrd="13" destOrd="0" presId="urn:microsoft.com/office/officeart/2005/8/layout/vProcess5"/>
    <dgm:cxn modelId="{B5249816-227A-47F7-BC82-0BF96FEB413A}" type="presParOf" srcId="{08DEF991-0860-48A0-B6F0-71F04130656F}" destId="{168D374C-30C9-4F8B-916B-9CC8D4DB373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35D64-2936-4328-B048-C216CD2E90E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4F4E8-0E86-4948-8A58-D1DEA663AFD6}">
      <dgm:prSet phldrT="[Text]" custT="1"/>
      <dgm:spPr/>
      <dgm:t>
        <a:bodyPr/>
        <a:lstStyle/>
        <a:p>
          <a:r>
            <a:rPr lang="en-US" sz="2000" smtClean="0"/>
            <a:t>Load jar files</a:t>
          </a:r>
          <a:endParaRPr lang="en-US" sz="2000"/>
        </a:p>
      </dgm:t>
    </dgm:pt>
    <dgm:pt modelId="{CF32C951-F3E8-43DA-BA61-54B2D294A916}" type="parTrans" cxnId="{ECD54860-456B-4E12-9346-C62D6CE07370}">
      <dgm:prSet/>
      <dgm:spPr/>
      <dgm:t>
        <a:bodyPr/>
        <a:lstStyle/>
        <a:p>
          <a:endParaRPr lang="en-US" sz="2000"/>
        </a:p>
      </dgm:t>
    </dgm:pt>
    <dgm:pt modelId="{C7922671-BF0B-4AA9-B8ED-EE5F1CDAF51D}" type="sibTrans" cxnId="{ECD54860-456B-4E12-9346-C62D6CE07370}">
      <dgm:prSet custT="1"/>
      <dgm:spPr/>
      <dgm:t>
        <a:bodyPr/>
        <a:lstStyle/>
        <a:p>
          <a:endParaRPr lang="en-US" sz="2000"/>
        </a:p>
      </dgm:t>
    </dgm:pt>
    <dgm:pt modelId="{4E90B953-0916-465B-88F0-2C5BBABFDBAB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smtClean="0"/>
            <a:t>Bean Class</a:t>
          </a:r>
          <a:endParaRPr lang="en-US" sz="2000"/>
        </a:p>
      </dgm:t>
    </dgm:pt>
    <dgm:pt modelId="{0C915602-1524-422A-8335-93EA07BA7A1C}" type="parTrans" cxnId="{94BE4A99-E187-4C8F-9D67-A0289CFA7B12}">
      <dgm:prSet/>
      <dgm:spPr/>
      <dgm:t>
        <a:bodyPr/>
        <a:lstStyle/>
        <a:p>
          <a:endParaRPr lang="en-US" sz="2000"/>
        </a:p>
      </dgm:t>
    </dgm:pt>
    <dgm:pt modelId="{5979751E-CFA2-465E-855E-A53895575F74}" type="sibTrans" cxnId="{94BE4A99-E187-4C8F-9D67-A0289CFA7B12}">
      <dgm:prSet custT="1"/>
      <dgm:spPr/>
      <dgm:t>
        <a:bodyPr/>
        <a:lstStyle/>
        <a:p>
          <a:endParaRPr lang="en-US" sz="2000"/>
        </a:p>
      </dgm:t>
    </dgm:pt>
    <dgm:pt modelId="{713A58C1-DE6D-49B4-9145-5C9257FB199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smtClean="0"/>
            <a:t>XML file</a:t>
          </a:r>
        </a:p>
      </dgm:t>
    </dgm:pt>
    <dgm:pt modelId="{CF14C57D-44CA-478C-8B9E-EA14D205B45A}" type="parTrans" cxnId="{8467B9D3-F9FC-4A9E-9530-487B9C5D61B3}">
      <dgm:prSet/>
      <dgm:spPr/>
      <dgm:t>
        <a:bodyPr/>
        <a:lstStyle/>
        <a:p>
          <a:endParaRPr lang="en-US" sz="2000"/>
        </a:p>
      </dgm:t>
    </dgm:pt>
    <dgm:pt modelId="{F4E8B637-25F6-46BF-8A87-7A23B1A40151}" type="sibTrans" cxnId="{8467B9D3-F9FC-4A9E-9530-487B9C5D61B3}">
      <dgm:prSet custT="1"/>
      <dgm:spPr/>
      <dgm:t>
        <a:bodyPr/>
        <a:lstStyle/>
        <a:p>
          <a:endParaRPr lang="en-US" sz="2000"/>
        </a:p>
      </dgm:t>
    </dgm:pt>
    <dgm:pt modelId="{11EB4351-3E7D-4C7E-AB75-78592149353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smtClean="0"/>
            <a:t>Demo Class</a:t>
          </a:r>
        </a:p>
      </dgm:t>
    </dgm:pt>
    <dgm:pt modelId="{C8225535-C897-422C-AEA5-69CAAFA397ED}" type="parTrans" cxnId="{CC110638-1977-42C3-8232-86BB50EF848B}">
      <dgm:prSet/>
      <dgm:spPr/>
      <dgm:t>
        <a:bodyPr/>
        <a:lstStyle/>
        <a:p>
          <a:endParaRPr lang="en-US" sz="2000"/>
        </a:p>
      </dgm:t>
    </dgm:pt>
    <dgm:pt modelId="{E8497C0D-0452-479D-AD3D-348FD2343284}" type="sibTrans" cxnId="{CC110638-1977-42C3-8232-86BB50EF848B}">
      <dgm:prSet custT="1"/>
      <dgm:spPr/>
      <dgm:t>
        <a:bodyPr/>
        <a:lstStyle/>
        <a:p>
          <a:endParaRPr lang="en-US" sz="2000"/>
        </a:p>
      </dgm:t>
    </dgm:pt>
    <dgm:pt modelId="{9E9B65BF-10E1-4554-BC2F-4A22CF0D7AE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smtClean="0"/>
            <a:t>Run</a:t>
          </a:r>
        </a:p>
      </dgm:t>
    </dgm:pt>
    <dgm:pt modelId="{B0147A07-3E1A-4343-8FB3-9E868C6B48DD}" type="parTrans" cxnId="{C1CB0811-5AA3-4883-887C-9A9EA06113A7}">
      <dgm:prSet/>
      <dgm:spPr/>
      <dgm:t>
        <a:bodyPr/>
        <a:lstStyle/>
        <a:p>
          <a:endParaRPr lang="en-US" sz="2000"/>
        </a:p>
      </dgm:t>
    </dgm:pt>
    <dgm:pt modelId="{9261F1BF-A990-44FB-8ECF-8FA67221168C}" type="sibTrans" cxnId="{C1CB0811-5AA3-4883-887C-9A9EA06113A7}">
      <dgm:prSet/>
      <dgm:spPr/>
      <dgm:t>
        <a:bodyPr/>
        <a:lstStyle/>
        <a:p>
          <a:endParaRPr lang="en-US" sz="2000"/>
        </a:p>
      </dgm:t>
    </dgm:pt>
    <dgm:pt modelId="{D702583A-2619-408E-A7BC-AF6631EAE5AE}" type="pres">
      <dgm:prSet presAssocID="{AB435D64-2936-4328-B048-C216CD2E90E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1224E1-25B2-4368-B355-33BA45B23C00}" type="pres">
      <dgm:prSet presAssocID="{1FC4F4E8-0E86-4948-8A58-D1DEA663AF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BEAFA-8088-4325-8FD2-02417727B2DF}" type="pres">
      <dgm:prSet presAssocID="{C7922671-BF0B-4AA9-B8ED-EE5F1CDAF51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0CC84DE-FB41-4005-8182-A4C16A36E7EB}" type="pres">
      <dgm:prSet presAssocID="{C7922671-BF0B-4AA9-B8ED-EE5F1CDAF5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3670A1A-46D4-4933-8288-54EA38F670D2}" type="pres">
      <dgm:prSet presAssocID="{4E90B953-0916-465B-88F0-2C5BBABFDBA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FA05-D0D2-41B6-8752-AD84017E8522}" type="pres">
      <dgm:prSet presAssocID="{5979751E-CFA2-465E-855E-A53895575F7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886AADE-E410-4DFC-AC32-E67E67F4E45F}" type="pres">
      <dgm:prSet presAssocID="{5979751E-CFA2-465E-855E-A53895575F7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8541DE2-EFAF-432B-80A1-8BFA34EDAB3D}" type="pres">
      <dgm:prSet presAssocID="{713A58C1-DE6D-49B4-9145-5C9257FB19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16BD-9D24-41B8-8F01-39B71A3503B4}" type="pres">
      <dgm:prSet presAssocID="{F4E8B637-25F6-46BF-8A87-7A23B1A4015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BC5E284-EF59-4B5E-A4FD-1D4FA10322FC}" type="pres">
      <dgm:prSet presAssocID="{F4E8B637-25F6-46BF-8A87-7A23B1A401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6860F1F-E795-4A26-A1C0-4D27C9B84FF1}" type="pres">
      <dgm:prSet presAssocID="{11EB4351-3E7D-4C7E-AB75-78592149353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E8978-75CD-4A18-AB7A-A54FFC3BEBC0}" type="pres">
      <dgm:prSet presAssocID="{E8497C0D-0452-479D-AD3D-348FD234328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6507193-526F-491C-9870-EA3D236AD9C6}" type="pres">
      <dgm:prSet presAssocID="{E8497C0D-0452-479D-AD3D-348FD234328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28AB844-4924-46EB-8976-AC406C8499E1}" type="pres">
      <dgm:prSet presAssocID="{9E9B65BF-10E1-4554-BC2F-4A22CF0D7A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B0811-5AA3-4883-887C-9A9EA06113A7}" srcId="{AB435D64-2936-4328-B048-C216CD2E90E8}" destId="{9E9B65BF-10E1-4554-BC2F-4A22CF0D7AEC}" srcOrd="4" destOrd="0" parTransId="{B0147A07-3E1A-4343-8FB3-9E868C6B48DD}" sibTransId="{9261F1BF-A990-44FB-8ECF-8FA67221168C}"/>
    <dgm:cxn modelId="{0AE6301F-C9C2-48B6-8D89-45C3D97983A8}" type="presOf" srcId="{11EB4351-3E7D-4C7E-AB75-785921493537}" destId="{76860F1F-E795-4A26-A1C0-4D27C9B84FF1}" srcOrd="0" destOrd="0" presId="urn:microsoft.com/office/officeart/2005/8/layout/process2"/>
    <dgm:cxn modelId="{94BE4A99-E187-4C8F-9D67-A0289CFA7B12}" srcId="{AB435D64-2936-4328-B048-C216CD2E90E8}" destId="{4E90B953-0916-465B-88F0-2C5BBABFDBAB}" srcOrd="1" destOrd="0" parTransId="{0C915602-1524-422A-8335-93EA07BA7A1C}" sibTransId="{5979751E-CFA2-465E-855E-A53895575F74}"/>
    <dgm:cxn modelId="{676E033A-2E90-4E74-B410-77215700B40E}" type="presOf" srcId="{9E9B65BF-10E1-4554-BC2F-4A22CF0D7AEC}" destId="{528AB844-4924-46EB-8976-AC406C8499E1}" srcOrd="0" destOrd="0" presId="urn:microsoft.com/office/officeart/2005/8/layout/process2"/>
    <dgm:cxn modelId="{033D8108-4450-41F4-A997-5E34C72309A3}" type="presOf" srcId="{5979751E-CFA2-465E-855E-A53895575F74}" destId="{C886AADE-E410-4DFC-AC32-E67E67F4E45F}" srcOrd="1" destOrd="0" presId="urn:microsoft.com/office/officeart/2005/8/layout/process2"/>
    <dgm:cxn modelId="{8467B9D3-F9FC-4A9E-9530-487B9C5D61B3}" srcId="{AB435D64-2936-4328-B048-C216CD2E90E8}" destId="{713A58C1-DE6D-49B4-9145-5C9257FB1990}" srcOrd="2" destOrd="0" parTransId="{CF14C57D-44CA-478C-8B9E-EA14D205B45A}" sibTransId="{F4E8B637-25F6-46BF-8A87-7A23B1A40151}"/>
    <dgm:cxn modelId="{A147307E-1750-4F32-9D1F-F18ED9C5F566}" type="presOf" srcId="{AB435D64-2936-4328-B048-C216CD2E90E8}" destId="{D702583A-2619-408E-A7BC-AF6631EAE5AE}" srcOrd="0" destOrd="0" presId="urn:microsoft.com/office/officeart/2005/8/layout/process2"/>
    <dgm:cxn modelId="{9196BC31-7092-4FA0-84E3-B24361110269}" type="presOf" srcId="{1FC4F4E8-0E86-4948-8A58-D1DEA663AFD6}" destId="{EF1224E1-25B2-4368-B355-33BA45B23C00}" srcOrd="0" destOrd="0" presId="urn:microsoft.com/office/officeart/2005/8/layout/process2"/>
    <dgm:cxn modelId="{DAFE7831-037E-4818-9527-4DFAE235D5C2}" type="presOf" srcId="{713A58C1-DE6D-49B4-9145-5C9257FB1990}" destId="{18541DE2-EFAF-432B-80A1-8BFA34EDAB3D}" srcOrd="0" destOrd="0" presId="urn:microsoft.com/office/officeart/2005/8/layout/process2"/>
    <dgm:cxn modelId="{CC110638-1977-42C3-8232-86BB50EF848B}" srcId="{AB435D64-2936-4328-B048-C216CD2E90E8}" destId="{11EB4351-3E7D-4C7E-AB75-785921493537}" srcOrd="3" destOrd="0" parTransId="{C8225535-C897-422C-AEA5-69CAAFA397ED}" sibTransId="{E8497C0D-0452-479D-AD3D-348FD2343284}"/>
    <dgm:cxn modelId="{57822ACD-C2DB-4DDB-B316-0E2AA83DF3F1}" type="presOf" srcId="{4E90B953-0916-465B-88F0-2C5BBABFDBAB}" destId="{63670A1A-46D4-4933-8288-54EA38F670D2}" srcOrd="0" destOrd="0" presId="urn:microsoft.com/office/officeart/2005/8/layout/process2"/>
    <dgm:cxn modelId="{8C55F4B7-7EAA-4EF1-A6D2-A5F1B6A3A791}" type="presOf" srcId="{C7922671-BF0B-4AA9-B8ED-EE5F1CDAF51D}" destId="{D0CC84DE-FB41-4005-8182-A4C16A36E7EB}" srcOrd="1" destOrd="0" presId="urn:microsoft.com/office/officeart/2005/8/layout/process2"/>
    <dgm:cxn modelId="{A665B9D1-D144-4464-8C74-F62C736EE370}" type="presOf" srcId="{E8497C0D-0452-479D-AD3D-348FD2343284}" destId="{16507193-526F-491C-9870-EA3D236AD9C6}" srcOrd="1" destOrd="0" presId="urn:microsoft.com/office/officeart/2005/8/layout/process2"/>
    <dgm:cxn modelId="{3702D8D1-3464-49D3-9FC4-5A9D11EA26E3}" type="presOf" srcId="{5979751E-CFA2-465E-855E-A53895575F74}" destId="{A067FA05-D0D2-41B6-8752-AD84017E8522}" srcOrd="0" destOrd="0" presId="urn:microsoft.com/office/officeart/2005/8/layout/process2"/>
    <dgm:cxn modelId="{AEBCBD14-23FB-4BE9-9981-0A2D42E0945F}" type="presOf" srcId="{C7922671-BF0B-4AA9-B8ED-EE5F1CDAF51D}" destId="{7B8BEAFA-8088-4325-8FD2-02417727B2DF}" srcOrd="0" destOrd="0" presId="urn:microsoft.com/office/officeart/2005/8/layout/process2"/>
    <dgm:cxn modelId="{ECD54860-456B-4E12-9346-C62D6CE07370}" srcId="{AB435D64-2936-4328-B048-C216CD2E90E8}" destId="{1FC4F4E8-0E86-4948-8A58-D1DEA663AFD6}" srcOrd="0" destOrd="0" parTransId="{CF32C951-F3E8-43DA-BA61-54B2D294A916}" sibTransId="{C7922671-BF0B-4AA9-B8ED-EE5F1CDAF51D}"/>
    <dgm:cxn modelId="{03385159-002F-413A-9283-45C40C71501B}" type="presOf" srcId="{F4E8B637-25F6-46BF-8A87-7A23B1A40151}" destId="{EBC5E284-EF59-4B5E-A4FD-1D4FA10322FC}" srcOrd="1" destOrd="0" presId="urn:microsoft.com/office/officeart/2005/8/layout/process2"/>
    <dgm:cxn modelId="{EE85763A-A52E-49D7-BD68-62D94FD9EE87}" type="presOf" srcId="{F4E8B637-25F6-46BF-8A87-7A23B1A40151}" destId="{8C2D16BD-9D24-41B8-8F01-39B71A3503B4}" srcOrd="0" destOrd="0" presId="urn:microsoft.com/office/officeart/2005/8/layout/process2"/>
    <dgm:cxn modelId="{F2BCD614-27B4-4FC6-B6CC-2AB5CE393730}" type="presOf" srcId="{E8497C0D-0452-479D-AD3D-348FD2343284}" destId="{450E8978-75CD-4A18-AB7A-A54FFC3BEBC0}" srcOrd="0" destOrd="0" presId="urn:microsoft.com/office/officeart/2005/8/layout/process2"/>
    <dgm:cxn modelId="{7D6B93AB-6612-4BA4-9684-091C1EDEE019}" type="presParOf" srcId="{D702583A-2619-408E-A7BC-AF6631EAE5AE}" destId="{EF1224E1-25B2-4368-B355-33BA45B23C00}" srcOrd="0" destOrd="0" presId="urn:microsoft.com/office/officeart/2005/8/layout/process2"/>
    <dgm:cxn modelId="{6BD449EB-A153-4165-B113-64AB5FC84623}" type="presParOf" srcId="{D702583A-2619-408E-A7BC-AF6631EAE5AE}" destId="{7B8BEAFA-8088-4325-8FD2-02417727B2DF}" srcOrd="1" destOrd="0" presId="urn:microsoft.com/office/officeart/2005/8/layout/process2"/>
    <dgm:cxn modelId="{85D13B92-A77E-4FA0-86DB-3F481C801D7F}" type="presParOf" srcId="{7B8BEAFA-8088-4325-8FD2-02417727B2DF}" destId="{D0CC84DE-FB41-4005-8182-A4C16A36E7EB}" srcOrd="0" destOrd="0" presId="urn:microsoft.com/office/officeart/2005/8/layout/process2"/>
    <dgm:cxn modelId="{26858078-94ED-4FAF-A9A7-37BF482EE512}" type="presParOf" srcId="{D702583A-2619-408E-A7BC-AF6631EAE5AE}" destId="{63670A1A-46D4-4933-8288-54EA38F670D2}" srcOrd="2" destOrd="0" presId="urn:microsoft.com/office/officeart/2005/8/layout/process2"/>
    <dgm:cxn modelId="{F6AC82C2-1915-4379-965E-1E1DF68CEEE6}" type="presParOf" srcId="{D702583A-2619-408E-A7BC-AF6631EAE5AE}" destId="{A067FA05-D0D2-41B6-8752-AD84017E8522}" srcOrd="3" destOrd="0" presId="urn:microsoft.com/office/officeart/2005/8/layout/process2"/>
    <dgm:cxn modelId="{3D0C55FE-6890-421F-9DE3-C041AAD9D070}" type="presParOf" srcId="{A067FA05-D0D2-41B6-8752-AD84017E8522}" destId="{C886AADE-E410-4DFC-AC32-E67E67F4E45F}" srcOrd="0" destOrd="0" presId="urn:microsoft.com/office/officeart/2005/8/layout/process2"/>
    <dgm:cxn modelId="{A0D473DB-7B56-4E0B-9E7F-F834DAEC5EA8}" type="presParOf" srcId="{D702583A-2619-408E-A7BC-AF6631EAE5AE}" destId="{18541DE2-EFAF-432B-80A1-8BFA34EDAB3D}" srcOrd="4" destOrd="0" presId="urn:microsoft.com/office/officeart/2005/8/layout/process2"/>
    <dgm:cxn modelId="{DC3726CC-63FD-4523-97F4-257477E252FD}" type="presParOf" srcId="{D702583A-2619-408E-A7BC-AF6631EAE5AE}" destId="{8C2D16BD-9D24-41B8-8F01-39B71A3503B4}" srcOrd="5" destOrd="0" presId="urn:microsoft.com/office/officeart/2005/8/layout/process2"/>
    <dgm:cxn modelId="{18C5A509-9713-4663-9A0F-A2D9D4325DF0}" type="presParOf" srcId="{8C2D16BD-9D24-41B8-8F01-39B71A3503B4}" destId="{EBC5E284-EF59-4B5E-A4FD-1D4FA10322FC}" srcOrd="0" destOrd="0" presId="urn:microsoft.com/office/officeart/2005/8/layout/process2"/>
    <dgm:cxn modelId="{415F9B27-61A4-4F02-A148-EA22889B8A6C}" type="presParOf" srcId="{D702583A-2619-408E-A7BC-AF6631EAE5AE}" destId="{76860F1F-E795-4A26-A1C0-4D27C9B84FF1}" srcOrd="6" destOrd="0" presId="urn:microsoft.com/office/officeart/2005/8/layout/process2"/>
    <dgm:cxn modelId="{EFA4B35C-41D7-4C5F-98D4-C44925B45EAA}" type="presParOf" srcId="{D702583A-2619-408E-A7BC-AF6631EAE5AE}" destId="{450E8978-75CD-4A18-AB7A-A54FFC3BEBC0}" srcOrd="7" destOrd="0" presId="urn:microsoft.com/office/officeart/2005/8/layout/process2"/>
    <dgm:cxn modelId="{29BB9D35-C8F5-402F-B1DB-62C3B9895A6B}" type="presParOf" srcId="{450E8978-75CD-4A18-AB7A-A54FFC3BEBC0}" destId="{16507193-526F-491C-9870-EA3D236AD9C6}" srcOrd="0" destOrd="0" presId="urn:microsoft.com/office/officeart/2005/8/layout/process2"/>
    <dgm:cxn modelId="{D0E76E58-BA33-41F1-A242-78C370A5D26A}" type="presParOf" srcId="{D702583A-2619-408E-A7BC-AF6631EAE5AE}" destId="{528AB844-4924-46EB-8976-AC406C8499E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435D64-2936-4328-B048-C216CD2E90E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4F4E8-0E86-4948-8A58-D1DEA663AFD6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smtClean="0"/>
            <a:t>Load jar files</a:t>
          </a:r>
          <a:endParaRPr lang="en-US" sz="1800"/>
        </a:p>
      </dgm:t>
    </dgm:pt>
    <dgm:pt modelId="{CF32C951-F3E8-43DA-BA61-54B2D294A916}" type="parTrans" cxnId="{ECD54860-456B-4E12-9346-C62D6CE07370}">
      <dgm:prSet/>
      <dgm:spPr/>
      <dgm:t>
        <a:bodyPr/>
        <a:lstStyle/>
        <a:p>
          <a:endParaRPr lang="en-US" sz="1800"/>
        </a:p>
      </dgm:t>
    </dgm:pt>
    <dgm:pt modelId="{C7922671-BF0B-4AA9-B8ED-EE5F1CDAF51D}" type="sibTrans" cxnId="{ECD54860-456B-4E12-9346-C62D6CE07370}">
      <dgm:prSet custT="1"/>
      <dgm:spPr/>
      <dgm:t>
        <a:bodyPr/>
        <a:lstStyle/>
        <a:p>
          <a:endParaRPr lang="en-US" sz="1800"/>
        </a:p>
      </dgm:t>
    </dgm:pt>
    <dgm:pt modelId="{4E90B953-0916-465B-88F0-2C5BBABFDBAB}">
      <dgm:prSet phldrT="[Text]" custT="1"/>
      <dgm:spPr/>
      <dgm:t>
        <a:bodyPr/>
        <a:lstStyle/>
        <a:p>
          <a:r>
            <a:rPr lang="en-US" sz="1800" smtClean="0"/>
            <a:t>Bean Class</a:t>
          </a:r>
          <a:endParaRPr lang="en-US" sz="1800"/>
        </a:p>
      </dgm:t>
    </dgm:pt>
    <dgm:pt modelId="{0C915602-1524-422A-8335-93EA07BA7A1C}" type="parTrans" cxnId="{94BE4A99-E187-4C8F-9D67-A0289CFA7B12}">
      <dgm:prSet/>
      <dgm:spPr/>
      <dgm:t>
        <a:bodyPr/>
        <a:lstStyle/>
        <a:p>
          <a:endParaRPr lang="en-US" sz="1800"/>
        </a:p>
      </dgm:t>
    </dgm:pt>
    <dgm:pt modelId="{5979751E-CFA2-465E-855E-A53895575F74}" type="sibTrans" cxnId="{94BE4A99-E187-4C8F-9D67-A0289CFA7B12}">
      <dgm:prSet custT="1"/>
      <dgm:spPr/>
      <dgm:t>
        <a:bodyPr/>
        <a:lstStyle/>
        <a:p>
          <a:endParaRPr lang="en-US" sz="1800"/>
        </a:p>
      </dgm:t>
    </dgm:pt>
    <dgm:pt modelId="{713A58C1-DE6D-49B4-9145-5C9257FB199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smtClean="0"/>
            <a:t>XML file</a:t>
          </a:r>
        </a:p>
      </dgm:t>
    </dgm:pt>
    <dgm:pt modelId="{CF14C57D-44CA-478C-8B9E-EA14D205B45A}" type="parTrans" cxnId="{8467B9D3-F9FC-4A9E-9530-487B9C5D61B3}">
      <dgm:prSet/>
      <dgm:spPr/>
      <dgm:t>
        <a:bodyPr/>
        <a:lstStyle/>
        <a:p>
          <a:endParaRPr lang="en-US" sz="1800"/>
        </a:p>
      </dgm:t>
    </dgm:pt>
    <dgm:pt modelId="{F4E8B637-25F6-46BF-8A87-7A23B1A40151}" type="sibTrans" cxnId="{8467B9D3-F9FC-4A9E-9530-487B9C5D61B3}">
      <dgm:prSet custT="1"/>
      <dgm:spPr/>
      <dgm:t>
        <a:bodyPr/>
        <a:lstStyle/>
        <a:p>
          <a:endParaRPr lang="en-US" sz="1800"/>
        </a:p>
      </dgm:t>
    </dgm:pt>
    <dgm:pt modelId="{11EB4351-3E7D-4C7E-AB75-78592149353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smtClean="0"/>
            <a:t>Demo Class</a:t>
          </a:r>
        </a:p>
      </dgm:t>
    </dgm:pt>
    <dgm:pt modelId="{C8225535-C897-422C-AEA5-69CAAFA397ED}" type="parTrans" cxnId="{CC110638-1977-42C3-8232-86BB50EF848B}">
      <dgm:prSet/>
      <dgm:spPr/>
      <dgm:t>
        <a:bodyPr/>
        <a:lstStyle/>
        <a:p>
          <a:endParaRPr lang="en-US" sz="1800"/>
        </a:p>
      </dgm:t>
    </dgm:pt>
    <dgm:pt modelId="{E8497C0D-0452-479D-AD3D-348FD2343284}" type="sibTrans" cxnId="{CC110638-1977-42C3-8232-86BB50EF848B}">
      <dgm:prSet custT="1"/>
      <dgm:spPr/>
      <dgm:t>
        <a:bodyPr/>
        <a:lstStyle/>
        <a:p>
          <a:endParaRPr lang="en-US" sz="1800"/>
        </a:p>
      </dgm:t>
    </dgm:pt>
    <dgm:pt modelId="{9E9B65BF-10E1-4554-BC2F-4A22CF0D7AE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800" smtClean="0"/>
            <a:t>Run</a:t>
          </a:r>
        </a:p>
      </dgm:t>
    </dgm:pt>
    <dgm:pt modelId="{B0147A07-3E1A-4343-8FB3-9E868C6B48DD}" type="parTrans" cxnId="{C1CB0811-5AA3-4883-887C-9A9EA06113A7}">
      <dgm:prSet/>
      <dgm:spPr/>
      <dgm:t>
        <a:bodyPr/>
        <a:lstStyle/>
        <a:p>
          <a:endParaRPr lang="en-US" sz="1800"/>
        </a:p>
      </dgm:t>
    </dgm:pt>
    <dgm:pt modelId="{9261F1BF-A990-44FB-8ECF-8FA67221168C}" type="sibTrans" cxnId="{C1CB0811-5AA3-4883-887C-9A9EA06113A7}">
      <dgm:prSet/>
      <dgm:spPr/>
      <dgm:t>
        <a:bodyPr/>
        <a:lstStyle/>
        <a:p>
          <a:endParaRPr lang="en-US" sz="1800"/>
        </a:p>
      </dgm:t>
    </dgm:pt>
    <dgm:pt modelId="{E7252DDA-D072-45E4-86C2-D21E2637C4B6}" type="pres">
      <dgm:prSet presAssocID="{AB435D64-2936-4328-B048-C216CD2E90E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C68740-4AFF-4A08-81AD-1E28B8EE0370}" type="pres">
      <dgm:prSet presAssocID="{1FC4F4E8-0E86-4948-8A58-D1DEA663AF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694DA-C95C-4DC3-A9A3-DB338F01917E}" type="pres">
      <dgm:prSet presAssocID="{C7922671-BF0B-4AA9-B8ED-EE5F1CDAF51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93A8AA2-5E95-452A-836D-16B6A171EE03}" type="pres">
      <dgm:prSet presAssocID="{C7922671-BF0B-4AA9-B8ED-EE5F1CDAF5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2EF85D5-922C-4D8D-B783-855C2D8F82C3}" type="pres">
      <dgm:prSet presAssocID="{4E90B953-0916-465B-88F0-2C5BBABFDBA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9A525-1B72-4DAF-A2BF-4AE3E5D50C0F}" type="pres">
      <dgm:prSet presAssocID="{5979751E-CFA2-465E-855E-A53895575F7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4F5573B-6B6E-4278-BC68-760857BECAFD}" type="pres">
      <dgm:prSet presAssocID="{5979751E-CFA2-465E-855E-A53895575F7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899EB49-6329-458A-BD84-8A83BDC108F4}" type="pres">
      <dgm:prSet presAssocID="{713A58C1-DE6D-49B4-9145-5C9257FB19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4FA4E-FDAE-434B-890A-F8859FC36E22}" type="pres">
      <dgm:prSet presAssocID="{F4E8B637-25F6-46BF-8A87-7A23B1A4015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F2A1ED0-EB4A-4381-BB7D-771A6A787AEF}" type="pres">
      <dgm:prSet presAssocID="{F4E8B637-25F6-46BF-8A87-7A23B1A401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0391B91-1C64-41A1-8FCE-F18FA7A95B7E}" type="pres">
      <dgm:prSet presAssocID="{11EB4351-3E7D-4C7E-AB75-78592149353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02870-DFF7-4115-AFF2-77587D4586DA}" type="pres">
      <dgm:prSet presAssocID="{E8497C0D-0452-479D-AD3D-348FD234328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82BAB09-5ADB-4EB3-B044-E3CCA95BAD68}" type="pres">
      <dgm:prSet presAssocID="{E8497C0D-0452-479D-AD3D-348FD234328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81F3214-D010-482C-A588-43ED97D74131}" type="pres">
      <dgm:prSet presAssocID="{9E9B65BF-10E1-4554-BC2F-4A22CF0D7A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B0811-5AA3-4883-887C-9A9EA06113A7}" srcId="{AB435D64-2936-4328-B048-C216CD2E90E8}" destId="{9E9B65BF-10E1-4554-BC2F-4A22CF0D7AEC}" srcOrd="4" destOrd="0" parTransId="{B0147A07-3E1A-4343-8FB3-9E868C6B48DD}" sibTransId="{9261F1BF-A990-44FB-8ECF-8FA67221168C}"/>
    <dgm:cxn modelId="{76768057-0183-46FF-83F8-A638C249DD9F}" type="presOf" srcId="{1FC4F4E8-0E86-4948-8A58-D1DEA663AFD6}" destId="{34C68740-4AFF-4A08-81AD-1E28B8EE0370}" srcOrd="0" destOrd="0" presId="urn:microsoft.com/office/officeart/2005/8/layout/process2"/>
    <dgm:cxn modelId="{C3384CFC-FF59-473E-9D01-EB04DDA28FED}" type="presOf" srcId="{9E9B65BF-10E1-4554-BC2F-4A22CF0D7AEC}" destId="{581F3214-D010-482C-A588-43ED97D74131}" srcOrd="0" destOrd="0" presId="urn:microsoft.com/office/officeart/2005/8/layout/process2"/>
    <dgm:cxn modelId="{94BE4A99-E187-4C8F-9D67-A0289CFA7B12}" srcId="{AB435D64-2936-4328-B048-C216CD2E90E8}" destId="{4E90B953-0916-465B-88F0-2C5BBABFDBAB}" srcOrd="1" destOrd="0" parTransId="{0C915602-1524-422A-8335-93EA07BA7A1C}" sibTransId="{5979751E-CFA2-465E-855E-A53895575F74}"/>
    <dgm:cxn modelId="{8467B9D3-F9FC-4A9E-9530-487B9C5D61B3}" srcId="{AB435D64-2936-4328-B048-C216CD2E90E8}" destId="{713A58C1-DE6D-49B4-9145-5C9257FB1990}" srcOrd="2" destOrd="0" parTransId="{CF14C57D-44CA-478C-8B9E-EA14D205B45A}" sibTransId="{F4E8B637-25F6-46BF-8A87-7A23B1A40151}"/>
    <dgm:cxn modelId="{BA43A66E-3E8E-46BB-9D9E-ED89AB61A9B7}" type="presOf" srcId="{5979751E-CFA2-465E-855E-A53895575F74}" destId="{9BA9A525-1B72-4DAF-A2BF-4AE3E5D50C0F}" srcOrd="0" destOrd="0" presId="urn:microsoft.com/office/officeart/2005/8/layout/process2"/>
    <dgm:cxn modelId="{F9E1363B-63E4-4E0A-B04F-814E56964858}" type="presOf" srcId="{713A58C1-DE6D-49B4-9145-5C9257FB1990}" destId="{A899EB49-6329-458A-BD84-8A83BDC108F4}" srcOrd="0" destOrd="0" presId="urn:microsoft.com/office/officeart/2005/8/layout/process2"/>
    <dgm:cxn modelId="{CDF1CA45-1642-437E-A14B-C9F3C523487D}" type="presOf" srcId="{5979751E-CFA2-465E-855E-A53895575F74}" destId="{44F5573B-6B6E-4278-BC68-760857BECAFD}" srcOrd="1" destOrd="0" presId="urn:microsoft.com/office/officeart/2005/8/layout/process2"/>
    <dgm:cxn modelId="{618F0A4D-9CBA-453E-B737-0E8794D5FC0F}" type="presOf" srcId="{F4E8B637-25F6-46BF-8A87-7A23B1A40151}" destId="{0F2A1ED0-EB4A-4381-BB7D-771A6A787AEF}" srcOrd="1" destOrd="0" presId="urn:microsoft.com/office/officeart/2005/8/layout/process2"/>
    <dgm:cxn modelId="{37B5C70C-C9C5-4416-85DD-067BF52735D5}" type="presOf" srcId="{E8497C0D-0452-479D-AD3D-348FD2343284}" destId="{78702870-DFF7-4115-AFF2-77587D4586DA}" srcOrd="0" destOrd="0" presId="urn:microsoft.com/office/officeart/2005/8/layout/process2"/>
    <dgm:cxn modelId="{CC110638-1977-42C3-8232-86BB50EF848B}" srcId="{AB435D64-2936-4328-B048-C216CD2E90E8}" destId="{11EB4351-3E7D-4C7E-AB75-785921493537}" srcOrd="3" destOrd="0" parTransId="{C8225535-C897-422C-AEA5-69CAAFA397ED}" sibTransId="{E8497C0D-0452-479D-AD3D-348FD2343284}"/>
    <dgm:cxn modelId="{FBEF2E0E-2A5C-426F-AFB6-4695CA8B797C}" type="presOf" srcId="{E8497C0D-0452-479D-AD3D-348FD2343284}" destId="{D82BAB09-5ADB-4EB3-B044-E3CCA95BAD68}" srcOrd="1" destOrd="0" presId="urn:microsoft.com/office/officeart/2005/8/layout/process2"/>
    <dgm:cxn modelId="{A1903F8B-4A13-429F-8676-9F0957BE4C46}" type="presOf" srcId="{F4E8B637-25F6-46BF-8A87-7A23B1A40151}" destId="{5894FA4E-FDAE-434B-890A-F8859FC36E22}" srcOrd="0" destOrd="0" presId="urn:microsoft.com/office/officeart/2005/8/layout/process2"/>
    <dgm:cxn modelId="{ECD54860-456B-4E12-9346-C62D6CE07370}" srcId="{AB435D64-2936-4328-B048-C216CD2E90E8}" destId="{1FC4F4E8-0E86-4948-8A58-D1DEA663AFD6}" srcOrd="0" destOrd="0" parTransId="{CF32C951-F3E8-43DA-BA61-54B2D294A916}" sibTransId="{C7922671-BF0B-4AA9-B8ED-EE5F1CDAF51D}"/>
    <dgm:cxn modelId="{4FA1D28D-348E-4471-8612-CEFAB5DCB723}" type="presOf" srcId="{11EB4351-3E7D-4C7E-AB75-785921493537}" destId="{60391B91-1C64-41A1-8FCE-F18FA7A95B7E}" srcOrd="0" destOrd="0" presId="urn:microsoft.com/office/officeart/2005/8/layout/process2"/>
    <dgm:cxn modelId="{D6F4E5C5-2561-4104-BF68-71008504F127}" type="presOf" srcId="{AB435D64-2936-4328-B048-C216CD2E90E8}" destId="{E7252DDA-D072-45E4-86C2-D21E2637C4B6}" srcOrd="0" destOrd="0" presId="urn:microsoft.com/office/officeart/2005/8/layout/process2"/>
    <dgm:cxn modelId="{39EBA285-2544-4B99-B2D3-7DD89DA82694}" type="presOf" srcId="{C7922671-BF0B-4AA9-B8ED-EE5F1CDAF51D}" destId="{D4D694DA-C95C-4DC3-A9A3-DB338F01917E}" srcOrd="0" destOrd="0" presId="urn:microsoft.com/office/officeart/2005/8/layout/process2"/>
    <dgm:cxn modelId="{FE3041F2-3FCE-4452-921D-C6CB7A8FBDD1}" type="presOf" srcId="{4E90B953-0916-465B-88F0-2C5BBABFDBAB}" destId="{92EF85D5-922C-4D8D-B783-855C2D8F82C3}" srcOrd="0" destOrd="0" presId="urn:microsoft.com/office/officeart/2005/8/layout/process2"/>
    <dgm:cxn modelId="{E527D7D3-6FD7-48BF-8FD2-CE8C54FBE984}" type="presOf" srcId="{C7922671-BF0B-4AA9-B8ED-EE5F1CDAF51D}" destId="{093A8AA2-5E95-452A-836D-16B6A171EE03}" srcOrd="1" destOrd="0" presId="urn:microsoft.com/office/officeart/2005/8/layout/process2"/>
    <dgm:cxn modelId="{33DDC806-FCED-4980-AB46-EFC0B8F6201C}" type="presParOf" srcId="{E7252DDA-D072-45E4-86C2-D21E2637C4B6}" destId="{34C68740-4AFF-4A08-81AD-1E28B8EE0370}" srcOrd="0" destOrd="0" presId="urn:microsoft.com/office/officeart/2005/8/layout/process2"/>
    <dgm:cxn modelId="{C166FFF9-EED3-4017-B6A8-A7C2CF9F9568}" type="presParOf" srcId="{E7252DDA-D072-45E4-86C2-D21E2637C4B6}" destId="{D4D694DA-C95C-4DC3-A9A3-DB338F01917E}" srcOrd="1" destOrd="0" presId="urn:microsoft.com/office/officeart/2005/8/layout/process2"/>
    <dgm:cxn modelId="{6FB40BB6-9C49-4811-B8C4-09600EA655B4}" type="presParOf" srcId="{D4D694DA-C95C-4DC3-A9A3-DB338F01917E}" destId="{093A8AA2-5E95-452A-836D-16B6A171EE03}" srcOrd="0" destOrd="0" presId="urn:microsoft.com/office/officeart/2005/8/layout/process2"/>
    <dgm:cxn modelId="{B13ABDD6-11ED-4943-BA60-5BDF77D06121}" type="presParOf" srcId="{E7252DDA-D072-45E4-86C2-D21E2637C4B6}" destId="{92EF85D5-922C-4D8D-B783-855C2D8F82C3}" srcOrd="2" destOrd="0" presId="urn:microsoft.com/office/officeart/2005/8/layout/process2"/>
    <dgm:cxn modelId="{B4B18E08-C84C-4424-83C9-44093D495DCE}" type="presParOf" srcId="{E7252DDA-D072-45E4-86C2-D21E2637C4B6}" destId="{9BA9A525-1B72-4DAF-A2BF-4AE3E5D50C0F}" srcOrd="3" destOrd="0" presId="urn:microsoft.com/office/officeart/2005/8/layout/process2"/>
    <dgm:cxn modelId="{EF42934F-2CEF-4096-B1F8-129A72725A56}" type="presParOf" srcId="{9BA9A525-1B72-4DAF-A2BF-4AE3E5D50C0F}" destId="{44F5573B-6B6E-4278-BC68-760857BECAFD}" srcOrd="0" destOrd="0" presId="urn:microsoft.com/office/officeart/2005/8/layout/process2"/>
    <dgm:cxn modelId="{961E948A-35F8-4BC3-9C2B-7E95286184D7}" type="presParOf" srcId="{E7252DDA-D072-45E4-86C2-D21E2637C4B6}" destId="{A899EB49-6329-458A-BD84-8A83BDC108F4}" srcOrd="4" destOrd="0" presId="urn:microsoft.com/office/officeart/2005/8/layout/process2"/>
    <dgm:cxn modelId="{78635F00-C038-4CE8-AE18-17F7219E5EC9}" type="presParOf" srcId="{E7252DDA-D072-45E4-86C2-D21E2637C4B6}" destId="{5894FA4E-FDAE-434B-890A-F8859FC36E22}" srcOrd="5" destOrd="0" presId="urn:microsoft.com/office/officeart/2005/8/layout/process2"/>
    <dgm:cxn modelId="{78E5A6BA-D4B5-4CA4-9C13-B43C9A6F09D5}" type="presParOf" srcId="{5894FA4E-FDAE-434B-890A-F8859FC36E22}" destId="{0F2A1ED0-EB4A-4381-BB7D-771A6A787AEF}" srcOrd="0" destOrd="0" presId="urn:microsoft.com/office/officeart/2005/8/layout/process2"/>
    <dgm:cxn modelId="{B25FF08E-01F7-4A58-80F7-C865B3EABEEA}" type="presParOf" srcId="{E7252DDA-D072-45E4-86C2-D21E2637C4B6}" destId="{60391B91-1C64-41A1-8FCE-F18FA7A95B7E}" srcOrd="6" destOrd="0" presId="urn:microsoft.com/office/officeart/2005/8/layout/process2"/>
    <dgm:cxn modelId="{D105B31C-871B-4C12-926D-08F28C071DCC}" type="presParOf" srcId="{E7252DDA-D072-45E4-86C2-D21E2637C4B6}" destId="{78702870-DFF7-4115-AFF2-77587D4586DA}" srcOrd="7" destOrd="0" presId="urn:microsoft.com/office/officeart/2005/8/layout/process2"/>
    <dgm:cxn modelId="{227BCAB5-0273-478E-AD05-7539F3E4CD94}" type="presParOf" srcId="{78702870-DFF7-4115-AFF2-77587D4586DA}" destId="{D82BAB09-5ADB-4EB3-B044-E3CCA95BAD68}" srcOrd="0" destOrd="0" presId="urn:microsoft.com/office/officeart/2005/8/layout/process2"/>
    <dgm:cxn modelId="{1A515525-018A-419A-A799-797475E7678D}" type="presParOf" srcId="{E7252DDA-D072-45E4-86C2-D21E2637C4B6}" destId="{581F3214-D010-482C-A588-43ED97D7413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435D64-2936-4328-B048-C216CD2E90E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4F4E8-0E86-4948-8A58-D1DEA663AFD6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600" smtClean="0"/>
            <a:t>Load jar files</a:t>
          </a:r>
          <a:endParaRPr lang="en-US" sz="1600"/>
        </a:p>
      </dgm:t>
    </dgm:pt>
    <dgm:pt modelId="{CF32C951-F3E8-43DA-BA61-54B2D294A916}" type="parTrans" cxnId="{ECD54860-456B-4E12-9346-C62D6CE07370}">
      <dgm:prSet/>
      <dgm:spPr/>
      <dgm:t>
        <a:bodyPr/>
        <a:lstStyle/>
        <a:p>
          <a:endParaRPr lang="en-US" sz="1600"/>
        </a:p>
      </dgm:t>
    </dgm:pt>
    <dgm:pt modelId="{C7922671-BF0B-4AA9-B8ED-EE5F1CDAF51D}" type="sibTrans" cxnId="{ECD54860-456B-4E12-9346-C62D6CE07370}">
      <dgm:prSet custT="1"/>
      <dgm:spPr/>
      <dgm:t>
        <a:bodyPr/>
        <a:lstStyle/>
        <a:p>
          <a:endParaRPr lang="en-US" sz="1600"/>
        </a:p>
      </dgm:t>
    </dgm:pt>
    <dgm:pt modelId="{4E90B953-0916-465B-88F0-2C5BBABFDBAB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600" smtClean="0"/>
            <a:t>Bean Class</a:t>
          </a:r>
          <a:endParaRPr lang="en-US" sz="1600"/>
        </a:p>
      </dgm:t>
    </dgm:pt>
    <dgm:pt modelId="{0C915602-1524-422A-8335-93EA07BA7A1C}" type="parTrans" cxnId="{94BE4A99-E187-4C8F-9D67-A0289CFA7B12}">
      <dgm:prSet/>
      <dgm:spPr/>
      <dgm:t>
        <a:bodyPr/>
        <a:lstStyle/>
        <a:p>
          <a:endParaRPr lang="en-US" sz="1600"/>
        </a:p>
      </dgm:t>
    </dgm:pt>
    <dgm:pt modelId="{5979751E-CFA2-465E-855E-A53895575F74}" type="sibTrans" cxnId="{94BE4A99-E187-4C8F-9D67-A0289CFA7B12}">
      <dgm:prSet custT="1"/>
      <dgm:spPr/>
      <dgm:t>
        <a:bodyPr/>
        <a:lstStyle/>
        <a:p>
          <a:endParaRPr lang="en-US" sz="1600"/>
        </a:p>
      </dgm:t>
    </dgm:pt>
    <dgm:pt modelId="{713A58C1-DE6D-49B4-9145-5C9257FB1990}">
      <dgm:prSet phldrT="[Text]" custT="1"/>
      <dgm:spPr/>
      <dgm:t>
        <a:bodyPr/>
        <a:lstStyle/>
        <a:p>
          <a:r>
            <a:rPr lang="en-US" sz="1600" smtClean="0"/>
            <a:t>XML file</a:t>
          </a:r>
        </a:p>
      </dgm:t>
    </dgm:pt>
    <dgm:pt modelId="{CF14C57D-44CA-478C-8B9E-EA14D205B45A}" type="parTrans" cxnId="{8467B9D3-F9FC-4A9E-9530-487B9C5D61B3}">
      <dgm:prSet/>
      <dgm:spPr/>
      <dgm:t>
        <a:bodyPr/>
        <a:lstStyle/>
        <a:p>
          <a:endParaRPr lang="en-US" sz="1600"/>
        </a:p>
      </dgm:t>
    </dgm:pt>
    <dgm:pt modelId="{F4E8B637-25F6-46BF-8A87-7A23B1A40151}" type="sibTrans" cxnId="{8467B9D3-F9FC-4A9E-9530-487B9C5D61B3}">
      <dgm:prSet custT="1"/>
      <dgm:spPr/>
      <dgm:t>
        <a:bodyPr/>
        <a:lstStyle/>
        <a:p>
          <a:endParaRPr lang="en-US" sz="1600"/>
        </a:p>
      </dgm:t>
    </dgm:pt>
    <dgm:pt modelId="{11EB4351-3E7D-4C7E-AB75-78592149353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600" smtClean="0"/>
            <a:t>Demo Class</a:t>
          </a:r>
        </a:p>
      </dgm:t>
    </dgm:pt>
    <dgm:pt modelId="{C8225535-C897-422C-AEA5-69CAAFA397ED}" type="parTrans" cxnId="{CC110638-1977-42C3-8232-86BB50EF848B}">
      <dgm:prSet/>
      <dgm:spPr/>
      <dgm:t>
        <a:bodyPr/>
        <a:lstStyle/>
        <a:p>
          <a:endParaRPr lang="en-US" sz="1600"/>
        </a:p>
      </dgm:t>
    </dgm:pt>
    <dgm:pt modelId="{E8497C0D-0452-479D-AD3D-348FD2343284}" type="sibTrans" cxnId="{CC110638-1977-42C3-8232-86BB50EF848B}">
      <dgm:prSet custT="1"/>
      <dgm:spPr/>
      <dgm:t>
        <a:bodyPr/>
        <a:lstStyle/>
        <a:p>
          <a:endParaRPr lang="en-US" sz="1600"/>
        </a:p>
      </dgm:t>
    </dgm:pt>
    <dgm:pt modelId="{9E9B65BF-10E1-4554-BC2F-4A22CF0D7AE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600" smtClean="0"/>
            <a:t>Run</a:t>
          </a:r>
        </a:p>
      </dgm:t>
    </dgm:pt>
    <dgm:pt modelId="{B0147A07-3E1A-4343-8FB3-9E868C6B48DD}" type="parTrans" cxnId="{C1CB0811-5AA3-4883-887C-9A9EA06113A7}">
      <dgm:prSet/>
      <dgm:spPr/>
      <dgm:t>
        <a:bodyPr/>
        <a:lstStyle/>
        <a:p>
          <a:endParaRPr lang="en-US" sz="1600"/>
        </a:p>
      </dgm:t>
    </dgm:pt>
    <dgm:pt modelId="{9261F1BF-A990-44FB-8ECF-8FA67221168C}" type="sibTrans" cxnId="{C1CB0811-5AA3-4883-887C-9A9EA06113A7}">
      <dgm:prSet/>
      <dgm:spPr/>
      <dgm:t>
        <a:bodyPr/>
        <a:lstStyle/>
        <a:p>
          <a:endParaRPr lang="en-US" sz="1600"/>
        </a:p>
      </dgm:t>
    </dgm:pt>
    <dgm:pt modelId="{02EF9C3F-63AC-47CB-B03E-6D41E9649813}" type="pres">
      <dgm:prSet presAssocID="{AB435D64-2936-4328-B048-C216CD2E90E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1B56E-1A49-4D26-8A68-F3C02374DBA8}" type="pres">
      <dgm:prSet presAssocID="{1FC4F4E8-0E86-4948-8A58-D1DEA663AF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52797-3ED3-4FB8-83D9-D65117724EFB}" type="pres">
      <dgm:prSet presAssocID="{C7922671-BF0B-4AA9-B8ED-EE5F1CDAF51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17EA75E-D96D-4CCB-95C1-286F90AB49FF}" type="pres">
      <dgm:prSet presAssocID="{C7922671-BF0B-4AA9-B8ED-EE5F1CDAF5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74F47C-8A48-49D1-B563-DB15BBE4BCA3}" type="pres">
      <dgm:prSet presAssocID="{4E90B953-0916-465B-88F0-2C5BBABFDBA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57C4A-5578-41DC-931B-9D89DDCFE4F4}" type="pres">
      <dgm:prSet presAssocID="{5979751E-CFA2-465E-855E-A53895575F7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581D53F-528E-4AD4-9338-420860451151}" type="pres">
      <dgm:prSet presAssocID="{5979751E-CFA2-465E-855E-A53895575F7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3B2774A-D80F-4E04-93CA-AA2DD0025BDE}" type="pres">
      <dgm:prSet presAssocID="{713A58C1-DE6D-49B4-9145-5C9257FB19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562E5-2520-4FD2-A8DC-ABA2A06839E5}" type="pres">
      <dgm:prSet presAssocID="{F4E8B637-25F6-46BF-8A87-7A23B1A4015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714048C-4543-4825-94FD-4C9393B454E6}" type="pres">
      <dgm:prSet presAssocID="{F4E8B637-25F6-46BF-8A87-7A23B1A401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BF4582D-E69C-4D35-BC5E-A52EA3353D61}" type="pres">
      <dgm:prSet presAssocID="{11EB4351-3E7D-4C7E-AB75-78592149353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620BE-6721-4708-BFDA-0CFEACB9F82E}" type="pres">
      <dgm:prSet presAssocID="{E8497C0D-0452-479D-AD3D-348FD234328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C374B8E-E1AC-41E8-B0EF-B785B512D15A}" type="pres">
      <dgm:prSet presAssocID="{E8497C0D-0452-479D-AD3D-348FD234328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CE6896D-B151-4324-81C7-02BCC61D8EFB}" type="pres">
      <dgm:prSet presAssocID="{9E9B65BF-10E1-4554-BC2F-4A22CF0D7A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C3F6E-17C9-432F-ABA2-C215799B650B}" type="presOf" srcId="{5979751E-CFA2-465E-855E-A53895575F74}" destId="{00F57C4A-5578-41DC-931B-9D89DDCFE4F4}" srcOrd="0" destOrd="0" presId="urn:microsoft.com/office/officeart/2005/8/layout/process2"/>
    <dgm:cxn modelId="{C1CB0811-5AA3-4883-887C-9A9EA06113A7}" srcId="{AB435D64-2936-4328-B048-C216CD2E90E8}" destId="{9E9B65BF-10E1-4554-BC2F-4A22CF0D7AEC}" srcOrd="4" destOrd="0" parTransId="{B0147A07-3E1A-4343-8FB3-9E868C6B48DD}" sibTransId="{9261F1BF-A990-44FB-8ECF-8FA67221168C}"/>
    <dgm:cxn modelId="{7BDAC5FD-47C8-4C56-9C23-CDA5777A57E7}" type="presOf" srcId="{C7922671-BF0B-4AA9-B8ED-EE5F1CDAF51D}" destId="{60752797-3ED3-4FB8-83D9-D65117724EFB}" srcOrd="0" destOrd="0" presId="urn:microsoft.com/office/officeart/2005/8/layout/process2"/>
    <dgm:cxn modelId="{BFABA1E3-4C14-4CFD-9E05-542E2A8865CE}" type="presOf" srcId="{4E90B953-0916-465B-88F0-2C5BBABFDBAB}" destId="{C474F47C-8A48-49D1-B563-DB15BBE4BCA3}" srcOrd="0" destOrd="0" presId="urn:microsoft.com/office/officeart/2005/8/layout/process2"/>
    <dgm:cxn modelId="{9E62039A-7C03-4E27-97A2-31219CEF014B}" type="presOf" srcId="{F4E8B637-25F6-46BF-8A87-7A23B1A40151}" destId="{6714048C-4543-4825-94FD-4C9393B454E6}" srcOrd="1" destOrd="0" presId="urn:microsoft.com/office/officeart/2005/8/layout/process2"/>
    <dgm:cxn modelId="{49DE9707-9046-4AC8-80A5-E3EC65F06DB0}" type="presOf" srcId="{E8497C0D-0452-479D-AD3D-348FD2343284}" destId="{283620BE-6721-4708-BFDA-0CFEACB9F82E}" srcOrd="0" destOrd="0" presId="urn:microsoft.com/office/officeart/2005/8/layout/process2"/>
    <dgm:cxn modelId="{94BE4A99-E187-4C8F-9D67-A0289CFA7B12}" srcId="{AB435D64-2936-4328-B048-C216CD2E90E8}" destId="{4E90B953-0916-465B-88F0-2C5BBABFDBAB}" srcOrd="1" destOrd="0" parTransId="{0C915602-1524-422A-8335-93EA07BA7A1C}" sibTransId="{5979751E-CFA2-465E-855E-A53895575F74}"/>
    <dgm:cxn modelId="{AD3C0A64-1832-488F-9BB9-27E8409E5275}" type="presOf" srcId="{11EB4351-3E7D-4C7E-AB75-785921493537}" destId="{DBF4582D-E69C-4D35-BC5E-A52EA3353D61}" srcOrd="0" destOrd="0" presId="urn:microsoft.com/office/officeart/2005/8/layout/process2"/>
    <dgm:cxn modelId="{1EA1C124-9D51-4094-A550-BF846F8EB90A}" type="presOf" srcId="{713A58C1-DE6D-49B4-9145-5C9257FB1990}" destId="{E3B2774A-D80F-4E04-93CA-AA2DD0025BDE}" srcOrd="0" destOrd="0" presId="urn:microsoft.com/office/officeart/2005/8/layout/process2"/>
    <dgm:cxn modelId="{1F7DF982-5EA9-4383-88C3-7D7A956B7811}" type="presOf" srcId="{E8497C0D-0452-479D-AD3D-348FD2343284}" destId="{6C374B8E-E1AC-41E8-B0EF-B785B512D15A}" srcOrd="1" destOrd="0" presId="urn:microsoft.com/office/officeart/2005/8/layout/process2"/>
    <dgm:cxn modelId="{8467B9D3-F9FC-4A9E-9530-487B9C5D61B3}" srcId="{AB435D64-2936-4328-B048-C216CD2E90E8}" destId="{713A58C1-DE6D-49B4-9145-5C9257FB1990}" srcOrd="2" destOrd="0" parTransId="{CF14C57D-44CA-478C-8B9E-EA14D205B45A}" sibTransId="{F4E8B637-25F6-46BF-8A87-7A23B1A40151}"/>
    <dgm:cxn modelId="{C4EFC9DC-8E4D-4290-8072-B8F68261BEAC}" type="presOf" srcId="{F4E8B637-25F6-46BF-8A87-7A23B1A40151}" destId="{633562E5-2520-4FD2-A8DC-ABA2A06839E5}" srcOrd="0" destOrd="0" presId="urn:microsoft.com/office/officeart/2005/8/layout/process2"/>
    <dgm:cxn modelId="{CC110638-1977-42C3-8232-86BB50EF848B}" srcId="{AB435D64-2936-4328-B048-C216CD2E90E8}" destId="{11EB4351-3E7D-4C7E-AB75-785921493537}" srcOrd="3" destOrd="0" parTransId="{C8225535-C897-422C-AEA5-69CAAFA397ED}" sibTransId="{E8497C0D-0452-479D-AD3D-348FD2343284}"/>
    <dgm:cxn modelId="{8F52409C-6DD9-45A3-A357-83B45D2D80F2}" type="presOf" srcId="{9E9B65BF-10E1-4554-BC2F-4A22CF0D7AEC}" destId="{7CE6896D-B151-4324-81C7-02BCC61D8EFB}" srcOrd="0" destOrd="0" presId="urn:microsoft.com/office/officeart/2005/8/layout/process2"/>
    <dgm:cxn modelId="{D12ECEFF-9399-460A-A717-448757F8DA5F}" type="presOf" srcId="{5979751E-CFA2-465E-855E-A53895575F74}" destId="{5581D53F-528E-4AD4-9338-420860451151}" srcOrd="1" destOrd="0" presId="urn:microsoft.com/office/officeart/2005/8/layout/process2"/>
    <dgm:cxn modelId="{ECD54860-456B-4E12-9346-C62D6CE07370}" srcId="{AB435D64-2936-4328-B048-C216CD2E90E8}" destId="{1FC4F4E8-0E86-4948-8A58-D1DEA663AFD6}" srcOrd="0" destOrd="0" parTransId="{CF32C951-F3E8-43DA-BA61-54B2D294A916}" sibTransId="{C7922671-BF0B-4AA9-B8ED-EE5F1CDAF51D}"/>
    <dgm:cxn modelId="{88B1B402-B9CF-4040-ACEB-BC40AC2CF349}" type="presOf" srcId="{C7922671-BF0B-4AA9-B8ED-EE5F1CDAF51D}" destId="{517EA75E-D96D-4CCB-95C1-286F90AB49FF}" srcOrd="1" destOrd="0" presId="urn:microsoft.com/office/officeart/2005/8/layout/process2"/>
    <dgm:cxn modelId="{3A769E2B-1EB8-46EF-8A9C-CB36231C4BD6}" type="presOf" srcId="{1FC4F4E8-0E86-4948-8A58-D1DEA663AFD6}" destId="{75B1B56E-1A49-4D26-8A68-F3C02374DBA8}" srcOrd="0" destOrd="0" presId="urn:microsoft.com/office/officeart/2005/8/layout/process2"/>
    <dgm:cxn modelId="{CA89ABA2-07C2-43EE-83DF-C5BB12F65A80}" type="presOf" srcId="{AB435D64-2936-4328-B048-C216CD2E90E8}" destId="{02EF9C3F-63AC-47CB-B03E-6D41E9649813}" srcOrd="0" destOrd="0" presId="urn:microsoft.com/office/officeart/2005/8/layout/process2"/>
    <dgm:cxn modelId="{6341C4F8-A295-4930-AA96-6573E8782B3C}" type="presParOf" srcId="{02EF9C3F-63AC-47CB-B03E-6D41E9649813}" destId="{75B1B56E-1A49-4D26-8A68-F3C02374DBA8}" srcOrd="0" destOrd="0" presId="urn:microsoft.com/office/officeart/2005/8/layout/process2"/>
    <dgm:cxn modelId="{2841A3D7-C28E-490F-A850-578D486BC933}" type="presParOf" srcId="{02EF9C3F-63AC-47CB-B03E-6D41E9649813}" destId="{60752797-3ED3-4FB8-83D9-D65117724EFB}" srcOrd="1" destOrd="0" presId="urn:microsoft.com/office/officeart/2005/8/layout/process2"/>
    <dgm:cxn modelId="{6B423E7A-5762-45AF-84E5-0EE51F062834}" type="presParOf" srcId="{60752797-3ED3-4FB8-83D9-D65117724EFB}" destId="{517EA75E-D96D-4CCB-95C1-286F90AB49FF}" srcOrd="0" destOrd="0" presId="urn:microsoft.com/office/officeart/2005/8/layout/process2"/>
    <dgm:cxn modelId="{69985AC6-3313-427D-922F-2BD2A0BBA64B}" type="presParOf" srcId="{02EF9C3F-63AC-47CB-B03E-6D41E9649813}" destId="{C474F47C-8A48-49D1-B563-DB15BBE4BCA3}" srcOrd="2" destOrd="0" presId="urn:microsoft.com/office/officeart/2005/8/layout/process2"/>
    <dgm:cxn modelId="{B8F1D23B-3980-4E2C-B634-917665B2CABB}" type="presParOf" srcId="{02EF9C3F-63AC-47CB-B03E-6D41E9649813}" destId="{00F57C4A-5578-41DC-931B-9D89DDCFE4F4}" srcOrd="3" destOrd="0" presId="urn:microsoft.com/office/officeart/2005/8/layout/process2"/>
    <dgm:cxn modelId="{1CE4BCC2-77D1-4149-B8BE-933E2E693161}" type="presParOf" srcId="{00F57C4A-5578-41DC-931B-9D89DDCFE4F4}" destId="{5581D53F-528E-4AD4-9338-420860451151}" srcOrd="0" destOrd="0" presId="urn:microsoft.com/office/officeart/2005/8/layout/process2"/>
    <dgm:cxn modelId="{A716A223-1E56-423F-859A-389908AE392B}" type="presParOf" srcId="{02EF9C3F-63AC-47CB-B03E-6D41E9649813}" destId="{E3B2774A-D80F-4E04-93CA-AA2DD0025BDE}" srcOrd="4" destOrd="0" presId="urn:microsoft.com/office/officeart/2005/8/layout/process2"/>
    <dgm:cxn modelId="{D359CB20-0B2F-4E79-AE26-5DA1F2B5B99F}" type="presParOf" srcId="{02EF9C3F-63AC-47CB-B03E-6D41E9649813}" destId="{633562E5-2520-4FD2-A8DC-ABA2A06839E5}" srcOrd="5" destOrd="0" presId="urn:microsoft.com/office/officeart/2005/8/layout/process2"/>
    <dgm:cxn modelId="{B65ADE4A-0372-49ED-8376-8AE1629B8E5D}" type="presParOf" srcId="{633562E5-2520-4FD2-A8DC-ABA2A06839E5}" destId="{6714048C-4543-4825-94FD-4C9393B454E6}" srcOrd="0" destOrd="0" presId="urn:microsoft.com/office/officeart/2005/8/layout/process2"/>
    <dgm:cxn modelId="{02DBA64C-DC66-407D-832C-446954008CD6}" type="presParOf" srcId="{02EF9C3F-63AC-47CB-B03E-6D41E9649813}" destId="{DBF4582D-E69C-4D35-BC5E-A52EA3353D61}" srcOrd="6" destOrd="0" presId="urn:microsoft.com/office/officeart/2005/8/layout/process2"/>
    <dgm:cxn modelId="{BEB0FFD4-44B4-43F9-BC84-001631A418E4}" type="presParOf" srcId="{02EF9C3F-63AC-47CB-B03E-6D41E9649813}" destId="{283620BE-6721-4708-BFDA-0CFEACB9F82E}" srcOrd="7" destOrd="0" presId="urn:microsoft.com/office/officeart/2005/8/layout/process2"/>
    <dgm:cxn modelId="{B9A95FE5-72F8-4A47-89CC-82E7BA834360}" type="presParOf" srcId="{283620BE-6721-4708-BFDA-0CFEACB9F82E}" destId="{6C374B8E-E1AC-41E8-B0EF-B785B512D15A}" srcOrd="0" destOrd="0" presId="urn:microsoft.com/office/officeart/2005/8/layout/process2"/>
    <dgm:cxn modelId="{C9C9D650-53E6-4953-AFCE-9A44C9A7B2A4}" type="presParOf" srcId="{02EF9C3F-63AC-47CB-B03E-6D41E9649813}" destId="{7CE6896D-B151-4324-81C7-02BCC61D8EF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435D64-2936-4328-B048-C216CD2E90E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4F4E8-0E86-4948-8A58-D1DEA663AFD6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smtClean="0"/>
            <a:t>Load jar files</a:t>
          </a:r>
          <a:endParaRPr lang="en-US" sz="2000"/>
        </a:p>
      </dgm:t>
    </dgm:pt>
    <dgm:pt modelId="{CF32C951-F3E8-43DA-BA61-54B2D294A916}" type="parTrans" cxnId="{ECD54860-456B-4E12-9346-C62D6CE07370}">
      <dgm:prSet/>
      <dgm:spPr/>
      <dgm:t>
        <a:bodyPr/>
        <a:lstStyle/>
        <a:p>
          <a:endParaRPr lang="en-US" sz="2000"/>
        </a:p>
      </dgm:t>
    </dgm:pt>
    <dgm:pt modelId="{C7922671-BF0B-4AA9-B8ED-EE5F1CDAF51D}" type="sibTrans" cxnId="{ECD54860-456B-4E12-9346-C62D6CE07370}">
      <dgm:prSet custT="1"/>
      <dgm:spPr/>
      <dgm:t>
        <a:bodyPr/>
        <a:lstStyle/>
        <a:p>
          <a:endParaRPr lang="en-US" sz="2000"/>
        </a:p>
      </dgm:t>
    </dgm:pt>
    <dgm:pt modelId="{4E90B953-0916-465B-88F0-2C5BBABFDBAB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smtClean="0"/>
            <a:t>Bean Class</a:t>
          </a:r>
          <a:endParaRPr lang="en-US" sz="2000"/>
        </a:p>
      </dgm:t>
    </dgm:pt>
    <dgm:pt modelId="{0C915602-1524-422A-8335-93EA07BA7A1C}" type="parTrans" cxnId="{94BE4A99-E187-4C8F-9D67-A0289CFA7B12}">
      <dgm:prSet/>
      <dgm:spPr/>
      <dgm:t>
        <a:bodyPr/>
        <a:lstStyle/>
        <a:p>
          <a:endParaRPr lang="en-US" sz="2000"/>
        </a:p>
      </dgm:t>
    </dgm:pt>
    <dgm:pt modelId="{5979751E-CFA2-465E-855E-A53895575F74}" type="sibTrans" cxnId="{94BE4A99-E187-4C8F-9D67-A0289CFA7B12}">
      <dgm:prSet custT="1"/>
      <dgm:spPr/>
      <dgm:t>
        <a:bodyPr/>
        <a:lstStyle/>
        <a:p>
          <a:endParaRPr lang="en-US" sz="2000"/>
        </a:p>
      </dgm:t>
    </dgm:pt>
    <dgm:pt modelId="{713A58C1-DE6D-49B4-9145-5C9257FB199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smtClean="0"/>
            <a:t>XML file</a:t>
          </a:r>
        </a:p>
      </dgm:t>
    </dgm:pt>
    <dgm:pt modelId="{CF14C57D-44CA-478C-8B9E-EA14D205B45A}" type="parTrans" cxnId="{8467B9D3-F9FC-4A9E-9530-487B9C5D61B3}">
      <dgm:prSet/>
      <dgm:spPr/>
      <dgm:t>
        <a:bodyPr/>
        <a:lstStyle/>
        <a:p>
          <a:endParaRPr lang="en-US" sz="2000"/>
        </a:p>
      </dgm:t>
    </dgm:pt>
    <dgm:pt modelId="{F4E8B637-25F6-46BF-8A87-7A23B1A40151}" type="sibTrans" cxnId="{8467B9D3-F9FC-4A9E-9530-487B9C5D61B3}">
      <dgm:prSet custT="1"/>
      <dgm:spPr/>
      <dgm:t>
        <a:bodyPr/>
        <a:lstStyle/>
        <a:p>
          <a:endParaRPr lang="en-US" sz="2000"/>
        </a:p>
      </dgm:t>
    </dgm:pt>
    <dgm:pt modelId="{11EB4351-3E7D-4C7E-AB75-785921493537}">
      <dgm:prSet phldrT="[Text]" custT="1"/>
      <dgm:spPr/>
      <dgm:t>
        <a:bodyPr/>
        <a:lstStyle/>
        <a:p>
          <a:r>
            <a:rPr lang="en-US" sz="2000" smtClean="0"/>
            <a:t>Demo Class</a:t>
          </a:r>
        </a:p>
      </dgm:t>
    </dgm:pt>
    <dgm:pt modelId="{C8225535-C897-422C-AEA5-69CAAFA397ED}" type="parTrans" cxnId="{CC110638-1977-42C3-8232-86BB50EF848B}">
      <dgm:prSet/>
      <dgm:spPr/>
      <dgm:t>
        <a:bodyPr/>
        <a:lstStyle/>
        <a:p>
          <a:endParaRPr lang="en-US" sz="2000"/>
        </a:p>
      </dgm:t>
    </dgm:pt>
    <dgm:pt modelId="{E8497C0D-0452-479D-AD3D-348FD2343284}" type="sibTrans" cxnId="{CC110638-1977-42C3-8232-86BB50EF848B}">
      <dgm:prSet custT="1"/>
      <dgm:spPr/>
      <dgm:t>
        <a:bodyPr/>
        <a:lstStyle/>
        <a:p>
          <a:endParaRPr lang="en-US" sz="2000"/>
        </a:p>
      </dgm:t>
    </dgm:pt>
    <dgm:pt modelId="{9E9B65BF-10E1-4554-BC2F-4A22CF0D7AEC}">
      <dgm:prSet phldrT="[Text]" custT="1"/>
      <dgm:spPr/>
      <dgm:t>
        <a:bodyPr/>
        <a:lstStyle/>
        <a:p>
          <a:r>
            <a:rPr lang="en-US" sz="2000" smtClean="0"/>
            <a:t>Run</a:t>
          </a:r>
        </a:p>
      </dgm:t>
    </dgm:pt>
    <dgm:pt modelId="{B0147A07-3E1A-4343-8FB3-9E868C6B48DD}" type="parTrans" cxnId="{C1CB0811-5AA3-4883-887C-9A9EA06113A7}">
      <dgm:prSet/>
      <dgm:spPr/>
      <dgm:t>
        <a:bodyPr/>
        <a:lstStyle/>
        <a:p>
          <a:endParaRPr lang="en-US" sz="2000"/>
        </a:p>
      </dgm:t>
    </dgm:pt>
    <dgm:pt modelId="{9261F1BF-A990-44FB-8ECF-8FA67221168C}" type="sibTrans" cxnId="{C1CB0811-5AA3-4883-887C-9A9EA06113A7}">
      <dgm:prSet/>
      <dgm:spPr/>
      <dgm:t>
        <a:bodyPr/>
        <a:lstStyle/>
        <a:p>
          <a:endParaRPr lang="en-US" sz="2000"/>
        </a:p>
      </dgm:t>
    </dgm:pt>
    <dgm:pt modelId="{C3776400-388A-4850-BA21-8109B1FF2948}" type="pres">
      <dgm:prSet presAssocID="{AB435D64-2936-4328-B048-C216CD2E90E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A594-980B-4579-BB8B-C3909E3C8EB6}" type="pres">
      <dgm:prSet presAssocID="{1FC4F4E8-0E86-4948-8A58-D1DEA663AF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068B7-3A8B-4CAD-909B-C1187D2D5B66}" type="pres">
      <dgm:prSet presAssocID="{C7922671-BF0B-4AA9-B8ED-EE5F1CDAF51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766CEF5-1CDC-4451-A7AA-E07F64EA9281}" type="pres">
      <dgm:prSet presAssocID="{C7922671-BF0B-4AA9-B8ED-EE5F1CDAF5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9A4EDAE-C445-4480-B903-0505CC0D0ECB}" type="pres">
      <dgm:prSet presAssocID="{4E90B953-0916-465B-88F0-2C5BBABFDBA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C9FB2-36A4-4958-9F18-0D4523B850C0}" type="pres">
      <dgm:prSet presAssocID="{5979751E-CFA2-465E-855E-A53895575F7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1723B7-A3C6-439E-80EF-C5CB976CC45A}" type="pres">
      <dgm:prSet presAssocID="{5979751E-CFA2-465E-855E-A53895575F7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D062AF4-047B-4984-9F5B-95C5730FC878}" type="pres">
      <dgm:prSet presAssocID="{713A58C1-DE6D-49B4-9145-5C9257FB19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8508C-89CD-4ABE-9A4F-FD13B535B50A}" type="pres">
      <dgm:prSet presAssocID="{F4E8B637-25F6-46BF-8A87-7A23B1A4015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5F4B937-6FAC-44BC-B172-200D36AE3235}" type="pres">
      <dgm:prSet presAssocID="{F4E8B637-25F6-46BF-8A87-7A23B1A401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7CA467B-539E-4733-B7D7-58C74D150C1B}" type="pres">
      <dgm:prSet presAssocID="{11EB4351-3E7D-4C7E-AB75-78592149353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CD5EC-740E-4CD5-A47F-E66EEEE0D625}" type="pres">
      <dgm:prSet presAssocID="{E8497C0D-0452-479D-AD3D-348FD234328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4DB9015-FB67-4C55-9F65-07770F6DECBF}" type="pres">
      <dgm:prSet presAssocID="{E8497C0D-0452-479D-AD3D-348FD234328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6704455-B008-4100-89AD-4196D9E24B24}" type="pres">
      <dgm:prSet presAssocID="{9E9B65BF-10E1-4554-BC2F-4A22CF0D7A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B0811-5AA3-4883-887C-9A9EA06113A7}" srcId="{AB435D64-2936-4328-B048-C216CD2E90E8}" destId="{9E9B65BF-10E1-4554-BC2F-4A22CF0D7AEC}" srcOrd="4" destOrd="0" parTransId="{B0147A07-3E1A-4343-8FB3-9E868C6B48DD}" sibTransId="{9261F1BF-A990-44FB-8ECF-8FA67221168C}"/>
    <dgm:cxn modelId="{B7898BFC-F86A-4F8F-AEF4-0403EF1A5E36}" type="presOf" srcId="{C7922671-BF0B-4AA9-B8ED-EE5F1CDAF51D}" destId="{E56068B7-3A8B-4CAD-909B-C1187D2D5B66}" srcOrd="0" destOrd="0" presId="urn:microsoft.com/office/officeart/2005/8/layout/process2"/>
    <dgm:cxn modelId="{DC24230F-9BBA-43F5-B7CB-85A4A37AF9AF}" type="presOf" srcId="{713A58C1-DE6D-49B4-9145-5C9257FB1990}" destId="{4D062AF4-047B-4984-9F5B-95C5730FC878}" srcOrd="0" destOrd="0" presId="urn:microsoft.com/office/officeart/2005/8/layout/process2"/>
    <dgm:cxn modelId="{17AEC263-3026-4B39-B903-70EB115DE0E0}" type="presOf" srcId="{1FC4F4E8-0E86-4948-8A58-D1DEA663AFD6}" destId="{56BBA594-980B-4579-BB8B-C3909E3C8EB6}" srcOrd="0" destOrd="0" presId="urn:microsoft.com/office/officeart/2005/8/layout/process2"/>
    <dgm:cxn modelId="{F8E8FBEA-9C96-4DD3-AFE1-5032C3005613}" type="presOf" srcId="{9E9B65BF-10E1-4554-BC2F-4A22CF0D7AEC}" destId="{F6704455-B008-4100-89AD-4196D9E24B24}" srcOrd="0" destOrd="0" presId="urn:microsoft.com/office/officeart/2005/8/layout/process2"/>
    <dgm:cxn modelId="{94BE4A99-E187-4C8F-9D67-A0289CFA7B12}" srcId="{AB435D64-2936-4328-B048-C216CD2E90E8}" destId="{4E90B953-0916-465B-88F0-2C5BBABFDBAB}" srcOrd="1" destOrd="0" parTransId="{0C915602-1524-422A-8335-93EA07BA7A1C}" sibTransId="{5979751E-CFA2-465E-855E-A53895575F74}"/>
    <dgm:cxn modelId="{E8995837-A031-4C95-80A7-D33E15EC514A}" type="presOf" srcId="{11EB4351-3E7D-4C7E-AB75-785921493537}" destId="{47CA467B-539E-4733-B7D7-58C74D150C1B}" srcOrd="0" destOrd="0" presId="urn:microsoft.com/office/officeart/2005/8/layout/process2"/>
    <dgm:cxn modelId="{103393E5-7442-4AA9-ABFD-6FDFED76A5B3}" type="presOf" srcId="{F4E8B637-25F6-46BF-8A87-7A23B1A40151}" destId="{95F4B937-6FAC-44BC-B172-200D36AE3235}" srcOrd="1" destOrd="0" presId="urn:microsoft.com/office/officeart/2005/8/layout/process2"/>
    <dgm:cxn modelId="{8467B9D3-F9FC-4A9E-9530-487B9C5D61B3}" srcId="{AB435D64-2936-4328-B048-C216CD2E90E8}" destId="{713A58C1-DE6D-49B4-9145-5C9257FB1990}" srcOrd="2" destOrd="0" parTransId="{CF14C57D-44CA-478C-8B9E-EA14D205B45A}" sibTransId="{F4E8B637-25F6-46BF-8A87-7A23B1A40151}"/>
    <dgm:cxn modelId="{B3BA5AED-B672-48CB-B105-A4C1D296BAF4}" type="presOf" srcId="{E8497C0D-0452-479D-AD3D-348FD2343284}" destId="{1E4CD5EC-740E-4CD5-A47F-E66EEEE0D625}" srcOrd="0" destOrd="0" presId="urn:microsoft.com/office/officeart/2005/8/layout/process2"/>
    <dgm:cxn modelId="{70D60BFE-6F2A-49F3-884E-CA2E7731E8E6}" type="presOf" srcId="{5979751E-CFA2-465E-855E-A53895575F74}" destId="{DB2C9FB2-36A4-4958-9F18-0D4523B850C0}" srcOrd="0" destOrd="0" presId="urn:microsoft.com/office/officeart/2005/8/layout/process2"/>
    <dgm:cxn modelId="{6602C312-3E25-429A-836D-F62A34F55B92}" type="presOf" srcId="{5979751E-CFA2-465E-855E-A53895575F74}" destId="{E81723B7-A3C6-439E-80EF-C5CB976CC45A}" srcOrd="1" destOrd="0" presId="urn:microsoft.com/office/officeart/2005/8/layout/process2"/>
    <dgm:cxn modelId="{3DD8C2FB-A3C6-42B9-B571-B48041776538}" type="presOf" srcId="{C7922671-BF0B-4AA9-B8ED-EE5F1CDAF51D}" destId="{1766CEF5-1CDC-4451-A7AA-E07F64EA9281}" srcOrd="1" destOrd="0" presId="urn:microsoft.com/office/officeart/2005/8/layout/process2"/>
    <dgm:cxn modelId="{9E767CF8-512F-4366-BA9A-01F65AC019E0}" type="presOf" srcId="{E8497C0D-0452-479D-AD3D-348FD2343284}" destId="{74DB9015-FB67-4C55-9F65-07770F6DECBF}" srcOrd="1" destOrd="0" presId="urn:microsoft.com/office/officeart/2005/8/layout/process2"/>
    <dgm:cxn modelId="{CC110638-1977-42C3-8232-86BB50EF848B}" srcId="{AB435D64-2936-4328-B048-C216CD2E90E8}" destId="{11EB4351-3E7D-4C7E-AB75-785921493537}" srcOrd="3" destOrd="0" parTransId="{C8225535-C897-422C-AEA5-69CAAFA397ED}" sibTransId="{E8497C0D-0452-479D-AD3D-348FD2343284}"/>
    <dgm:cxn modelId="{2B17BE91-05B6-42CC-91EC-A4488A0843DB}" type="presOf" srcId="{AB435D64-2936-4328-B048-C216CD2E90E8}" destId="{C3776400-388A-4850-BA21-8109B1FF2948}" srcOrd="0" destOrd="0" presId="urn:microsoft.com/office/officeart/2005/8/layout/process2"/>
    <dgm:cxn modelId="{8387B3FB-7115-43D8-94DC-0582E7ADE362}" type="presOf" srcId="{F4E8B637-25F6-46BF-8A87-7A23B1A40151}" destId="{5AE8508C-89CD-4ABE-9A4F-FD13B535B50A}" srcOrd="0" destOrd="0" presId="urn:microsoft.com/office/officeart/2005/8/layout/process2"/>
    <dgm:cxn modelId="{ECD54860-456B-4E12-9346-C62D6CE07370}" srcId="{AB435D64-2936-4328-B048-C216CD2E90E8}" destId="{1FC4F4E8-0E86-4948-8A58-D1DEA663AFD6}" srcOrd="0" destOrd="0" parTransId="{CF32C951-F3E8-43DA-BA61-54B2D294A916}" sibTransId="{C7922671-BF0B-4AA9-B8ED-EE5F1CDAF51D}"/>
    <dgm:cxn modelId="{8A2C4442-0286-4D84-8520-62563CA6A9BC}" type="presOf" srcId="{4E90B953-0916-465B-88F0-2C5BBABFDBAB}" destId="{79A4EDAE-C445-4480-B903-0505CC0D0ECB}" srcOrd="0" destOrd="0" presId="urn:microsoft.com/office/officeart/2005/8/layout/process2"/>
    <dgm:cxn modelId="{1D9714D6-56B0-44EC-8A36-D4139A3A36AD}" type="presParOf" srcId="{C3776400-388A-4850-BA21-8109B1FF2948}" destId="{56BBA594-980B-4579-BB8B-C3909E3C8EB6}" srcOrd="0" destOrd="0" presId="urn:microsoft.com/office/officeart/2005/8/layout/process2"/>
    <dgm:cxn modelId="{8E0F0C72-6BC2-42E7-842F-946B8C41D612}" type="presParOf" srcId="{C3776400-388A-4850-BA21-8109B1FF2948}" destId="{E56068B7-3A8B-4CAD-909B-C1187D2D5B66}" srcOrd="1" destOrd="0" presId="urn:microsoft.com/office/officeart/2005/8/layout/process2"/>
    <dgm:cxn modelId="{C9EF5AA5-3BEB-40EE-B5FA-1E12AAEFF009}" type="presParOf" srcId="{E56068B7-3A8B-4CAD-909B-C1187D2D5B66}" destId="{1766CEF5-1CDC-4451-A7AA-E07F64EA9281}" srcOrd="0" destOrd="0" presId="urn:microsoft.com/office/officeart/2005/8/layout/process2"/>
    <dgm:cxn modelId="{B35C2E33-B771-46B9-9DAE-5D7F53DC731F}" type="presParOf" srcId="{C3776400-388A-4850-BA21-8109B1FF2948}" destId="{79A4EDAE-C445-4480-B903-0505CC0D0ECB}" srcOrd="2" destOrd="0" presId="urn:microsoft.com/office/officeart/2005/8/layout/process2"/>
    <dgm:cxn modelId="{0496AF63-B9FB-4F0E-9BE4-372310476950}" type="presParOf" srcId="{C3776400-388A-4850-BA21-8109B1FF2948}" destId="{DB2C9FB2-36A4-4958-9F18-0D4523B850C0}" srcOrd="3" destOrd="0" presId="urn:microsoft.com/office/officeart/2005/8/layout/process2"/>
    <dgm:cxn modelId="{F5076745-F91F-4ABE-BAB0-00ACD84D483D}" type="presParOf" srcId="{DB2C9FB2-36A4-4958-9F18-0D4523B850C0}" destId="{E81723B7-A3C6-439E-80EF-C5CB976CC45A}" srcOrd="0" destOrd="0" presId="urn:microsoft.com/office/officeart/2005/8/layout/process2"/>
    <dgm:cxn modelId="{3C549D23-C45A-427F-8212-C11EC48A96C6}" type="presParOf" srcId="{C3776400-388A-4850-BA21-8109B1FF2948}" destId="{4D062AF4-047B-4984-9F5B-95C5730FC878}" srcOrd="4" destOrd="0" presId="urn:microsoft.com/office/officeart/2005/8/layout/process2"/>
    <dgm:cxn modelId="{9465C474-A635-4905-90F5-1D0659993932}" type="presParOf" srcId="{C3776400-388A-4850-BA21-8109B1FF2948}" destId="{5AE8508C-89CD-4ABE-9A4F-FD13B535B50A}" srcOrd="5" destOrd="0" presId="urn:microsoft.com/office/officeart/2005/8/layout/process2"/>
    <dgm:cxn modelId="{90C9E0A3-3C41-47EE-B81D-6D0694C6F819}" type="presParOf" srcId="{5AE8508C-89CD-4ABE-9A4F-FD13B535B50A}" destId="{95F4B937-6FAC-44BC-B172-200D36AE3235}" srcOrd="0" destOrd="0" presId="urn:microsoft.com/office/officeart/2005/8/layout/process2"/>
    <dgm:cxn modelId="{19D67EDB-56A1-4C9C-9206-7001C024E5D6}" type="presParOf" srcId="{C3776400-388A-4850-BA21-8109B1FF2948}" destId="{47CA467B-539E-4733-B7D7-58C74D150C1B}" srcOrd="6" destOrd="0" presId="urn:microsoft.com/office/officeart/2005/8/layout/process2"/>
    <dgm:cxn modelId="{BDC25E1F-44F8-4182-9CA0-BA54D2AD2C90}" type="presParOf" srcId="{C3776400-388A-4850-BA21-8109B1FF2948}" destId="{1E4CD5EC-740E-4CD5-A47F-E66EEEE0D625}" srcOrd="7" destOrd="0" presId="urn:microsoft.com/office/officeart/2005/8/layout/process2"/>
    <dgm:cxn modelId="{00EE8EDF-489C-41F7-87CF-1EBB43FE177A}" type="presParOf" srcId="{1E4CD5EC-740E-4CD5-A47F-E66EEEE0D625}" destId="{74DB9015-FB67-4C55-9F65-07770F6DECBF}" srcOrd="0" destOrd="0" presId="urn:microsoft.com/office/officeart/2005/8/layout/process2"/>
    <dgm:cxn modelId="{39CA16D5-5FC4-48D3-AF1A-63CF259E5330}" type="presParOf" srcId="{C3776400-388A-4850-BA21-8109B1FF2948}" destId="{F6704455-B008-4100-89AD-4196D9E24B2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CF4283-9441-4FFA-ACD8-B3196DDFDA9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0C1C6A7-9310-4C4C-ABCA-F84F07C1B7ED}">
      <dgm:prSet phldrT="[Text]" custT="1"/>
      <dgm:spPr/>
      <dgm:t>
        <a:bodyPr/>
        <a:lstStyle/>
        <a:p>
          <a:pPr algn="just"/>
          <a:r>
            <a:rPr lang="en-US" sz="1800" b="1" smtClean="0">
              <a:latin typeface="Candara" panose="020E0502030303020204" pitchFamily="34" charset="0"/>
            </a:rPr>
            <a:t>Beans</a:t>
          </a:r>
          <a:r>
            <a:rPr lang="en-US" sz="1800" smtClean="0">
              <a:latin typeface="Candara" panose="020E0502030303020204" pitchFamily="34" charset="0"/>
            </a:rPr>
            <a:t> are the objects that form the backbone of our application and are managed by the </a:t>
          </a:r>
          <a:r>
            <a:rPr lang="en-US" sz="1800" b="1" smtClean="0">
              <a:latin typeface="Candara" panose="020E0502030303020204" pitchFamily="34" charset="0"/>
            </a:rPr>
            <a:t>Spring IoC container.</a:t>
          </a:r>
          <a:endParaRPr lang="en-US" sz="1800" b="1">
            <a:latin typeface="Candara" panose="020E0502030303020204" pitchFamily="34" charset="0"/>
          </a:endParaRPr>
        </a:p>
      </dgm:t>
    </dgm:pt>
    <dgm:pt modelId="{17DC615E-4149-4563-BF5D-91DC3C76FD1E}" type="parTrans" cxnId="{A332B6DD-9F34-4026-AE5C-C3EEBB202CC1}">
      <dgm:prSet/>
      <dgm:spPr/>
      <dgm:t>
        <a:bodyPr/>
        <a:lstStyle/>
        <a:p>
          <a:pPr algn="just"/>
          <a:endParaRPr lang="en-US" sz="1800"/>
        </a:p>
      </dgm:t>
    </dgm:pt>
    <dgm:pt modelId="{A1B9437C-1D2E-42B1-9972-D00944C4051D}" type="sibTrans" cxnId="{A332B6DD-9F34-4026-AE5C-C3EEBB202CC1}">
      <dgm:prSet/>
      <dgm:spPr/>
      <dgm:t>
        <a:bodyPr/>
        <a:lstStyle/>
        <a:p>
          <a:pPr algn="just"/>
          <a:endParaRPr lang="en-US" sz="1800"/>
        </a:p>
      </dgm:t>
    </dgm:pt>
    <dgm:pt modelId="{5201875D-6CB5-4BB2-813B-F72EE4A0174F}">
      <dgm:prSet phldrT="[Text]" custT="1"/>
      <dgm:spPr/>
      <dgm:t>
        <a:bodyPr/>
        <a:lstStyle/>
        <a:p>
          <a:pPr algn="just"/>
          <a:r>
            <a:rPr lang="en-US" sz="1800" b="1" smtClean="0">
              <a:latin typeface="Candara" panose="020E0502030303020204" pitchFamily="34" charset="0"/>
            </a:rPr>
            <a:t>Spring IoC container</a:t>
          </a:r>
          <a:r>
            <a:rPr lang="en-US" sz="1800" smtClean="0">
              <a:latin typeface="Candara" panose="020E0502030303020204" pitchFamily="34" charset="0"/>
            </a:rPr>
            <a:t> </a:t>
          </a:r>
          <a:r>
            <a:rPr lang="en-US" sz="1800" i="1" smtClean="0">
              <a:latin typeface="Candara" panose="020E0502030303020204" pitchFamily="34" charset="0"/>
            </a:rPr>
            <a:t>instantiates</a:t>
          </a:r>
          <a:r>
            <a:rPr lang="en-US" sz="1800" smtClean="0">
              <a:latin typeface="Candara" panose="020E0502030303020204" pitchFamily="34" charset="0"/>
            </a:rPr>
            <a:t>, </a:t>
          </a:r>
          <a:r>
            <a:rPr lang="en-US" sz="1800" i="1" smtClean="0">
              <a:latin typeface="Candara" panose="020E0502030303020204" pitchFamily="34" charset="0"/>
            </a:rPr>
            <a:t>assembles</a:t>
          </a:r>
          <a:r>
            <a:rPr lang="en-US" sz="1800" smtClean="0">
              <a:latin typeface="Candara" panose="020E0502030303020204" pitchFamily="34" charset="0"/>
            </a:rPr>
            <a:t>, and </a:t>
          </a:r>
          <a:r>
            <a:rPr lang="en-US" sz="1800" i="1" smtClean="0">
              <a:latin typeface="Candara" panose="020E0502030303020204" pitchFamily="34" charset="0"/>
            </a:rPr>
            <a:t>manages</a:t>
          </a:r>
          <a:r>
            <a:rPr lang="en-US" sz="1800" smtClean="0">
              <a:latin typeface="Candara" panose="020E0502030303020204" pitchFamily="34" charset="0"/>
            </a:rPr>
            <a:t> the bean object.</a:t>
          </a:r>
          <a:endParaRPr lang="en-US" sz="1800">
            <a:latin typeface="Candara" panose="020E0502030303020204" pitchFamily="34" charset="0"/>
          </a:endParaRPr>
        </a:p>
      </dgm:t>
    </dgm:pt>
    <dgm:pt modelId="{214F96CE-3465-4905-B1A2-DAE6240F22CF}" type="parTrans" cxnId="{93C7E827-8823-434D-A805-99E23771BB56}">
      <dgm:prSet/>
      <dgm:spPr/>
      <dgm:t>
        <a:bodyPr/>
        <a:lstStyle/>
        <a:p>
          <a:pPr algn="just"/>
          <a:endParaRPr lang="en-US" sz="1800"/>
        </a:p>
      </dgm:t>
    </dgm:pt>
    <dgm:pt modelId="{0CAB986D-57FE-47D9-95A4-2E1FDB439F78}" type="sibTrans" cxnId="{93C7E827-8823-434D-A805-99E23771BB56}">
      <dgm:prSet/>
      <dgm:spPr/>
      <dgm:t>
        <a:bodyPr/>
        <a:lstStyle/>
        <a:p>
          <a:pPr algn="just"/>
          <a:endParaRPr lang="en-US" sz="1800"/>
        </a:p>
      </dgm:t>
    </dgm:pt>
    <dgm:pt modelId="{07DEB871-4129-4F02-9298-910BAE706F68}">
      <dgm:prSet phldrT="[Text]" custT="1"/>
      <dgm:spPr/>
      <dgm:t>
        <a:bodyPr/>
        <a:lstStyle/>
        <a:p>
          <a:pPr algn="just"/>
          <a:r>
            <a:rPr lang="en-US" sz="1800" smtClean="0">
              <a:latin typeface="Candara" panose="020E0502030303020204" pitchFamily="34" charset="0"/>
            </a:rPr>
            <a:t>The configuration metadata that are supplied to the container are used </a:t>
          </a:r>
          <a:r>
            <a:rPr lang="en-US" sz="1800" b="1" smtClean="0">
              <a:latin typeface="Candara" panose="020E0502030303020204" pitchFamily="34" charset="0"/>
            </a:rPr>
            <a:t>create Beans object.</a:t>
          </a:r>
          <a:endParaRPr lang="en-US" sz="1800" b="1">
            <a:latin typeface="Candara" panose="020E0502030303020204" pitchFamily="34" charset="0"/>
          </a:endParaRPr>
        </a:p>
      </dgm:t>
    </dgm:pt>
    <dgm:pt modelId="{E834782A-564F-4DF6-83AF-48963F0329F7}" type="parTrans" cxnId="{2C24F49D-61D7-42B2-95F2-D4D1F1B220FB}">
      <dgm:prSet/>
      <dgm:spPr/>
      <dgm:t>
        <a:bodyPr/>
        <a:lstStyle/>
        <a:p>
          <a:pPr algn="just"/>
          <a:endParaRPr lang="en-US" sz="1800"/>
        </a:p>
      </dgm:t>
    </dgm:pt>
    <dgm:pt modelId="{9DE748A0-4021-492E-B11B-57CABCC6E9F4}" type="sibTrans" cxnId="{2C24F49D-61D7-42B2-95F2-D4D1F1B220FB}">
      <dgm:prSet/>
      <dgm:spPr/>
      <dgm:t>
        <a:bodyPr/>
        <a:lstStyle/>
        <a:p>
          <a:pPr algn="just"/>
          <a:endParaRPr lang="en-US" sz="1800"/>
        </a:p>
      </dgm:t>
    </dgm:pt>
    <dgm:pt modelId="{3B689CDE-6E5F-4BF6-B3B9-8D68E799FF24}" type="pres">
      <dgm:prSet presAssocID="{ABCF4283-9441-4FFA-ACD8-B3196DDFDA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7B3598B-7CF7-488F-B586-B8762ECD4441}" type="pres">
      <dgm:prSet presAssocID="{ABCF4283-9441-4FFA-ACD8-B3196DDFDA9B}" presName="Name1" presStyleCnt="0"/>
      <dgm:spPr/>
      <dgm:t>
        <a:bodyPr/>
        <a:lstStyle/>
        <a:p>
          <a:endParaRPr lang="en-US"/>
        </a:p>
      </dgm:t>
    </dgm:pt>
    <dgm:pt modelId="{3945E169-C7EA-48C9-9461-EEEEA169B33F}" type="pres">
      <dgm:prSet presAssocID="{ABCF4283-9441-4FFA-ACD8-B3196DDFDA9B}" presName="cycle" presStyleCnt="0"/>
      <dgm:spPr/>
      <dgm:t>
        <a:bodyPr/>
        <a:lstStyle/>
        <a:p>
          <a:endParaRPr lang="en-US"/>
        </a:p>
      </dgm:t>
    </dgm:pt>
    <dgm:pt modelId="{93D245EE-A294-4F16-B990-875D931449C4}" type="pres">
      <dgm:prSet presAssocID="{ABCF4283-9441-4FFA-ACD8-B3196DDFDA9B}" presName="srcNode" presStyleLbl="node1" presStyleIdx="0" presStyleCnt="3"/>
      <dgm:spPr/>
      <dgm:t>
        <a:bodyPr/>
        <a:lstStyle/>
        <a:p>
          <a:endParaRPr lang="en-US"/>
        </a:p>
      </dgm:t>
    </dgm:pt>
    <dgm:pt modelId="{E65DA981-242D-4818-A95A-FFDBFE50691A}" type="pres">
      <dgm:prSet presAssocID="{ABCF4283-9441-4FFA-ACD8-B3196DDFDA9B}" presName="conn" presStyleLbl="parChTrans1D2" presStyleIdx="0" presStyleCnt="1"/>
      <dgm:spPr/>
      <dgm:t>
        <a:bodyPr/>
        <a:lstStyle/>
        <a:p>
          <a:endParaRPr lang="en-US"/>
        </a:p>
      </dgm:t>
    </dgm:pt>
    <dgm:pt modelId="{5FE788CE-8306-4909-977C-463400209F62}" type="pres">
      <dgm:prSet presAssocID="{ABCF4283-9441-4FFA-ACD8-B3196DDFDA9B}" presName="extraNode" presStyleLbl="node1" presStyleIdx="0" presStyleCnt="3"/>
      <dgm:spPr/>
      <dgm:t>
        <a:bodyPr/>
        <a:lstStyle/>
        <a:p>
          <a:endParaRPr lang="en-US"/>
        </a:p>
      </dgm:t>
    </dgm:pt>
    <dgm:pt modelId="{F0A2B8E0-E6A1-4D4F-9A14-F398905970EE}" type="pres">
      <dgm:prSet presAssocID="{ABCF4283-9441-4FFA-ACD8-B3196DDFDA9B}" presName="dstNode" presStyleLbl="node1" presStyleIdx="0" presStyleCnt="3"/>
      <dgm:spPr/>
      <dgm:t>
        <a:bodyPr/>
        <a:lstStyle/>
        <a:p>
          <a:endParaRPr lang="en-US"/>
        </a:p>
      </dgm:t>
    </dgm:pt>
    <dgm:pt modelId="{3BB7B2BB-DC0D-4C8F-970E-46C20D41E288}" type="pres">
      <dgm:prSet presAssocID="{00C1C6A7-9310-4C4C-ABCA-F84F07C1B7E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FEA89-6BDA-4CA0-926A-2E9AABB5678D}" type="pres">
      <dgm:prSet presAssocID="{00C1C6A7-9310-4C4C-ABCA-F84F07C1B7ED}" presName="accent_1" presStyleCnt="0"/>
      <dgm:spPr/>
      <dgm:t>
        <a:bodyPr/>
        <a:lstStyle/>
        <a:p>
          <a:endParaRPr lang="en-US"/>
        </a:p>
      </dgm:t>
    </dgm:pt>
    <dgm:pt modelId="{36BADEBD-99FC-4F38-9FDB-B28E162121E8}" type="pres">
      <dgm:prSet presAssocID="{00C1C6A7-9310-4C4C-ABCA-F84F07C1B7ED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F9962BAE-B00E-4BA0-9D10-E115318B27ED}" type="pres">
      <dgm:prSet presAssocID="{5201875D-6CB5-4BB2-813B-F72EE4A0174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35066-50A5-4EC7-B093-B25989F59657}" type="pres">
      <dgm:prSet presAssocID="{5201875D-6CB5-4BB2-813B-F72EE4A0174F}" presName="accent_2" presStyleCnt="0"/>
      <dgm:spPr/>
      <dgm:t>
        <a:bodyPr/>
        <a:lstStyle/>
        <a:p>
          <a:endParaRPr lang="en-US"/>
        </a:p>
      </dgm:t>
    </dgm:pt>
    <dgm:pt modelId="{9095408A-B3BE-416F-9979-A760D630EB83}" type="pres">
      <dgm:prSet presAssocID="{5201875D-6CB5-4BB2-813B-F72EE4A0174F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1A1B76B1-1D61-4957-A7ED-218B648040B0}" type="pres">
      <dgm:prSet presAssocID="{07DEB871-4129-4F02-9298-910BAE706F6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C2DE4-2DF4-448A-A13F-3D70394121DD}" type="pres">
      <dgm:prSet presAssocID="{07DEB871-4129-4F02-9298-910BAE706F68}" presName="accent_3" presStyleCnt="0"/>
      <dgm:spPr/>
      <dgm:t>
        <a:bodyPr/>
        <a:lstStyle/>
        <a:p>
          <a:endParaRPr lang="en-US"/>
        </a:p>
      </dgm:t>
    </dgm:pt>
    <dgm:pt modelId="{6FDD57D7-5A91-4547-BAC1-BBCDD1B08CE5}" type="pres">
      <dgm:prSet presAssocID="{07DEB871-4129-4F02-9298-910BAE706F68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A332B6DD-9F34-4026-AE5C-C3EEBB202CC1}" srcId="{ABCF4283-9441-4FFA-ACD8-B3196DDFDA9B}" destId="{00C1C6A7-9310-4C4C-ABCA-F84F07C1B7ED}" srcOrd="0" destOrd="0" parTransId="{17DC615E-4149-4563-BF5D-91DC3C76FD1E}" sibTransId="{A1B9437C-1D2E-42B1-9972-D00944C4051D}"/>
    <dgm:cxn modelId="{2FEF9F33-D96F-40DA-8ABB-9DF49C01B6A1}" type="presOf" srcId="{ABCF4283-9441-4FFA-ACD8-B3196DDFDA9B}" destId="{3B689CDE-6E5F-4BF6-B3B9-8D68E799FF24}" srcOrd="0" destOrd="0" presId="urn:microsoft.com/office/officeart/2008/layout/VerticalCurvedList"/>
    <dgm:cxn modelId="{93C7E827-8823-434D-A805-99E23771BB56}" srcId="{ABCF4283-9441-4FFA-ACD8-B3196DDFDA9B}" destId="{5201875D-6CB5-4BB2-813B-F72EE4A0174F}" srcOrd="1" destOrd="0" parTransId="{214F96CE-3465-4905-B1A2-DAE6240F22CF}" sibTransId="{0CAB986D-57FE-47D9-95A4-2E1FDB439F78}"/>
    <dgm:cxn modelId="{3120668A-E03B-4EC9-89FA-8ABA28684AE9}" type="presOf" srcId="{5201875D-6CB5-4BB2-813B-F72EE4A0174F}" destId="{F9962BAE-B00E-4BA0-9D10-E115318B27ED}" srcOrd="0" destOrd="0" presId="urn:microsoft.com/office/officeart/2008/layout/VerticalCurvedList"/>
    <dgm:cxn modelId="{2C24F49D-61D7-42B2-95F2-D4D1F1B220FB}" srcId="{ABCF4283-9441-4FFA-ACD8-B3196DDFDA9B}" destId="{07DEB871-4129-4F02-9298-910BAE706F68}" srcOrd="2" destOrd="0" parTransId="{E834782A-564F-4DF6-83AF-48963F0329F7}" sibTransId="{9DE748A0-4021-492E-B11B-57CABCC6E9F4}"/>
    <dgm:cxn modelId="{65C84C0C-B595-4CAD-93D5-50126BC13B53}" type="presOf" srcId="{A1B9437C-1D2E-42B1-9972-D00944C4051D}" destId="{E65DA981-242D-4818-A95A-FFDBFE50691A}" srcOrd="0" destOrd="0" presId="urn:microsoft.com/office/officeart/2008/layout/VerticalCurvedList"/>
    <dgm:cxn modelId="{2524108B-C973-4361-B55E-D865E02F83E8}" type="presOf" srcId="{00C1C6A7-9310-4C4C-ABCA-F84F07C1B7ED}" destId="{3BB7B2BB-DC0D-4C8F-970E-46C20D41E288}" srcOrd="0" destOrd="0" presId="urn:microsoft.com/office/officeart/2008/layout/VerticalCurvedList"/>
    <dgm:cxn modelId="{FF24825B-82A3-40FF-B3A4-FDE2CB6070FA}" type="presOf" srcId="{07DEB871-4129-4F02-9298-910BAE706F68}" destId="{1A1B76B1-1D61-4957-A7ED-218B648040B0}" srcOrd="0" destOrd="0" presId="urn:microsoft.com/office/officeart/2008/layout/VerticalCurvedList"/>
    <dgm:cxn modelId="{8D627C35-703F-4824-B3E4-1B2B88914622}" type="presParOf" srcId="{3B689CDE-6E5F-4BF6-B3B9-8D68E799FF24}" destId="{47B3598B-7CF7-488F-B586-B8762ECD4441}" srcOrd="0" destOrd="0" presId="urn:microsoft.com/office/officeart/2008/layout/VerticalCurvedList"/>
    <dgm:cxn modelId="{658D796F-877A-46FD-86D8-AD631E8B8A47}" type="presParOf" srcId="{47B3598B-7CF7-488F-B586-B8762ECD4441}" destId="{3945E169-C7EA-48C9-9461-EEEEA169B33F}" srcOrd="0" destOrd="0" presId="urn:microsoft.com/office/officeart/2008/layout/VerticalCurvedList"/>
    <dgm:cxn modelId="{AE22D64F-9239-49B9-9DBD-D018F59452BF}" type="presParOf" srcId="{3945E169-C7EA-48C9-9461-EEEEA169B33F}" destId="{93D245EE-A294-4F16-B990-875D931449C4}" srcOrd="0" destOrd="0" presId="urn:microsoft.com/office/officeart/2008/layout/VerticalCurvedList"/>
    <dgm:cxn modelId="{F61D5744-79FA-444F-8980-75320903277A}" type="presParOf" srcId="{3945E169-C7EA-48C9-9461-EEEEA169B33F}" destId="{E65DA981-242D-4818-A95A-FFDBFE50691A}" srcOrd="1" destOrd="0" presId="urn:microsoft.com/office/officeart/2008/layout/VerticalCurvedList"/>
    <dgm:cxn modelId="{777352B6-62A5-4A5C-BF11-177328FFA193}" type="presParOf" srcId="{3945E169-C7EA-48C9-9461-EEEEA169B33F}" destId="{5FE788CE-8306-4909-977C-463400209F62}" srcOrd="2" destOrd="0" presId="urn:microsoft.com/office/officeart/2008/layout/VerticalCurvedList"/>
    <dgm:cxn modelId="{8278F17D-2950-4677-A6F1-383A06557D5C}" type="presParOf" srcId="{3945E169-C7EA-48C9-9461-EEEEA169B33F}" destId="{F0A2B8E0-E6A1-4D4F-9A14-F398905970EE}" srcOrd="3" destOrd="0" presId="urn:microsoft.com/office/officeart/2008/layout/VerticalCurvedList"/>
    <dgm:cxn modelId="{5C1184A4-25EB-4342-96A0-85A39282B128}" type="presParOf" srcId="{47B3598B-7CF7-488F-B586-B8762ECD4441}" destId="{3BB7B2BB-DC0D-4C8F-970E-46C20D41E288}" srcOrd="1" destOrd="0" presId="urn:microsoft.com/office/officeart/2008/layout/VerticalCurvedList"/>
    <dgm:cxn modelId="{E7B1D4D7-8B63-4C91-B9C1-450FD9D004D1}" type="presParOf" srcId="{47B3598B-7CF7-488F-B586-B8762ECD4441}" destId="{2B9FEA89-6BDA-4CA0-926A-2E9AABB5678D}" srcOrd="2" destOrd="0" presId="urn:microsoft.com/office/officeart/2008/layout/VerticalCurvedList"/>
    <dgm:cxn modelId="{D39EC6A0-AA81-4145-B60C-F644F4390320}" type="presParOf" srcId="{2B9FEA89-6BDA-4CA0-926A-2E9AABB5678D}" destId="{36BADEBD-99FC-4F38-9FDB-B28E162121E8}" srcOrd="0" destOrd="0" presId="urn:microsoft.com/office/officeart/2008/layout/VerticalCurvedList"/>
    <dgm:cxn modelId="{893A8CB5-59E6-4197-AAB6-1F8B32B5B88D}" type="presParOf" srcId="{47B3598B-7CF7-488F-B586-B8762ECD4441}" destId="{F9962BAE-B00E-4BA0-9D10-E115318B27ED}" srcOrd="3" destOrd="0" presId="urn:microsoft.com/office/officeart/2008/layout/VerticalCurvedList"/>
    <dgm:cxn modelId="{DAACAE70-9D5F-47CD-9139-D70AA410F5CC}" type="presParOf" srcId="{47B3598B-7CF7-488F-B586-B8762ECD4441}" destId="{26D35066-50A5-4EC7-B093-B25989F59657}" srcOrd="4" destOrd="0" presId="urn:microsoft.com/office/officeart/2008/layout/VerticalCurvedList"/>
    <dgm:cxn modelId="{00AFC787-6CEC-4FF2-A33F-F39982C845AF}" type="presParOf" srcId="{26D35066-50A5-4EC7-B093-B25989F59657}" destId="{9095408A-B3BE-416F-9979-A760D630EB83}" srcOrd="0" destOrd="0" presId="urn:microsoft.com/office/officeart/2008/layout/VerticalCurvedList"/>
    <dgm:cxn modelId="{0F4A708D-2437-4DED-8AB9-1A6CEA0A4721}" type="presParOf" srcId="{47B3598B-7CF7-488F-B586-B8762ECD4441}" destId="{1A1B76B1-1D61-4957-A7ED-218B648040B0}" srcOrd="5" destOrd="0" presId="urn:microsoft.com/office/officeart/2008/layout/VerticalCurvedList"/>
    <dgm:cxn modelId="{5AA9B4FF-F4C0-4028-9CF1-C32DFBB6B3D0}" type="presParOf" srcId="{47B3598B-7CF7-488F-B586-B8762ECD4441}" destId="{DCEC2DE4-2DF4-448A-A13F-3D70394121DD}" srcOrd="6" destOrd="0" presId="urn:microsoft.com/office/officeart/2008/layout/VerticalCurvedList"/>
    <dgm:cxn modelId="{28C877A7-9A10-425C-9603-A2F0B36A2F02}" type="presParOf" srcId="{DCEC2DE4-2DF4-448A-A13F-3D70394121DD}" destId="{6FDD57D7-5A91-4547-BAC1-BBCDD1B08C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31EB80-78A3-4167-B1E9-23C1931466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A11BED0-665F-4F92-92CE-C1B659250168}">
      <dgm:prSet phldrT="[Text]" custT="1"/>
      <dgm:spPr/>
      <dgm:t>
        <a:bodyPr/>
        <a:lstStyle/>
        <a:p>
          <a:pPr algn="just"/>
          <a:r>
            <a:rPr lang="en-US" sz="1800" smtClean="0">
              <a:latin typeface="Candara" panose="020E0502030303020204" pitchFamily="34" charset="0"/>
            </a:rPr>
            <a:t>It is a </a:t>
          </a:r>
          <a:r>
            <a:rPr lang="en-US" sz="1800" b="1" u="sng" smtClean="0">
              <a:latin typeface="Candara" panose="020E0502030303020204" pitchFamily="34" charset="0"/>
            </a:rPr>
            <a:t>design pattern</a:t>
          </a:r>
          <a:r>
            <a:rPr lang="en-US" sz="1800" b="1" smtClean="0">
              <a:latin typeface="Candara" panose="020E0502030303020204" pitchFamily="34" charset="0"/>
            </a:rPr>
            <a:t> </a:t>
          </a:r>
          <a:r>
            <a:rPr lang="en-US" sz="1800" smtClean="0">
              <a:latin typeface="Candara" panose="020E0502030303020204" pitchFamily="34" charset="0"/>
            </a:rPr>
            <a:t>which removes the dependency from the programming code, that makes the Application easy to manage and test.</a:t>
          </a:r>
          <a:endParaRPr lang="en-US" sz="1800">
            <a:latin typeface="Candara" panose="020E0502030303020204" pitchFamily="34" charset="0"/>
          </a:endParaRPr>
        </a:p>
      </dgm:t>
    </dgm:pt>
    <dgm:pt modelId="{C23DBDE3-7448-45C3-BAB9-D6DA08458B7F}" type="parTrans" cxnId="{B1EFAF0A-6972-47A9-9779-5DA5F619538F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221FDEDC-FFE5-41F5-91A8-0566A0FE364C}" type="sibTrans" cxnId="{B1EFAF0A-6972-47A9-9779-5DA5F619538F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0E962D13-0E48-466B-BD41-D0A27C9D634F}">
      <dgm:prSet phldrT="[Text]" custT="1"/>
      <dgm:spPr/>
      <dgm:t>
        <a:bodyPr/>
        <a:lstStyle/>
        <a:p>
          <a:r>
            <a:rPr lang="en-US" sz="1800" b="1" smtClean="0">
              <a:latin typeface="Candara" panose="020E0502030303020204" pitchFamily="34" charset="0"/>
            </a:rPr>
            <a:t>Dependency Injection </a:t>
          </a:r>
          <a:r>
            <a:rPr lang="en-US" sz="1800" smtClean="0">
              <a:latin typeface="Candara" panose="020E0502030303020204" pitchFamily="34" charset="0"/>
            </a:rPr>
            <a:t>makes our programming code </a:t>
          </a:r>
          <a:r>
            <a:rPr lang="en-US" sz="1800" i="1" smtClean="0">
              <a:latin typeface="Candara" panose="020E0502030303020204" pitchFamily="34" charset="0"/>
            </a:rPr>
            <a:t>loosely coupled</a:t>
          </a:r>
          <a:r>
            <a:rPr lang="en-US" sz="1800" smtClean="0">
              <a:latin typeface="Candara" panose="020E0502030303020204" pitchFamily="34" charset="0"/>
            </a:rPr>
            <a:t>, which means change in implementation doesn't affects the use.</a:t>
          </a:r>
          <a:endParaRPr lang="en-US" sz="1800">
            <a:latin typeface="Candara" panose="020E0502030303020204" pitchFamily="34" charset="0"/>
          </a:endParaRPr>
        </a:p>
      </dgm:t>
    </dgm:pt>
    <dgm:pt modelId="{EA5311E9-7C52-4511-ABCC-63D34A6D1E6F}" type="parTrans" cxnId="{EDEF2B1D-3B0E-427E-9F90-6B19E605E2E8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CC014006-9AC0-410E-B965-87A659A34B5A}" type="sibTrans" cxnId="{EDEF2B1D-3B0E-427E-9F90-6B19E605E2E8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321908A1-C912-455C-8F91-6175421D757C}" type="pres">
      <dgm:prSet presAssocID="{1231EB80-78A3-4167-B1E9-23C1931466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55B0A5B-AC10-4AAB-89C3-F6D55ABED950}" type="pres">
      <dgm:prSet presAssocID="{1231EB80-78A3-4167-B1E9-23C19314668C}" presName="Name1" presStyleCnt="0"/>
      <dgm:spPr/>
      <dgm:t>
        <a:bodyPr/>
        <a:lstStyle/>
        <a:p>
          <a:endParaRPr lang="en-US"/>
        </a:p>
      </dgm:t>
    </dgm:pt>
    <dgm:pt modelId="{2CDBB04C-F982-43A2-82B5-A6B74363133D}" type="pres">
      <dgm:prSet presAssocID="{1231EB80-78A3-4167-B1E9-23C19314668C}" presName="cycle" presStyleCnt="0"/>
      <dgm:spPr/>
      <dgm:t>
        <a:bodyPr/>
        <a:lstStyle/>
        <a:p>
          <a:endParaRPr lang="en-US"/>
        </a:p>
      </dgm:t>
    </dgm:pt>
    <dgm:pt modelId="{5CD6294E-B4BA-4E69-A689-52377CCD9F4A}" type="pres">
      <dgm:prSet presAssocID="{1231EB80-78A3-4167-B1E9-23C19314668C}" presName="srcNode" presStyleLbl="node1" presStyleIdx="0" presStyleCnt="2"/>
      <dgm:spPr/>
      <dgm:t>
        <a:bodyPr/>
        <a:lstStyle/>
        <a:p>
          <a:endParaRPr lang="en-US"/>
        </a:p>
      </dgm:t>
    </dgm:pt>
    <dgm:pt modelId="{A15164D7-9CD5-4F95-937F-E78CC93D7CB3}" type="pres">
      <dgm:prSet presAssocID="{1231EB80-78A3-4167-B1E9-23C19314668C}" presName="conn" presStyleLbl="parChTrans1D2" presStyleIdx="0" presStyleCnt="1"/>
      <dgm:spPr/>
      <dgm:t>
        <a:bodyPr/>
        <a:lstStyle/>
        <a:p>
          <a:endParaRPr lang="en-US"/>
        </a:p>
      </dgm:t>
    </dgm:pt>
    <dgm:pt modelId="{CFA105DE-8806-4A4C-AEB8-FDA574D23E06}" type="pres">
      <dgm:prSet presAssocID="{1231EB80-78A3-4167-B1E9-23C19314668C}" presName="extraNode" presStyleLbl="node1" presStyleIdx="0" presStyleCnt="2"/>
      <dgm:spPr/>
      <dgm:t>
        <a:bodyPr/>
        <a:lstStyle/>
        <a:p>
          <a:endParaRPr lang="en-US"/>
        </a:p>
      </dgm:t>
    </dgm:pt>
    <dgm:pt modelId="{5E3ECCD6-B4D4-4D80-9E81-ED64C9C98CD0}" type="pres">
      <dgm:prSet presAssocID="{1231EB80-78A3-4167-B1E9-23C19314668C}" presName="dstNode" presStyleLbl="node1" presStyleIdx="0" presStyleCnt="2"/>
      <dgm:spPr/>
      <dgm:t>
        <a:bodyPr/>
        <a:lstStyle/>
        <a:p>
          <a:endParaRPr lang="en-US"/>
        </a:p>
      </dgm:t>
    </dgm:pt>
    <dgm:pt modelId="{37B87E93-1657-4531-9D00-1DBB86EDD448}" type="pres">
      <dgm:prSet presAssocID="{1A11BED0-665F-4F92-92CE-C1B65925016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4CD55-20C7-40A8-8E82-680A6DFC139A}" type="pres">
      <dgm:prSet presAssocID="{1A11BED0-665F-4F92-92CE-C1B659250168}" presName="accent_1" presStyleCnt="0"/>
      <dgm:spPr/>
      <dgm:t>
        <a:bodyPr/>
        <a:lstStyle/>
        <a:p>
          <a:endParaRPr lang="en-US"/>
        </a:p>
      </dgm:t>
    </dgm:pt>
    <dgm:pt modelId="{1370D330-B216-4303-862D-79160F638BAB}" type="pres">
      <dgm:prSet presAssocID="{1A11BED0-665F-4F92-92CE-C1B659250168}" presName="accentRepeatNode" presStyleLbl="solidFgAcc1" presStyleIdx="0" presStyleCnt="2"/>
      <dgm:spPr/>
      <dgm:t>
        <a:bodyPr/>
        <a:lstStyle/>
        <a:p>
          <a:endParaRPr lang="en-US"/>
        </a:p>
      </dgm:t>
    </dgm:pt>
    <dgm:pt modelId="{C79AC01C-77AE-4E55-AF47-C4BC65CF60C6}" type="pres">
      <dgm:prSet presAssocID="{0E962D13-0E48-466B-BD41-D0A27C9D634F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23376-C4B3-4F1B-8424-284FA17E6832}" type="pres">
      <dgm:prSet presAssocID="{0E962D13-0E48-466B-BD41-D0A27C9D634F}" presName="accent_2" presStyleCnt="0"/>
      <dgm:spPr/>
      <dgm:t>
        <a:bodyPr/>
        <a:lstStyle/>
        <a:p>
          <a:endParaRPr lang="en-US"/>
        </a:p>
      </dgm:t>
    </dgm:pt>
    <dgm:pt modelId="{C8C52095-199F-46E7-BBAD-005A5067BA49}" type="pres">
      <dgm:prSet presAssocID="{0E962D13-0E48-466B-BD41-D0A27C9D634F}" presName="accentRepeatNode" presStyleLbl="solidFgAcc1" presStyleIdx="1" presStyleCnt="2"/>
      <dgm:spPr/>
      <dgm:t>
        <a:bodyPr/>
        <a:lstStyle/>
        <a:p>
          <a:endParaRPr lang="en-US"/>
        </a:p>
      </dgm:t>
    </dgm:pt>
  </dgm:ptLst>
  <dgm:cxnLst>
    <dgm:cxn modelId="{EDEF2B1D-3B0E-427E-9F90-6B19E605E2E8}" srcId="{1231EB80-78A3-4167-B1E9-23C19314668C}" destId="{0E962D13-0E48-466B-BD41-D0A27C9D634F}" srcOrd="1" destOrd="0" parTransId="{EA5311E9-7C52-4511-ABCC-63D34A6D1E6F}" sibTransId="{CC014006-9AC0-410E-B965-87A659A34B5A}"/>
    <dgm:cxn modelId="{A4F94337-1BB4-4298-B3E2-0D8A1758CAD1}" type="presOf" srcId="{1231EB80-78A3-4167-B1E9-23C19314668C}" destId="{321908A1-C912-455C-8F91-6175421D757C}" srcOrd="0" destOrd="0" presId="urn:microsoft.com/office/officeart/2008/layout/VerticalCurvedList"/>
    <dgm:cxn modelId="{4C69A825-7BAF-4193-B936-ED7F4A78C24B}" type="presOf" srcId="{0E962D13-0E48-466B-BD41-D0A27C9D634F}" destId="{C79AC01C-77AE-4E55-AF47-C4BC65CF60C6}" srcOrd="0" destOrd="0" presId="urn:microsoft.com/office/officeart/2008/layout/VerticalCurvedList"/>
    <dgm:cxn modelId="{B1EFAF0A-6972-47A9-9779-5DA5F619538F}" srcId="{1231EB80-78A3-4167-B1E9-23C19314668C}" destId="{1A11BED0-665F-4F92-92CE-C1B659250168}" srcOrd="0" destOrd="0" parTransId="{C23DBDE3-7448-45C3-BAB9-D6DA08458B7F}" sibTransId="{221FDEDC-FFE5-41F5-91A8-0566A0FE364C}"/>
    <dgm:cxn modelId="{EEF3F092-359A-487C-AEC1-FBDB977079EF}" type="presOf" srcId="{1A11BED0-665F-4F92-92CE-C1B659250168}" destId="{37B87E93-1657-4531-9D00-1DBB86EDD448}" srcOrd="0" destOrd="0" presId="urn:microsoft.com/office/officeart/2008/layout/VerticalCurvedList"/>
    <dgm:cxn modelId="{7D9395F0-B812-43BB-A9D1-A9318434D5D9}" type="presOf" srcId="{221FDEDC-FFE5-41F5-91A8-0566A0FE364C}" destId="{A15164D7-9CD5-4F95-937F-E78CC93D7CB3}" srcOrd="0" destOrd="0" presId="urn:microsoft.com/office/officeart/2008/layout/VerticalCurvedList"/>
    <dgm:cxn modelId="{FF4CFBE1-80D6-441E-BF59-BEE811F5DACA}" type="presParOf" srcId="{321908A1-C912-455C-8F91-6175421D757C}" destId="{555B0A5B-AC10-4AAB-89C3-F6D55ABED950}" srcOrd="0" destOrd="0" presId="urn:microsoft.com/office/officeart/2008/layout/VerticalCurvedList"/>
    <dgm:cxn modelId="{37A2FA59-E2BC-44DE-8EE9-2B8B02AD8A69}" type="presParOf" srcId="{555B0A5B-AC10-4AAB-89C3-F6D55ABED950}" destId="{2CDBB04C-F982-43A2-82B5-A6B74363133D}" srcOrd="0" destOrd="0" presId="urn:microsoft.com/office/officeart/2008/layout/VerticalCurvedList"/>
    <dgm:cxn modelId="{6D2DB421-AABA-46EF-9EFC-C41D8DBAD0C9}" type="presParOf" srcId="{2CDBB04C-F982-43A2-82B5-A6B74363133D}" destId="{5CD6294E-B4BA-4E69-A689-52377CCD9F4A}" srcOrd="0" destOrd="0" presId="urn:microsoft.com/office/officeart/2008/layout/VerticalCurvedList"/>
    <dgm:cxn modelId="{3768F35C-0D1E-4880-B403-8280E03E55E2}" type="presParOf" srcId="{2CDBB04C-F982-43A2-82B5-A6B74363133D}" destId="{A15164D7-9CD5-4F95-937F-E78CC93D7CB3}" srcOrd="1" destOrd="0" presId="urn:microsoft.com/office/officeart/2008/layout/VerticalCurvedList"/>
    <dgm:cxn modelId="{E6B6D2F2-030A-49EC-BC2D-62230E546626}" type="presParOf" srcId="{2CDBB04C-F982-43A2-82B5-A6B74363133D}" destId="{CFA105DE-8806-4A4C-AEB8-FDA574D23E06}" srcOrd="2" destOrd="0" presId="urn:microsoft.com/office/officeart/2008/layout/VerticalCurvedList"/>
    <dgm:cxn modelId="{32E63EEE-A381-414A-83CB-F4970CE9EEF1}" type="presParOf" srcId="{2CDBB04C-F982-43A2-82B5-A6B74363133D}" destId="{5E3ECCD6-B4D4-4D80-9E81-ED64C9C98CD0}" srcOrd="3" destOrd="0" presId="urn:microsoft.com/office/officeart/2008/layout/VerticalCurvedList"/>
    <dgm:cxn modelId="{D89CDB97-436D-4CA0-B3E9-2DFFA3CF8947}" type="presParOf" srcId="{555B0A5B-AC10-4AAB-89C3-F6D55ABED950}" destId="{37B87E93-1657-4531-9D00-1DBB86EDD448}" srcOrd="1" destOrd="0" presId="urn:microsoft.com/office/officeart/2008/layout/VerticalCurvedList"/>
    <dgm:cxn modelId="{F4143CEC-46E2-4C2C-9346-FFCAB54E378D}" type="presParOf" srcId="{555B0A5B-AC10-4AAB-89C3-F6D55ABED950}" destId="{D074CD55-20C7-40A8-8E82-680A6DFC139A}" srcOrd="2" destOrd="0" presId="urn:microsoft.com/office/officeart/2008/layout/VerticalCurvedList"/>
    <dgm:cxn modelId="{B4792BDC-53DA-4E8C-8D8D-8B7212664B92}" type="presParOf" srcId="{D074CD55-20C7-40A8-8E82-680A6DFC139A}" destId="{1370D330-B216-4303-862D-79160F638BAB}" srcOrd="0" destOrd="0" presId="urn:microsoft.com/office/officeart/2008/layout/VerticalCurvedList"/>
    <dgm:cxn modelId="{0ADC9CC5-7029-4918-8635-CBF9C92496F8}" type="presParOf" srcId="{555B0A5B-AC10-4AAB-89C3-F6D55ABED950}" destId="{C79AC01C-77AE-4E55-AF47-C4BC65CF60C6}" srcOrd="3" destOrd="0" presId="urn:microsoft.com/office/officeart/2008/layout/VerticalCurvedList"/>
    <dgm:cxn modelId="{AA9E0394-8379-4506-ABA4-F821A47E14B2}" type="presParOf" srcId="{555B0A5B-AC10-4AAB-89C3-F6D55ABED950}" destId="{7B923376-C4B3-4F1B-8424-284FA17E6832}" srcOrd="4" destOrd="0" presId="urn:microsoft.com/office/officeart/2008/layout/VerticalCurvedList"/>
    <dgm:cxn modelId="{6EAB4489-A086-4646-9925-48FBF6703082}" type="presParOf" srcId="{7B923376-C4B3-4F1B-8424-284FA17E6832}" destId="{C8C52095-199F-46E7-BBAD-005A5067BA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/>
              <a:t>Spring Framework</a:t>
            </a:r>
            <a:r>
              <a:rPr lang="en-US" baseline="0" smtClean="0"/>
              <a:t> ra xuất phát từ sự thành công của EJB (Enterprise JavaBean)- một kiến trúc phát triển dành cho các ứng dụng doanh nghiệp có tính mở rộng cao;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smtClean="0"/>
              <a:t>Phát triển năm 2002 bởi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 Johnson.  “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J2EE Development without EJB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một số nguồn, trên 50% các ứng dụng web Java hiện nay đang sử dụng Spring.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công việc phát triển thông qua việc sử dụng các đối tượng Java đơn giản hay còn được gọi là POJO (Plain Old Java Object)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dụng DI và interface;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dụng convention và aspect (quy tắc chung);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One of the chief advantages of the Spring framework is its </a:t>
            </a:r>
            <a:r>
              <a:rPr lang="en-US" sz="2400" b="1" smtClean="0"/>
              <a:t>layered architecture</a:t>
            </a:r>
            <a:r>
              <a:rPr lang="en-US" sz="2400" smtClean="0"/>
              <a:t>.</a:t>
            </a:r>
          </a:p>
          <a:p>
            <a:pPr lvl="1" algn="just"/>
            <a:r>
              <a:rPr lang="en-US" sz="2000" smtClean="0"/>
              <a:t>You can be selective about which of its components you use while also providing a cohesive framework for J2EE application development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Trong nhiều</a:t>
            </a:r>
            <a:r>
              <a:rPr lang="en-US" baseline="0" smtClean="0"/>
              <a:t> năm, Spring Framework phát triển đáng kể;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Trong hầu hết các hệ thống/ứng dụng doanh nghiệp có sử dụng Spring Framework;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mtClean="0"/>
              <a:t> In traditional class libraries, where user code invokes library code, in this approach framework code in the superclass invokes user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70443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9616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7711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beans/spring-beans.xs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 smtClean="0">
                <a:solidFill>
                  <a:schemeClr val="accent6">
                    <a:lumMod val="75000"/>
                  </a:schemeClr>
                </a:solidFill>
              </a:rPr>
              <a:t>SPRING FRAMEWORK</a:t>
            </a:r>
            <a:endParaRPr 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z="2800" smtClean="0"/>
              <a:t>Instructor: DieuNT1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Spring Framework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411" y="778566"/>
            <a:ext cx="6059487" cy="5436704"/>
          </a:xfrm>
        </p:spPr>
        <p:txBody>
          <a:bodyPr/>
          <a:lstStyle/>
          <a:p>
            <a:r>
              <a:rPr lang="en-US" sz="2400"/>
              <a:t>In </a:t>
            </a:r>
            <a:r>
              <a:rPr lang="en-US" sz="2400" b="1"/>
              <a:t>October </a:t>
            </a:r>
            <a:r>
              <a:rPr lang="en-US" sz="2400" b="1" smtClean="0"/>
              <a:t>2002 </a:t>
            </a:r>
            <a:r>
              <a:rPr lang="en-US" sz="2400" smtClean="0"/>
              <a:t>by Rod Johnson;</a:t>
            </a:r>
          </a:p>
          <a:p>
            <a:pPr lvl="1" algn="just"/>
            <a:r>
              <a:rPr lang="en-US" sz="2000"/>
              <a:t>He proposed a simpler solution based on ordinary java classes (</a:t>
            </a:r>
            <a:r>
              <a:rPr lang="en-US" sz="2000" b="1"/>
              <a:t>POJO</a:t>
            </a:r>
            <a:r>
              <a:rPr lang="en-US" sz="2000"/>
              <a:t> – plain old java objects) and dependency </a:t>
            </a:r>
            <a:r>
              <a:rPr lang="en-US" sz="2000" smtClean="0"/>
              <a:t>injection (DI or IoC).</a:t>
            </a:r>
          </a:p>
          <a:p>
            <a:pPr algn="just"/>
            <a:r>
              <a:rPr lang="en-US" sz="2400" smtClean="0"/>
              <a:t>In </a:t>
            </a:r>
            <a:r>
              <a:rPr lang="en-US" sz="2400" b="1"/>
              <a:t>June 2003</a:t>
            </a:r>
            <a:r>
              <a:rPr lang="en-US" sz="2400"/>
              <a:t>, spring 0.9 was released under Apache 2.0 </a:t>
            </a:r>
            <a:r>
              <a:rPr lang="en-US" sz="2400" smtClean="0"/>
              <a:t>license;</a:t>
            </a:r>
          </a:p>
          <a:p>
            <a:pPr marL="0" indent="0" algn="just">
              <a:buNone/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Kết quả hình ảnh cho History of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925761"/>
            <a:ext cx="7602969" cy="28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99" y="891173"/>
            <a:ext cx="2428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Spring </a:t>
            </a:r>
            <a:r>
              <a:rPr lang="en-US" altLang="en-US" smtClean="0"/>
              <a:t>Ioc</a:t>
            </a: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smtClean="0"/>
              <a:t>What is Spring </a:t>
            </a:r>
            <a:r>
              <a:rPr lang="en-US" sz="3000"/>
              <a:t>Inversion of </a:t>
            </a:r>
            <a:r>
              <a:rPr lang="en-US" sz="3000" smtClean="0"/>
              <a:t>Control(IoC )?</a:t>
            </a:r>
            <a:endParaRPr lang="en-US" sz="30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smtClean="0"/>
              <a:t>Let’s </a:t>
            </a:r>
            <a:r>
              <a:rPr lang="en-US" altLang="en-US" sz="2000" b="1"/>
              <a:t>first understand the issue, consider the following </a:t>
            </a:r>
            <a:r>
              <a:rPr lang="en-US" altLang="en-US" sz="2000" b="1" smtClean="0"/>
              <a:t>class:</a:t>
            </a:r>
            <a:endParaRPr lang="en-US" altLang="en-US" sz="2000" b="1"/>
          </a:p>
          <a:p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582" y="1204687"/>
            <a:ext cx="8161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com.fsoft.bean;</a:t>
            </a:r>
          </a:p>
          <a:p>
            <a:endParaRPr lang="en-US" sz="1200" smtClean="0">
              <a:latin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Employee() 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200">
              <a:latin typeface="Courier New" panose="02070309020205020404" pitchFamily="49" charset="0"/>
            </a:endParaRPr>
          </a:p>
          <a:p>
            <a:r>
              <a:rPr lang="en-US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endParaRPr lang="en-US" sz="1200" smtClean="0">
              <a:latin typeface="Courier New" panose="02070309020205020404" pitchFamily="49" charset="0"/>
            </a:endParaRPr>
          </a:p>
          <a:p>
            <a:pPr lvl="1"/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Employee(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getter-setter methods</a:t>
            </a:r>
            <a:endParaRPr lang="en-US" sz="1200" smtClean="0">
              <a:latin typeface="Courier New" panose="02070309020205020404" pitchFamily="49" charset="0"/>
            </a:endParaRPr>
          </a:p>
          <a:p>
            <a:r>
              <a:rPr lang="en-US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90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</a:t>
            </a:r>
            <a:r>
              <a:rPr lang="en-US"/>
              <a:t>IoC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smtClean="0"/>
              <a:t>Standard code that without IoC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114" y="1280772"/>
            <a:ext cx="8281348" cy="31413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com.fsoft.bean;</a:t>
            </a:r>
          </a:p>
          <a:p>
            <a:pPr>
              <a:spcBef>
                <a:spcPts val="600"/>
              </a:spcBef>
            </a:pPr>
            <a:r>
              <a:rPr lang="en-US" sz="14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Client {</a:t>
            </a:r>
          </a:p>
          <a:p>
            <a:pPr lvl="1">
              <a:spcBef>
                <a:spcPts val="600"/>
              </a:spcBef>
            </a:pP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2"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Employee();</a:t>
            </a:r>
          </a:p>
          <a:p>
            <a:pPr lvl="2">
              <a:spcBef>
                <a:spcPts val="600"/>
              </a:spcBef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.setEmpId(1);</a:t>
            </a:r>
          </a:p>
          <a:p>
            <a:pPr lvl="2">
              <a:spcBef>
                <a:spcPts val="600"/>
              </a:spcBef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.setEmpName(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"John Watson"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2">
              <a:spcBef>
                <a:spcPts val="600"/>
              </a:spcBef>
            </a:pPr>
            <a:r>
              <a:rPr lang="en-US" sz="1400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.setAddress(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"New York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2"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System.</a:t>
            </a:r>
            <a:r>
              <a:rPr lang="en-US" sz="1400" b="1" i="1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.println(</a:t>
            </a:r>
            <a:r>
              <a:rPr lang="en-US" sz="1400" b="1" i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"Employee details: "</a:t>
            </a:r>
            <a:r>
              <a:rPr lang="en-US" sz="1400" b="1" i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+ </a:t>
            </a:r>
            <a:r>
              <a:rPr lang="en-US" sz="1400" b="1" i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employee</a:t>
            </a:r>
            <a:r>
              <a:rPr lang="en-US" sz="1400" b="1" i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sz="140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95818" y="4038765"/>
            <a:ext cx="4705236" cy="2258783"/>
            <a:chOff x="7242628" y="2919205"/>
            <a:chExt cx="4921973" cy="2598057"/>
          </a:xfrm>
        </p:grpSpPr>
        <p:sp>
          <p:nvSpPr>
            <p:cNvPr id="12" name="Rectangle 11"/>
            <p:cNvSpPr/>
            <p:nvPr/>
          </p:nvSpPr>
          <p:spPr>
            <a:xfrm>
              <a:off x="7242628" y="2919205"/>
              <a:ext cx="1901372" cy="259805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smtClean="0"/>
                <a:t>Employee</a:t>
              </a:r>
            </a:p>
            <a:p>
              <a:r>
                <a:rPr lang="en-US" sz="1600" smtClean="0"/>
                <a:t>-----</a:t>
              </a:r>
            </a:p>
            <a:p>
              <a:r>
                <a:rPr lang="en-US" sz="1600" smtClean="0"/>
                <a:t>- empId</a:t>
              </a:r>
            </a:p>
            <a:p>
              <a:r>
                <a:rPr lang="en-US" sz="1600" smtClean="0"/>
                <a:t>- empName</a:t>
              </a:r>
            </a:p>
            <a:p>
              <a:r>
                <a:rPr lang="en-US" sz="1600" smtClean="0"/>
                <a:t>- address</a:t>
              </a:r>
            </a:p>
            <a:p>
              <a:r>
                <a:rPr lang="en-US" sz="1600" smtClean="0"/>
                <a:t>------</a:t>
              </a:r>
            </a:p>
            <a:p>
              <a:r>
                <a:rPr lang="en-US" sz="1600" smtClean="0"/>
                <a:t>+ getter</a:t>
              </a:r>
            </a:p>
            <a:p>
              <a:r>
                <a:rPr lang="en-US" sz="1600" smtClean="0"/>
                <a:t>+ setter</a:t>
              </a:r>
            </a:p>
            <a:p>
              <a:endParaRPr lang="en-US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63229" y="3522464"/>
              <a:ext cx="1901372" cy="139153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smtClean="0"/>
                <a:t>Client</a:t>
              </a:r>
            </a:p>
            <a:p>
              <a:r>
                <a:rPr lang="en-US" sz="1600" smtClean="0"/>
                <a:t>-----</a:t>
              </a:r>
            </a:p>
            <a:p>
              <a:r>
                <a:rPr lang="en-US" sz="1600" smtClean="0"/>
                <a:t>+ main()</a:t>
              </a: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>
              <a:off x="9144000" y="4218234"/>
              <a:ext cx="1119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8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</a:t>
            </a:r>
            <a:r>
              <a:rPr lang="en-US"/>
              <a:t>IoC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With IoC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u="sng" smtClean="0"/>
              <a:t>You don’t create objects</a:t>
            </a:r>
            <a:r>
              <a:rPr lang="en-US" sz="2000" smtClean="0"/>
              <a:t>. Using Bean Configuration File;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Create </a:t>
            </a:r>
            <a:r>
              <a:rPr lang="en-US" sz="2000"/>
              <a:t>an application context where we used framework API </a:t>
            </a:r>
            <a:r>
              <a:rPr lang="en-US" sz="2000" b="1"/>
              <a:t>ClassPathXmlApplicationContext()</a:t>
            </a:r>
            <a:r>
              <a:rPr lang="en-US" sz="2000"/>
              <a:t>. </a:t>
            </a:r>
            <a:endParaRPr lang="en-US" sz="200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This API loads beans configuration file and based on the provided API, it will create and initialize all the </a:t>
            </a:r>
            <a:r>
              <a:rPr lang="en-US" sz="2000" smtClean="0"/>
              <a:t>objects.</a:t>
            </a:r>
            <a:endParaRPr lang="en-US" sz="2000"/>
          </a:p>
          <a:p>
            <a:pPr lvl="1"/>
            <a:endParaRPr lang="en-US" sz="20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9818" y="3677009"/>
            <a:ext cx="6737236" cy="2258783"/>
            <a:chOff x="1252389" y="2752906"/>
            <a:chExt cx="6737236" cy="2258783"/>
          </a:xfrm>
        </p:grpSpPr>
        <p:sp>
          <p:nvSpPr>
            <p:cNvPr id="11" name="Rectangle 10"/>
            <p:cNvSpPr/>
            <p:nvPr/>
          </p:nvSpPr>
          <p:spPr>
            <a:xfrm>
              <a:off x="1252389" y="2752906"/>
              <a:ext cx="1817646" cy="225878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smtClean="0"/>
                <a:t>Employee</a:t>
              </a:r>
            </a:p>
            <a:p>
              <a:r>
                <a:rPr lang="en-US" sz="1600" smtClean="0"/>
                <a:t>-----</a:t>
              </a:r>
            </a:p>
            <a:p>
              <a:r>
                <a:rPr lang="en-US" sz="1600" smtClean="0"/>
                <a:t>- empId</a:t>
              </a:r>
            </a:p>
            <a:p>
              <a:r>
                <a:rPr lang="en-US" sz="1600" smtClean="0"/>
                <a:t>- empName</a:t>
              </a:r>
            </a:p>
            <a:p>
              <a:r>
                <a:rPr lang="en-US" sz="1600" smtClean="0"/>
                <a:t>- address</a:t>
              </a:r>
            </a:p>
            <a:p>
              <a:r>
                <a:rPr lang="en-US" sz="1600" smtClean="0"/>
                <a:t>------</a:t>
              </a:r>
            </a:p>
            <a:p>
              <a:r>
                <a:rPr lang="en-US" sz="1600" smtClean="0"/>
                <a:t>+ getter</a:t>
              </a:r>
            </a:p>
            <a:p>
              <a:r>
                <a:rPr lang="en-US" sz="1600" smtClean="0"/>
                <a:t>+ setter</a:t>
              </a:r>
            </a:p>
            <a:p>
              <a:endParaRPr lang="en-US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1979" y="3277387"/>
              <a:ext cx="1817646" cy="120982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smtClean="0"/>
                <a:t>Client</a:t>
              </a:r>
            </a:p>
            <a:p>
              <a:r>
                <a:rPr lang="en-US" sz="1600" smtClean="0"/>
                <a:t>-----</a:t>
              </a:r>
            </a:p>
            <a:p>
              <a:r>
                <a:rPr lang="en-US" sz="1600" smtClean="0"/>
                <a:t>+ main()</a:t>
              </a: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070035" y="3882298"/>
              <a:ext cx="3101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946092" y="3456529"/>
              <a:ext cx="1554821" cy="85153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  <a:r>
                <a:rPr lang="en-US" smtClean="0"/>
                <a:t>ontainer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IoC Demo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928251"/>
              </p:ext>
            </p:extLst>
          </p:nvPr>
        </p:nvGraphicFramePr>
        <p:xfrm>
          <a:off x="1879598" y="1465942"/>
          <a:ext cx="4673601" cy="380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088" y="748268"/>
            <a:ext cx="871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Candara" panose="020E0502030303020204" pitchFamily="34" charset="0"/>
              </a:rPr>
              <a:t> Start Coding in 5 Simple Steps</a:t>
            </a:r>
            <a:endParaRPr lang="en-US" sz="2400" b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</a:t>
            </a:r>
            <a:r>
              <a:rPr lang="en-US" smtClean="0"/>
              <a:t>Maven </a:t>
            </a:r>
            <a:r>
              <a:rPr lang="en-US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Add maven </a:t>
            </a:r>
            <a:r>
              <a:rPr lang="en-US" sz="2400" b="1"/>
              <a:t>dependency in pom.xml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1" y="1258441"/>
            <a:ext cx="4737777" cy="41549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project ...</a:t>
            </a:r>
            <a:r>
              <a:rPr lang="en-US" sz="12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project.build.sourceEncoding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UTF-8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project.build.sourceEncoding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4.3.10.RELEASE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junit.version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4.12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junit.version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servlet.version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3.1.0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servlet.version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3F5FBF"/>
                </a:solidFill>
                <a:latin typeface="Consolas"/>
              </a:rPr>
              <a:t>&lt;!-- Junit --&gt;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junit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junit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${junit.version}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test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3F5FBF"/>
                </a:solidFill>
                <a:latin typeface="Consolas"/>
              </a:rPr>
              <a:t>&lt;!--Servlet-Api --&gt;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javax.servlet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javax.servlet-api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${servlet.version}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9188" y="1270587"/>
            <a:ext cx="4086224" cy="30469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200">
                <a:solidFill>
                  <a:srgbClr val="3F5FBF"/>
                </a:solidFill>
                <a:latin typeface="Consolas"/>
              </a:rPr>
              <a:t>Spring Framework --&gt;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spring-core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spring-beans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spring-context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71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</a:t>
            </a:r>
            <a:r>
              <a:rPr lang="en-US" smtClean="0"/>
              <a:t>Maven </a:t>
            </a:r>
            <a:r>
              <a:rPr lang="en-US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Add maven </a:t>
            </a:r>
            <a:r>
              <a:rPr lang="en-US" sz="2400" b="1"/>
              <a:t>dependency in pom.xml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910" y="1261370"/>
            <a:ext cx="82895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F5FBF"/>
                </a:solidFill>
                <a:latin typeface="Consolas"/>
              </a:rPr>
              <a:t>&lt;!-- Spring </a:t>
            </a:r>
            <a:r>
              <a:rPr lang="en-US" sz="1400" smtClean="0">
                <a:solidFill>
                  <a:srgbClr val="3F5FBF"/>
                </a:solidFill>
                <a:latin typeface="Consolas"/>
              </a:rPr>
              <a:t>JDBC (if need) </a:t>
            </a:r>
            <a:r>
              <a:rPr lang="en-US" sz="140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4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spring-jdbc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400">
                <a:solidFill>
                  <a:srgbClr val="3F5FBF"/>
                </a:solidFill>
                <a:latin typeface="Consolas"/>
              </a:rPr>
              <a:t>MS SQL </a:t>
            </a:r>
            <a:r>
              <a:rPr lang="en-US" sz="1400" smtClean="0">
                <a:solidFill>
                  <a:srgbClr val="3F5FBF"/>
                </a:solidFill>
                <a:latin typeface="Consolas"/>
              </a:rPr>
              <a:t>Server (if need) </a:t>
            </a:r>
            <a:r>
              <a:rPr lang="en-US" sz="140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com.microsoft.sqlserver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mssql-jdbc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6.1.0.jre7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dependencies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build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finalName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FRESHERACADEMY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finalName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build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project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40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3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IoC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smtClean="0"/>
              <a:t>Create </a:t>
            </a:r>
            <a:r>
              <a:rPr lang="en-US" sz="2400" b="1" smtClean="0"/>
              <a:t>Java Project</a:t>
            </a:r>
            <a:r>
              <a:rPr lang="en-US" sz="2400" smtClean="0"/>
              <a:t> and </a:t>
            </a:r>
            <a:r>
              <a:rPr lang="en-US" sz="2400" b="1"/>
              <a:t>Load jar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23" y="1582057"/>
            <a:ext cx="2943225" cy="4533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878255"/>
              </p:ext>
            </p:extLst>
          </p:nvPr>
        </p:nvGraphicFramePr>
        <p:xfrm>
          <a:off x="295175" y="1582057"/>
          <a:ext cx="1981200" cy="265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3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IoC </a:t>
            </a:r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Create Bean Configuration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251297"/>
              </p:ext>
            </p:extLst>
          </p:nvPr>
        </p:nvGraphicFramePr>
        <p:xfrm>
          <a:off x="395288" y="1464838"/>
          <a:ext cx="1941511" cy="256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583543" y="1421296"/>
            <a:ext cx="63219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com.fsoft.bean;</a:t>
            </a:r>
          </a:p>
          <a:p>
            <a:endParaRPr lang="en-US" sz="1200" smtClean="0">
              <a:latin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Employee() 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200">
              <a:latin typeface="Courier New" panose="02070309020205020404" pitchFamily="49" charset="0"/>
            </a:endParaRPr>
          </a:p>
          <a:p>
            <a:r>
              <a:rPr lang="en-US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endParaRPr lang="en-US" sz="1200" smtClean="0">
              <a:latin typeface="Courier New" panose="02070309020205020404" pitchFamily="49" charset="0"/>
            </a:endParaRPr>
          </a:p>
          <a:p>
            <a:pPr lvl="1"/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Employee(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empName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//getter-setter</a:t>
            </a:r>
            <a:endParaRPr lang="en-US" sz="1200" smtClean="0">
              <a:latin typeface="Courier New" panose="02070309020205020404" pitchFamily="49" charset="0"/>
            </a:endParaRPr>
          </a:p>
          <a:p>
            <a:r>
              <a:rPr lang="en-US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654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054635"/>
              </p:ext>
            </p:extLst>
          </p:nvPr>
        </p:nvGraphicFramePr>
        <p:xfrm>
          <a:off x="340140" y="986972"/>
          <a:ext cx="8528089" cy="4107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IoC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Create Bean Configuration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5811" y="1421296"/>
            <a:ext cx="5259649" cy="4793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P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4125"/>
          <a:stretch/>
        </p:blipFill>
        <p:spPr>
          <a:xfrm>
            <a:off x="2901268" y="1319698"/>
            <a:ext cx="4225245" cy="1853064"/>
          </a:xfrm>
          <a:prstGeom prst="rect">
            <a:avLst/>
          </a:prstGeom>
        </p:spPr>
      </p:pic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744322"/>
              </p:ext>
            </p:extLst>
          </p:nvPr>
        </p:nvGraphicFramePr>
        <p:xfrm>
          <a:off x="191411" y="1323179"/>
          <a:ext cx="2144710" cy="231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1794" y="3313842"/>
            <a:ext cx="5188410" cy="30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IoC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Create Source Files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07772" y="1328455"/>
            <a:ext cx="6597688" cy="494487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com.fsoft.bean;</a:t>
            </a:r>
          </a:p>
          <a:p>
            <a:endParaRPr lang="en-US" sz="1200">
              <a:latin typeface="Courier New" panose="02070309020205020404" pitchFamily="49" charset="0"/>
            </a:endParaRPr>
          </a:p>
          <a:p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Client {</a:t>
            </a:r>
          </a:p>
          <a:p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ApplicationContext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</a:rPr>
              <a:t>context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endParaRPr lang="en-US" sz="1200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ClassPathXmlApplicationContext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"employeeBean.xml"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en-US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</a:rPr>
              <a:t>emp1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= (Employee)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</a:rPr>
              <a:t>context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.getBean(</a:t>
            </a:r>
            <a:r>
              <a:rPr lang="en-US" sz="1200">
                <a:solidFill>
                  <a:srgbClr val="2A00FF"/>
                </a:solidFill>
                <a:latin typeface="Courier New" panose="02070309020205020404" pitchFamily="49" charset="0"/>
              </a:rPr>
              <a:t>"emp1"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</a:rPr>
              <a:t>emp2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= (Employee)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</a:rPr>
              <a:t>context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.getBean(</a:t>
            </a:r>
            <a:r>
              <a:rPr lang="en-US" sz="1200">
                <a:solidFill>
                  <a:srgbClr val="2A00FF"/>
                </a:solidFill>
                <a:latin typeface="Courier New" panose="02070309020205020404" pitchFamily="49" charset="0"/>
              </a:rPr>
              <a:t>"emp2"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200" b="1" i="1">
                <a:solidFill>
                  <a:srgbClr val="2A00FF"/>
                </a:solidFill>
                <a:latin typeface="Courier New" panose="02070309020205020404" pitchFamily="49" charset="0"/>
              </a:rPr>
              <a:t>"Employee details: "</a:t>
            </a:r>
            <a:r>
              <a:rPr lang="en-US" sz="1200" b="1" i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b="1" i="1">
                <a:solidFill>
                  <a:srgbClr val="6A3E3E"/>
                </a:solidFill>
                <a:latin typeface="Courier New" panose="02070309020205020404" pitchFamily="49" charset="0"/>
              </a:rPr>
              <a:t>emp1</a:t>
            </a:r>
            <a:r>
              <a:rPr lang="en-US" sz="1200" b="1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200" b="1" i="1">
                <a:solidFill>
                  <a:srgbClr val="2A00FF"/>
                </a:solidFill>
                <a:latin typeface="Courier New" panose="02070309020205020404" pitchFamily="49" charset="0"/>
              </a:rPr>
              <a:t>"Employee details: "</a:t>
            </a:r>
            <a:r>
              <a:rPr lang="en-US" sz="1200" b="1" i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b="1" i="1">
                <a:solidFill>
                  <a:srgbClr val="6A3E3E"/>
                </a:solidFill>
                <a:latin typeface="Courier New" panose="02070309020205020404" pitchFamily="49" charset="0"/>
              </a:rPr>
              <a:t>emp2</a:t>
            </a:r>
            <a:r>
              <a:rPr lang="en-US" sz="1200" b="1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180" y="5182541"/>
            <a:ext cx="8555281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Initial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</a:p>
          <a:p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Employee details: Employee [empId=1, empName=Jack, address=Eastern Shores]</a:t>
            </a:r>
          </a:p>
          <a:p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Employee details: Employee [empId=2, empName=Jennie, address=Shouthern Shores]</a:t>
            </a:r>
          </a:p>
          <a:p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Destroy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179" y="4702630"/>
            <a:ext cx="1449592" cy="4363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rgbClr val="FF0000"/>
                </a:solidFill>
                <a:latin typeface="Candara" panose="020E0502030303020204" pitchFamily="34" charset="0"/>
              </a:rPr>
              <a:t>Result</a:t>
            </a:r>
            <a:endParaRPr lang="en-US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062703"/>
              </p:ext>
            </p:extLst>
          </p:nvPr>
        </p:nvGraphicFramePr>
        <p:xfrm>
          <a:off x="46267" y="1342966"/>
          <a:ext cx="2740476" cy="272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IOC Container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IoC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95" y="816941"/>
            <a:ext cx="4901784" cy="2620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82" y="3578704"/>
            <a:ext cx="3152775" cy="3028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411" y="436478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>
                <a:latin typeface="Candara" panose="020E0502030303020204" pitchFamily="34" charset="0"/>
              </a:rPr>
              <a:t>The </a:t>
            </a:r>
            <a:r>
              <a:rPr lang="en-US" b="1">
                <a:latin typeface="Candara" panose="020E0502030303020204" pitchFamily="34" charset="0"/>
              </a:rPr>
              <a:t>Spring IoC </a:t>
            </a:r>
            <a:r>
              <a:rPr lang="en-US" smtClean="0">
                <a:latin typeface="Candara" panose="020E0502030303020204" pitchFamily="34" charset="0"/>
              </a:rPr>
              <a:t>container by </a:t>
            </a:r>
            <a:r>
              <a:rPr lang="en-US">
                <a:latin typeface="Candara" panose="020E0502030303020204" pitchFamily="34" charset="0"/>
              </a:rPr>
              <a:t>using Java POJO classes and configuration metadata procedures a fully configured and executable system or </a:t>
            </a:r>
            <a:r>
              <a:rPr lang="en-US" smtClean="0">
                <a:latin typeface="Candara" panose="020E0502030303020204" pitchFamily="34" charset="0"/>
              </a:rPr>
              <a:t>application.</a:t>
            </a:r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IoC Container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11" y="1309063"/>
            <a:ext cx="7258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bean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Object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445123"/>
              </p:ext>
            </p:extLst>
          </p:nvPr>
        </p:nvGraphicFramePr>
        <p:xfrm>
          <a:off x="351746" y="777875"/>
          <a:ext cx="7122567" cy="3953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4313" y="1306305"/>
            <a:ext cx="1431148" cy="24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Bean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267885"/>
              </p:ext>
            </p:extLst>
          </p:nvPr>
        </p:nvGraphicFramePr>
        <p:xfrm>
          <a:off x="192088" y="777875"/>
          <a:ext cx="8713788" cy="5058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2769"/>
                <a:gridCol w="65110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Property</a:t>
                      </a:r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Explain</a:t>
                      </a:r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class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This attribute is mandatory and specify the bean class to be used to create the bean.</a:t>
                      </a:r>
                      <a:endParaRPr lang="en-US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name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This attribute specifies the bean identifier uniquely. In XML-based configuration metadata, you use the id and/or name attributes to specify the bean identifier(s).</a:t>
                      </a:r>
                      <a:endParaRPr lang="en-US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scope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This attribute specifies the scope of the objects created from a particular bean definition.</a:t>
                      </a:r>
                      <a:endParaRPr lang="en-US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constructor-arg 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This is used to inject the dependencies and will be discussed in subsequent chapters.</a:t>
                      </a:r>
                      <a:endParaRPr lang="en-US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632188">
                <a:tc>
                  <a:txBody>
                    <a:bodyPr/>
                    <a:lstStyle/>
                    <a:p>
                      <a:r>
                        <a:rPr lang="en-US" b="1" smtClean="0"/>
                        <a:t>properties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Define properties of class.</a:t>
                      </a:r>
                      <a:endParaRPr lang="en-US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580662">
                <a:tc>
                  <a:txBody>
                    <a:bodyPr/>
                    <a:lstStyle/>
                    <a:p>
                      <a:r>
                        <a:rPr lang="en-US" b="1" smtClean="0"/>
                        <a:t>autowire mode 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Set autowire for bean.</a:t>
                      </a:r>
                      <a:endParaRPr lang="en-US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lazy-initialization mode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A lazy-initialized bean tells the IoC container to create a bean instance when it is first requested, rather than at startup.</a:t>
                      </a:r>
                      <a:endParaRPr lang="en-US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</a:t>
            </a:r>
            <a:r>
              <a:rPr lang="en-US" i="1" smtClean="0"/>
              <a:t>lass </a:t>
            </a:r>
            <a:r>
              <a:rPr lang="en-US" smtClean="0"/>
              <a:t>property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0217" y="3928657"/>
            <a:ext cx="8545243" cy="2462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r>
              <a:rPr lang="en-US" sz="1400" smtClean="0">
                <a:solidFill>
                  <a:srgbClr val="7F007F"/>
                </a:solidFill>
                <a:latin typeface="Courier New" panose="02070309020205020404" pitchFamily="49" charset="0"/>
              </a:rPr>
              <a:t>	xmlns:xsi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r>
              <a:rPr lang="en-US" sz="1400" smtClean="0">
                <a:solidFill>
                  <a:srgbClr val="7F007F"/>
                </a:solidFill>
                <a:latin typeface="Courier New" panose="02070309020205020404" pitchFamily="49" charset="0"/>
              </a:rPr>
              <a:t>	xsi:schemaLocation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 </a:t>
            </a:r>
          </a:p>
          <a:p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  <a:hlinkClick r:id="rId2"/>
              </a:rPr>
              <a:t>http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  <a:hlinkClick r:id="rId2"/>
              </a:rPr>
              <a:t>://www.springframework.org/schema/beans/spring-beans.xsd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14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"addr"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com.fsoft.bean.Address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2"/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"city"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"Hanoi" 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2"/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"street"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"Duytan" 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1"/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&lt;/beans&gt;</a:t>
            </a:r>
            <a:endParaRPr lang="en-US" sz="140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4198" y="778566"/>
            <a:ext cx="5788475" cy="3046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package </a:t>
            </a:r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com.fsoft.bean;</a:t>
            </a:r>
            <a:endParaRPr lang="en-US" sz="12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Address {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city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street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Address() {</a:t>
            </a:r>
          </a:p>
          <a:p>
            <a:pPr lvl="1"/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Address(String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city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street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city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city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urier New" panose="02070309020205020404" pitchFamily="49" charset="0"/>
              </a:rPr>
              <a:t>street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urier New" panose="02070309020205020404" pitchFamily="49" charset="0"/>
              </a:rPr>
              <a:t>street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sz="1200">
              <a:latin typeface="Courier New" panose="02070309020205020404" pitchFamily="49" charset="0"/>
            </a:endParaRPr>
          </a:p>
          <a:p>
            <a:pPr lvl="1"/>
            <a:r>
              <a:rPr 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200" smtClean="0">
                <a:solidFill>
                  <a:srgbClr val="3F7F5F"/>
                </a:solidFill>
                <a:latin typeface="Courier New" panose="02070309020205020404" pitchFamily="49" charset="0"/>
              </a:rPr>
              <a:t>getter-setter methods</a:t>
            </a:r>
          </a:p>
          <a:p>
            <a:r>
              <a:rPr 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}</a:t>
            </a:r>
            <a:endParaRPr lang="en-US" sz="1200"/>
          </a:p>
        </p:txBody>
      </p:sp>
      <p:sp>
        <p:nvSpPr>
          <p:cNvPr id="9" name="Curved Down Arrow 8"/>
          <p:cNvSpPr/>
          <p:nvPr/>
        </p:nvSpPr>
        <p:spPr>
          <a:xfrm rot="3862839">
            <a:off x="7220638" y="2967994"/>
            <a:ext cx="1542474" cy="515747"/>
          </a:xfrm>
          <a:prstGeom prst="curvedDownArrow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</a:t>
            </a:r>
            <a:r>
              <a:rPr lang="en-US" i="1" smtClean="0"/>
              <a:t>cope</a:t>
            </a:r>
            <a:r>
              <a:rPr lang="en-US" smtClean="0"/>
              <a:t> property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391084"/>
              </p:ext>
            </p:extLst>
          </p:nvPr>
        </p:nvGraphicFramePr>
        <p:xfrm>
          <a:off x="192088" y="995589"/>
          <a:ext cx="8713788" cy="48101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2769"/>
                <a:gridCol w="65110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ndara" panose="020E0502030303020204" pitchFamily="34" charset="0"/>
                        </a:rPr>
                        <a:t>Scope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ndara" panose="020E0502030303020204" pitchFamily="34" charset="0"/>
                        </a:rPr>
                        <a:t>Explain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ndara" panose="020E0502030303020204" pitchFamily="34" charset="0"/>
                        </a:rPr>
                        <a:t>singleton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andara" panose="020E0502030303020204" pitchFamily="34" charset="0"/>
                        </a:rPr>
                        <a:t>(Default) Scopes a single bean definition to a single object instance per Spring IoC container. </a:t>
                      </a:r>
                    </a:p>
                  </a:txBody>
                  <a:tcPr/>
                </a:tc>
              </a:tr>
              <a:tr h="798286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ndara" panose="020E0502030303020204" pitchFamily="34" charset="0"/>
                        </a:rPr>
                        <a:t>prototype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andara" panose="020E0502030303020204" pitchFamily="34" charset="0"/>
                        </a:rPr>
                        <a:t>Scopes a single bean definition to any number of</a:t>
                      </a:r>
                      <a:r>
                        <a:rPr lang="en-US" baseline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mtClean="0">
                          <a:latin typeface="Candara" panose="020E0502030303020204" pitchFamily="34" charset="0"/>
                        </a:rPr>
                        <a:t>object instances.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ndara" panose="020E0502030303020204" pitchFamily="34" charset="0"/>
                        </a:rPr>
                        <a:t>request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andara" panose="020E0502030303020204" pitchFamily="34" charset="0"/>
                        </a:rPr>
                        <a:t>Scopes a single bean definition to the lifecycle of a single HTTP request; that is, each HTTP request has its own instance of a bean created off the back of a single bean definition.</a:t>
                      </a:r>
                    </a:p>
                  </a:txBody>
                  <a:tcPr/>
                </a:tc>
              </a:tr>
              <a:tr h="1030514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ndara" panose="020E0502030303020204" pitchFamily="34" charset="0"/>
                        </a:rPr>
                        <a:t>session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andara" panose="020E0502030303020204" pitchFamily="34" charset="0"/>
                        </a:rPr>
                        <a:t>Scopes a single bean definition to the lifecycle ofcan HTTP Session. Only valid in the context of acweb-aware Spring ApplicationContext.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ndara" panose="020E0502030303020204" pitchFamily="34" charset="0"/>
                        </a:rPr>
                        <a:t>global session</a:t>
                      </a:r>
                      <a:endParaRPr lang="en-US" b="1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andara" panose="020E0502030303020204" pitchFamily="34" charset="0"/>
                        </a:rPr>
                        <a:t>Scopes a single bean definition to the lifecycle of a global HTTP Session. Typically only valid when used in a portlet context. Only valid in the context of a web-aware Spring ApplicationContext.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</a:t>
            </a:r>
            <a:r>
              <a:rPr lang="en-US" i="1" smtClean="0"/>
              <a:t>cope</a:t>
            </a:r>
            <a:r>
              <a:rPr lang="en-US" smtClean="0"/>
              <a:t> </a:t>
            </a:r>
            <a:r>
              <a:rPr lang="en-US"/>
              <a:t>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Scope</a:t>
            </a:r>
            <a:r>
              <a:rPr lang="en-US"/>
              <a:t> “singleton”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07" y="1347560"/>
            <a:ext cx="7421741" cy="36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</a:t>
            </a:r>
            <a:r>
              <a:rPr lang="en-US" smtClean="0"/>
              <a:t>Goals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en-US" b="1" smtClean="0"/>
              <a:t> After </a:t>
            </a:r>
            <a:r>
              <a:rPr lang="en-US" altLang="en-US" b="1"/>
              <a:t>the course, attendees will be able to</a:t>
            </a:r>
            <a:r>
              <a:rPr lang="en-US" altLang="en-US" b="1" smtClean="0"/>
              <a:t>:</a:t>
            </a:r>
            <a:endParaRPr lang="en-US" b="1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31375-4A1D-4FEB-92B6-AC07347FFD64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9822902"/>
              </p:ext>
            </p:extLst>
          </p:nvPr>
        </p:nvGraphicFramePr>
        <p:xfrm>
          <a:off x="638628" y="1669144"/>
          <a:ext cx="7968343" cy="14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</a:t>
            </a:r>
            <a:r>
              <a:rPr lang="en-US" i="1" smtClean="0"/>
              <a:t>cope </a:t>
            </a:r>
            <a:r>
              <a:rPr lang="en-US"/>
              <a:t>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Scope</a:t>
            </a:r>
            <a:r>
              <a:rPr lang="en-US"/>
              <a:t> “</a:t>
            </a:r>
            <a:r>
              <a:rPr lang="en-US" smtClean="0"/>
              <a:t>prototype”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16" y="1400855"/>
            <a:ext cx="6485462" cy="31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 (DI)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607635"/>
              </p:ext>
            </p:extLst>
          </p:nvPr>
        </p:nvGraphicFramePr>
        <p:xfrm>
          <a:off x="192088" y="777875"/>
          <a:ext cx="8713787" cy="325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74" y="3881664"/>
            <a:ext cx="5129409" cy="17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Consider you have an application which has a employee component and you want to identify a their address. </a:t>
            </a:r>
            <a:endParaRPr lang="en-US" sz="2400" smtClean="0"/>
          </a:p>
          <a:p>
            <a:pPr algn="just"/>
            <a:r>
              <a:rPr lang="en-US" sz="2400" smtClean="0"/>
              <a:t>Your </a:t>
            </a:r>
            <a:r>
              <a:rPr lang="en-US" sz="2400" b="1"/>
              <a:t>standard code </a:t>
            </a:r>
            <a:r>
              <a:rPr lang="en-US" sz="2400"/>
              <a:t>would look something like </a:t>
            </a:r>
            <a:r>
              <a:rPr lang="en-US" sz="2400" smtClean="0"/>
              <a:t>this: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342" y="2105139"/>
            <a:ext cx="83031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empId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empName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Address 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>
                <a:solidFill>
                  <a:srgbClr val="3F7F5F"/>
                </a:solidFill>
                <a:latin typeface="Courier New" panose="02070309020205020404" pitchFamily="49" charset="0"/>
              </a:rPr>
              <a:t>// HAS-A relationship</a:t>
            </a:r>
          </a:p>
          <a:p>
            <a:pPr lvl="1"/>
            <a:r>
              <a:rPr 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/*private String address;*/</a:t>
            </a:r>
          </a:p>
          <a:p>
            <a:pPr lvl="1"/>
            <a:endParaRPr lang="en-US" sz="1600">
              <a:latin typeface="Courier New" panose="02070309020205020404" pitchFamily="49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Employee() {</a:t>
            </a:r>
          </a:p>
          <a:p>
            <a:pPr lvl="2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empId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lvl="2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empName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"N/A"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Address();</a:t>
            </a:r>
          </a:p>
          <a:p>
            <a:pPr lvl="1"/>
            <a:r>
              <a:rPr 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629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Let's create a dependency between the Employee and the Address. </a:t>
            </a:r>
            <a:endParaRPr lang="en-US" sz="2000" smtClean="0"/>
          </a:p>
          <a:p>
            <a:r>
              <a:rPr lang="en-US" sz="2000" smtClean="0"/>
              <a:t>In </a:t>
            </a:r>
            <a:r>
              <a:rPr lang="en-US" sz="2000"/>
              <a:t>an </a:t>
            </a:r>
            <a:r>
              <a:rPr lang="en-US" sz="2000" smtClean="0"/>
              <a:t>IoC scenario</a:t>
            </a:r>
            <a:r>
              <a:rPr lang="en-US" sz="2000"/>
              <a:t>, we would instead do something like this</a:t>
            </a:r>
            <a:r>
              <a:rPr lang="en-US" sz="2000" smtClean="0"/>
              <a:t>:</a:t>
            </a:r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We can inject the dependancies using the </a:t>
            </a:r>
            <a:r>
              <a:rPr lang="en-US" sz="2000" b="1" u="sng"/>
              <a:t>setter</a:t>
            </a:r>
            <a:r>
              <a:rPr lang="en-US" sz="2000"/>
              <a:t> or </a:t>
            </a:r>
            <a:r>
              <a:rPr lang="en-US" sz="2000" b="1" u="sng"/>
              <a:t>constructor</a:t>
            </a:r>
            <a:r>
              <a:rPr lang="en-US" sz="2000"/>
              <a:t> injection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9007" y="1646988"/>
            <a:ext cx="6997678" cy="36998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empId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empName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Address 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>
                <a:solidFill>
                  <a:srgbClr val="3F7F5F"/>
                </a:solidFill>
                <a:latin typeface="Courier New" panose="02070309020205020404" pitchFamily="49" charset="0"/>
              </a:rPr>
              <a:t>// HAS-A relationship</a:t>
            </a:r>
          </a:p>
          <a:p>
            <a:pPr lvl="1"/>
            <a:endParaRPr lang="en-US" sz="1600">
              <a:latin typeface="Courier New" panose="02070309020205020404" pitchFamily="49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Employee(Address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2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2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sz="1600">
              <a:latin typeface="Courier New" panose="02070309020205020404" pitchFamily="49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setAddress(Address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sz="16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this</a:t>
            </a:r>
            <a:r>
              <a:rPr lang="en-US" sz="16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 smtClean="0">
                <a:solidFill>
                  <a:srgbClr val="0000C0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address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of Dependency Injection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5" y="1033916"/>
            <a:ext cx="7197041" cy="28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DI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By Constructor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571" y="1327093"/>
            <a:ext cx="8171543" cy="42173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 </a:t>
            </a:r>
          </a:p>
          <a:p>
            <a:pPr lvl="1">
              <a:lnSpc>
                <a:spcPct val="110000"/>
              </a:lnSpc>
            </a:pP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	http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://www.springframework.org/schema/beans/spring-beans.xsd"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140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 </a:t>
            </a:r>
            <a:r>
              <a:rPr lang="en-US" sz="140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"addr" </a:t>
            </a:r>
            <a:r>
              <a:rPr lang="en-US" sz="1400" i="1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</a:t>
            </a:r>
            <a:r>
              <a:rPr lang="en-US" sz="1400" i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"com.fsoft.bean.di.Address"</a:t>
            </a:r>
            <a:r>
              <a:rPr lang="en-US" sz="1400" i="1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"city"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"Hanoi" 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"street"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"Duytan" 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</a:t>
            </a:r>
            <a:r>
              <a:rPr lang="en-US" sz="140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endParaRPr lang="en-US" sz="140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"emp3"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"com.fsoft.bean.di.Employee"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"empId"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"3"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"empName"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"My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 address 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"addr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&gt;/&gt; &lt;--setter--&gt;</a:t>
            </a:r>
            <a:endParaRPr lang="en-US" sz="14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endParaRPr lang="en-US" sz="14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constructor-arg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"address"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addr“ /</a:t>
            </a:r>
            <a:r>
              <a:rPr lang="en-US" sz="14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14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	&lt;/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&lt;/beans&gt;</a:t>
            </a:r>
            <a:endParaRPr lang="en-US" sz="1400"/>
          </a:p>
        </p:txBody>
      </p:sp>
      <p:sp>
        <p:nvSpPr>
          <p:cNvPr id="7" name="Rounded Rectangular Callout 6"/>
          <p:cNvSpPr/>
          <p:nvPr/>
        </p:nvSpPr>
        <p:spPr>
          <a:xfrm>
            <a:off x="4296228" y="5438039"/>
            <a:ext cx="4455886" cy="937623"/>
          </a:xfrm>
          <a:prstGeom prst="wedgeRoundRectCallout">
            <a:avLst>
              <a:gd name="adj1" fmla="val -46244"/>
              <a:gd name="adj2" fmla="val -87852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Using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&lt;constructor-arg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&gt; subelement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to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initialize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40535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DI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By Setter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571" y="1327093"/>
            <a:ext cx="8171543" cy="37964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 </a:t>
            </a:r>
          </a:p>
          <a:p>
            <a:pPr lvl="1">
              <a:lnSpc>
                <a:spcPct val="110000"/>
              </a:lnSpc>
            </a:pP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http://www.springframework.org/schema/beans/spring-beans.xsd"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140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 </a:t>
            </a:r>
            <a:r>
              <a:rPr lang="en-US" sz="140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"addr" </a:t>
            </a:r>
            <a:r>
              <a:rPr lang="en-US" sz="1400" i="1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</a:t>
            </a:r>
            <a:r>
              <a:rPr lang="en-US" sz="1400" i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"com.fsoft.bean.di.Address"</a:t>
            </a:r>
            <a:r>
              <a:rPr lang="en-US" sz="1400" i="1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"city"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"Hanoi" 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"street"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"Duytan" 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</a:t>
            </a:r>
            <a:r>
              <a:rPr lang="en-US" sz="140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endParaRPr lang="en-US" sz="140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 </a:t>
            </a:r>
            <a:r>
              <a:rPr lang="en-US" sz="140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"emp4" </a:t>
            </a:r>
            <a:r>
              <a:rPr lang="en-US" sz="1400" i="1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</a:t>
            </a:r>
            <a:r>
              <a:rPr lang="en-US" sz="1400" i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"com.fsoft.bean.di.Employee"</a:t>
            </a:r>
            <a:r>
              <a:rPr lang="en-US" sz="1400" i="1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"empId"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"4"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"empName"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"My"</a:t>
            </a:r>
            <a:r>
              <a:rPr lang="en-US" sz="1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lvl="2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"address" </a:t>
            </a:r>
            <a:r>
              <a:rPr lang="en-US" sz="1400" i="1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addr“ /</a:t>
            </a:r>
            <a:r>
              <a:rPr lang="en-US" sz="14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14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</a:t>
            </a:r>
            <a:r>
              <a:rPr lang="en-US" sz="140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smtClean="0">
                <a:solidFill>
                  <a:srgbClr val="008080"/>
                </a:solidFill>
                <a:latin typeface="Courier New" panose="02070309020205020404" pitchFamily="49" charset="0"/>
              </a:rPr>
              <a:t>&lt;/beans&gt;</a:t>
            </a:r>
            <a:endParaRPr lang="en-US" sz="1400"/>
          </a:p>
        </p:txBody>
      </p:sp>
      <p:sp>
        <p:nvSpPr>
          <p:cNvPr id="7" name="Rounded Rectangular Callout 6"/>
          <p:cNvSpPr/>
          <p:nvPr/>
        </p:nvSpPr>
        <p:spPr>
          <a:xfrm>
            <a:off x="4325256" y="5395041"/>
            <a:ext cx="4455886" cy="937623"/>
          </a:xfrm>
          <a:prstGeom prst="wedgeRoundRectCallout">
            <a:avLst>
              <a:gd name="adj1" fmla="val -62504"/>
              <a:gd name="adj2" fmla="val -128100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Using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&lt;property&gt;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subelement to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initialize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5818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Spring IOC and DI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MS PGothic (Body)"/>
              </a:rPr>
              <a:t>Ways of implement IOC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86200" y="1676400"/>
            <a:ext cx="13716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IOC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86200" y="2692400"/>
            <a:ext cx="13716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DI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4800600"/>
            <a:ext cx="13716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Constructor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1800" y="4800600"/>
            <a:ext cx="15240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Setter/Getter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8200" y="4800600"/>
            <a:ext cx="17526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Interface Implementation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4800600"/>
            <a:ext cx="13716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Service Locator</a:t>
            </a:r>
          </a:p>
        </p:txBody>
      </p: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>
            <a:off x="4572000" y="2133600"/>
            <a:ext cx="0" cy="55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8" idx="0"/>
          </p:cNvCxnSpPr>
          <p:nvPr/>
        </p:nvCxnSpPr>
        <p:spPr>
          <a:xfrm rot="5400000">
            <a:off x="2527300" y="2755900"/>
            <a:ext cx="1651000" cy="2438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9" idx="0"/>
          </p:cNvCxnSpPr>
          <p:nvPr/>
        </p:nvCxnSpPr>
        <p:spPr>
          <a:xfrm rot="5400000">
            <a:off x="3327400" y="3556000"/>
            <a:ext cx="1651000" cy="8382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0" idx="0"/>
          </p:cNvCxnSpPr>
          <p:nvPr/>
        </p:nvCxnSpPr>
        <p:spPr>
          <a:xfrm rot="16200000" flipH="1">
            <a:off x="4222750" y="3498850"/>
            <a:ext cx="1651000" cy="952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11" idx="0"/>
          </p:cNvCxnSpPr>
          <p:nvPr/>
        </p:nvCxnSpPr>
        <p:spPr>
          <a:xfrm rot="16200000" flipH="1">
            <a:off x="5080000" y="2641600"/>
            <a:ext cx="1651000" cy="2667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</a:t>
            </a:r>
            <a:r>
              <a:rPr lang="en-US" cap="none" smtClean="0"/>
              <a:t>p</a:t>
            </a:r>
            <a:r>
              <a:rPr lang="en-US" smtClean="0"/>
              <a:t>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>
            <a:normAutofit fontScale="90000"/>
          </a:bodyPr>
          <a:lstStyle/>
          <a:p>
            <a:r>
              <a:rPr lang="en-US"/>
              <a:t>Overview of the Spring Framework</a:t>
            </a:r>
            <a:br>
              <a:rPr lang="en-US"/>
            </a:b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The Spring Expression Language (</a:t>
            </a:r>
            <a:r>
              <a:rPr lang="en-US" sz="2400" b="1"/>
              <a:t>SpEL</a:t>
            </a:r>
            <a:r>
              <a:rPr lang="en-US" sz="2400"/>
              <a:t> for short) is a powerful expression language that supports querying and manipulating an object graph at runtime.</a:t>
            </a:r>
          </a:p>
          <a:p>
            <a:pPr algn="just"/>
            <a:r>
              <a:rPr lang="en-US" smtClean="0"/>
              <a:t>The </a:t>
            </a:r>
            <a:r>
              <a:rPr lang="en-US"/>
              <a:t>Spring EL is similar with OGNL and JSF EL, and evaluated or executed during the bean creation time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All </a:t>
            </a:r>
            <a:r>
              <a:rPr lang="en-US"/>
              <a:t>Spring expressions are available via XML or annotation.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8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SpEL </a:t>
            </a:r>
            <a:r>
              <a:rPr lang="en-US" sz="3200"/>
              <a:t>in </a:t>
            </a:r>
            <a:r>
              <a:rPr lang="en-US" sz="3200" smtClean="0"/>
              <a:t>XML </a:t>
            </a:r>
            <a:r>
              <a:rPr lang="en-US" sz="3200"/>
              <a:t>based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333333"/>
                </a:solidFill>
                <a:latin typeface="Helvetica Neue"/>
              </a:rPr>
              <a:t>The SpEL are enclosed with </a:t>
            </a:r>
            <a:r>
              <a:rPr lang="en-US" sz="2400"/>
              <a:t>#{ SpEL expression </a:t>
            </a:r>
            <a:r>
              <a:rPr lang="en-US" sz="2400" smtClean="0"/>
              <a:t>}: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5011" y="1379621"/>
            <a:ext cx="8646694" cy="5004034"/>
            <a:chOff x="385011" y="1379621"/>
            <a:chExt cx="8646694" cy="5004034"/>
          </a:xfrm>
        </p:grpSpPr>
        <p:sp>
          <p:nvSpPr>
            <p:cNvPr id="7" name="Rectangle 6"/>
            <p:cNvSpPr/>
            <p:nvPr/>
          </p:nvSpPr>
          <p:spPr>
            <a:xfrm>
              <a:off x="385011" y="1379621"/>
              <a:ext cx="8646694" cy="500403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>
                  <a:solidFill>
                    <a:srgbClr val="008080"/>
                  </a:solidFill>
                  <a:latin typeface="Consolas"/>
                </a:rPr>
                <a:t>&lt;?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xml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version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"1.0"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encoding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"UTF-8"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?&gt;</a:t>
              </a:r>
            </a:p>
            <a:p>
              <a:r>
                <a:rPr lang="en-US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beans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xmlns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"http://www.springframework.org/schema/beans"</a:t>
              </a:r>
            </a:p>
            <a:p>
              <a:r>
                <a:rPr lang="en-US" smtClean="0">
                  <a:solidFill>
                    <a:srgbClr val="7F007F"/>
                  </a:solidFill>
                  <a:latin typeface="Consolas"/>
                </a:rPr>
                <a:t>	xmlns:xsi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"http://www.w3.org/2001/XMLSchema-instance"</a:t>
              </a:r>
            </a:p>
            <a:p>
              <a:r>
                <a:rPr lang="en-US" smtClean="0">
                  <a:solidFill>
                    <a:srgbClr val="7F007F"/>
                  </a:solidFill>
                  <a:latin typeface="Consolas"/>
                </a:rPr>
                <a:t>	xsi:schemaLocation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"http://www.springframework.org/schema/beans </a:t>
              </a:r>
            </a:p>
            <a:p>
              <a:r>
                <a:rPr lang="en-US" i="1" smtClean="0">
                  <a:solidFill>
                    <a:srgbClr val="2A00FF"/>
                  </a:solidFill>
                  <a:latin typeface="Consolas"/>
                </a:rPr>
                <a:t>	http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://www.springframework.org/schema/beans/spring-beans.xsd"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 smtClean="0">
                <a:solidFill>
                  <a:srgbClr val="008080"/>
                </a:solidFill>
                <a:latin typeface="Consolas"/>
              </a:endParaRPr>
            </a:p>
            <a:p>
              <a:r>
                <a:rPr lang="en-US" smtClean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highlight>
                    <a:srgbClr val="D4D4D4"/>
                  </a:highlight>
                  <a:latin typeface="Consolas"/>
                </a:rPr>
                <a:t>bean </a:t>
              </a:r>
              <a:r>
                <a:rPr lang="en-US">
                  <a:solidFill>
                    <a:srgbClr val="7F007F"/>
                  </a:solidFill>
                  <a:highlight>
                    <a:srgbClr val="D4D4D4"/>
                  </a:highlight>
                  <a:latin typeface="Consolas"/>
                </a:rPr>
                <a:t>id</a:t>
              </a:r>
              <a:r>
                <a:rPr lang="en-US">
                  <a:solidFill>
                    <a:srgbClr val="000000"/>
                  </a:solidFill>
                  <a:highlight>
                    <a:srgbClr val="D4D4D4"/>
                  </a:highlight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highlight>
                    <a:srgbClr val="D4D4D4"/>
                  </a:highlight>
                  <a:latin typeface="Consolas"/>
                </a:rPr>
                <a:t>"addr" </a:t>
              </a:r>
              <a:r>
                <a:rPr lang="en-US" i="1">
                  <a:solidFill>
                    <a:srgbClr val="7F007F"/>
                  </a:solidFill>
                  <a:highlight>
                    <a:srgbClr val="D4D4D4"/>
                  </a:highlight>
                  <a:latin typeface="Consolas"/>
                </a:rPr>
                <a:t>class</a:t>
              </a:r>
              <a:r>
                <a:rPr lang="en-US" i="1">
                  <a:solidFill>
                    <a:srgbClr val="000000"/>
                  </a:solidFill>
                  <a:highlight>
                    <a:srgbClr val="D4D4D4"/>
                  </a:highlight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highlight>
                    <a:srgbClr val="D4D4D4"/>
                  </a:highlight>
                  <a:latin typeface="Consolas"/>
                </a:rPr>
                <a:t>"com.fsoft.bean.di.Address"</a:t>
              </a:r>
              <a:r>
                <a:rPr lang="en-US" i="1">
                  <a:solidFill>
                    <a:srgbClr val="008080"/>
                  </a:solidFill>
                  <a:highlight>
                    <a:srgbClr val="D4D4D4"/>
                  </a:highlight>
                  <a:latin typeface="Consolas"/>
                </a:rPr>
                <a:t>&gt;</a:t>
              </a:r>
            </a:p>
            <a:p>
              <a:pPr lvl="1"/>
              <a:r>
                <a:rPr lang="en-US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property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"city"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"Hanoi" 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pPr lvl="1"/>
              <a:r>
                <a:rPr lang="en-US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property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"street"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"Duytan" 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r>
                <a:rPr lang="en-US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>
                  <a:solidFill>
                    <a:srgbClr val="3F7F7F"/>
                  </a:solidFill>
                  <a:highlight>
                    <a:srgbClr val="D4D4D4"/>
                  </a:highlight>
                  <a:latin typeface="Consolas"/>
                </a:rPr>
                <a:t>bean</a:t>
              </a:r>
              <a:r>
                <a:rPr lang="en-US">
                  <a:solidFill>
                    <a:srgbClr val="008080"/>
                  </a:solidFill>
                  <a:highlight>
                    <a:srgbClr val="D4D4D4"/>
                  </a:highlight>
                  <a:latin typeface="Consolas"/>
                </a:rPr>
                <a:t>&gt;</a:t>
              </a:r>
              <a:endParaRPr lang="en-US" smtClean="0">
                <a:solidFill>
                  <a:srgbClr val="008080"/>
                </a:solidFill>
                <a:latin typeface="Consolas"/>
              </a:endParaRPr>
            </a:p>
            <a:p>
              <a:r>
                <a:rPr lang="en-US" smtClean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bean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id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"employee"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class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"com.fsoft.bean.di.Employee"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>
                  <a:solidFill>
                    <a:srgbClr val="000000"/>
                  </a:solidFill>
                  <a:latin typeface="Consolas"/>
                </a:rPr>
                <a:t>   </a:t>
              </a:r>
              <a:r>
                <a:rPr lang="en-US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property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"empId"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"12"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r>
                <a:rPr lang="en-US">
                  <a:solidFill>
                    <a:srgbClr val="000000"/>
                  </a:solidFill>
                  <a:latin typeface="Consolas"/>
                </a:rPr>
                <a:t>   </a:t>
              </a:r>
              <a:r>
                <a:rPr lang="en-US" smtClean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property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"empName"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"My"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r>
                <a:rPr lang="en-US" smtClean="0">
                  <a:solidFill>
                    <a:srgbClr val="008080"/>
                  </a:solidFill>
                  <a:latin typeface="Consolas"/>
                </a:rPr>
                <a:t>	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property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"address"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"#{addr}"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&gt;&lt;/</a:t>
              </a:r>
              <a:r>
                <a:rPr lang="en-US" i="1">
                  <a:solidFill>
                    <a:srgbClr val="3F7F7F"/>
                  </a:solidFill>
                  <a:latin typeface="Consolas"/>
                </a:rPr>
                <a:t>property</a:t>
              </a:r>
              <a:r>
                <a:rPr lang="en-US" i="1" smtClean="0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 i="1">
                <a:solidFill>
                  <a:srgbClr val="008080"/>
                </a:solidFill>
                <a:latin typeface="Consolas"/>
              </a:endParaRPr>
            </a:p>
            <a:p>
              <a:r>
                <a:rPr lang="en-US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bean</a:t>
              </a:r>
              <a:r>
                <a:rPr lang="en-US" smtClean="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>
                  <a:solidFill>
                    <a:srgbClr val="008080"/>
                  </a:solidFill>
                  <a:highlight>
                    <a:srgbClr val="E8F2FE"/>
                  </a:highlight>
                  <a:latin typeface="Consolas"/>
                </a:rPr>
                <a:t>&lt;/</a:t>
              </a:r>
              <a:r>
                <a:rPr lang="en-US">
                  <a:solidFill>
                    <a:srgbClr val="3F7F7F"/>
                  </a:solidFill>
                  <a:highlight>
                    <a:srgbClr val="D4D4D4"/>
                  </a:highlight>
                  <a:latin typeface="Consolas"/>
                </a:rPr>
                <a:t>beans</a:t>
              </a:r>
              <a:r>
                <a:rPr lang="en-US">
                  <a:solidFill>
                    <a:srgbClr val="008080"/>
                  </a:solidFill>
                  <a:highlight>
                    <a:srgbClr val="E8F2FE"/>
                  </a:highlight>
                  <a:latin typeface="Consolas"/>
                </a:rPr>
                <a:t>&gt;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49486" y="4688114"/>
              <a:ext cx="2002971" cy="4209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486" y="2743200"/>
              <a:ext cx="2002971" cy="4209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830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SpEL </a:t>
            </a:r>
            <a:r>
              <a:rPr lang="en-US" sz="3200"/>
              <a:t>in Annotation-based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1411" y="1305342"/>
            <a:ext cx="8714049" cy="4801314"/>
            <a:chOff x="191411" y="1305342"/>
            <a:chExt cx="8714049" cy="4801314"/>
          </a:xfrm>
        </p:grpSpPr>
        <p:sp>
          <p:nvSpPr>
            <p:cNvPr id="9" name="Rectangle 8"/>
            <p:cNvSpPr/>
            <p:nvPr/>
          </p:nvSpPr>
          <p:spPr>
            <a:xfrm>
              <a:off x="191411" y="1305342"/>
              <a:ext cx="871404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rgbClr val="7F0055"/>
                  </a:solidFill>
                  <a:latin typeface="Consolas"/>
                </a:rPr>
                <a:t>package</a:t>
              </a:r>
              <a:r>
                <a:rPr lang="en-US" b="1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b="1" smtClean="0">
                  <a:solidFill>
                    <a:srgbClr val="000000"/>
                  </a:solidFill>
                  <a:latin typeface="Consolas"/>
                </a:rPr>
                <a:t>com.fsoft.bean;</a:t>
              </a:r>
              <a:endParaRPr lang="en-US" b="1">
                <a:solidFill>
                  <a:srgbClr val="000000"/>
                </a:solidFill>
                <a:latin typeface="Consolas"/>
              </a:endParaRPr>
            </a:p>
            <a:p>
              <a:endParaRPr lang="en-US">
                <a:latin typeface="Consolas"/>
              </a:endParaRPr>
            </a:p>
            <a:p>
              <a:r>
                <a:rPr lang="en-US" b="1">
                  <a:solidFill>
                    <a:srgbClr val="7F0055"/>
                  </a:solidFill>
                  <a:latin typeface="Consolas"/>
                </a:rPr>
                <a:t>import</a:t>
              </a:r>
              <a:r>
                <a:rPr lang="en-US" b="1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b="1" smtClean="0">
                  <a:solidFill>
                    <a:srgbClr val="000000"/>
                  </a:solidFill>
                  <a:latin typeface="Consolas"/>
                </a:rPr>
                <a:t>org.springframework.beans.factory.annotation.Value;</a:t>
              </a:r>
            </a:p>
            <a:p>
              <a:endParaRPr lang="en-US" smtClean="0">
                <a:solidFill>
                  <a:srgbClr val="646464"/>
                </a:solidFill>
                <a:highlight>
                  <a:srgbClr val="E8F2FE"/>
                </a:highlight>
                <a:latin typeface="Consolas"/>
              </a:endParaRPr>
            </a:p>
            <a:p>
              <a:r>
                <a:rPr lang="en-US" smtClean="0">
                  <a:solidFill>
                    <a:srgbClr val="646464"/>
                  </a:solidFill>
                  <a:highlight>
                    <a:srgbClr val="E8F2FE"/>
                  </a:highlight>
                  <a:latin typeface="Consolas"/>
                </a:rPr>
                <a:t>@</a:t>
              </a:r>
              <a:r>
                <a:rPr lang="en-US">
                  <a:solidFill>
                    <a:srgbClr val="646464"/>
                  </a:solidFill>
                  <a:highlight>
                    <a:srgbClr val="E8F2FE"/>
                  </a:highlight>
                  <a:latin typeface="Consolas"/>
                </a:rPr>
                <a:t>Component</a:t>
              </a:r>
              <a:r>
                <a:rPr lang="en-US">
                  <a:solidFill>
                    <a:srgbClr val="000000"/>
                  </a:solidFill>
                  <a:highlight>
                    <a:srgbClr val="E8F2FE"/>
                  </a:highlight>
                  <a:latin typeface="Consolas"/>
                </a:rPr>
                <a:t>(</a:t>
              </a:r>
              <a:r>
                <a:rPr lang="en-US">
                  <a:solidFill>
                    <a:srgbClr val="2A00FF"/>
                  </a:solidFill>
                  <a:highlight>
                    <a:srgbClr val="E8F2FE"/>
                  </a:highlight>
                  <a:latin typeface="Consolas"/>
                </a:rPr>
                <a:t>"addr"</a:t>
              </a:r>
              <a:r>
                <a:rPr lang="en-US">
                  <a:solidFill>
                    <a:srgbClr val="000000"/>
                  </a:solidFill>
                  <a:highlight>
                    <a:srgbClr val="E8F2FE"/>
                  </a:highlight>
                  <a:latin typeface="Consolas"/>
                </a:rPr>
                <a:t>)</a:t>
              </a:r>
              <a:endParaRPr lang="en-US" b="1" smtClean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b="1" smtClean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b="1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b="1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b="1">
                  <a:solidFill>
                    <a:srgbClr val="000000"/>
                  </a:solidFill>
                  <a:latin typeface="Consolas"/>
                </a:rPr>
                <a:t> Address {</a:t>
              </a:r>
            </a:p>
            <a:p>
              <a:pPr lvl="1"/>
              <a:r>
                <a:rPr lang="en-US">
                  <a:solidFill>
                    <a:srgbClr val="646464"/>
                  </a:solidFill>
                  <a:latin typeface="Consolas"/>
                </a:rPr>
                <a:t>@Value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smtClean="0">
                  <a:solidFill>
                    <a:srgbClr val="2A00FF"/>
                  </a:solidFill>
                  <a:latin typeface="Consolas"/>
                </a:rPr>
                <a:t>Hanoi"</a:t>
              </a:r>
              <a:r>
                <a:rPr lang="en-US" smtClean="0">
                  <a:solidFill>
                    <a:srgbClr val="000000"/>
                  </a:solidFill>
                  <a:latin typeface="Consolas"/>
                </a:rPr>
                <a:t>)</a:t>
              </a:r>
              <a:endParaRPr lang="en-US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b="1">
                  <a:solidFill>
                    <a:srgbClr val="7F0055"/>
                  </a:solidFill>
                  <a:latin typeface="Consolas"/>
                </a:rPr>
                <a:t>private</a:t>
              </a:r>
              <a:r>
                <a:rPr lang="en-US" b="1">
                  <a:solidFill>
                    <a:srgbClr val="000000"/>
                  </a:solidFill>
                  <a:latin typeface="Consolas"/>
                </a:rPr>
                <a:t> String </a:t>
              </a:r>
              <a:r>
                <a:rPr lang="en-US" b="1">
                  <a:solidFill>
                    <a:srgbClr val="0000C0"/>
                  </a:solidFill>
                  <a:latin typeface="Consolas"/>
                </a:rPr>
                <a:t>city</a:t>
              </a:r>
              <a:r>
                <a:rPr lang="en-US" b="1" smtClean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 lvl="1"/>
              <a:endParaRPr lang="en-US" b="1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>
                  <a:solidFill>
                    <a:srgbClr val="646464"/>
                  </a:solidFill>
                  <a:latin typeface="Consolas"/>
                </a:rPr>
                <a:t>@Value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smtClean="0">
                  <a:solidFill>
                    <a:srgbClr val="2A00FF"/>
                  </a:solidFill>
                  <a:latin typeface="Consolas"/>
                </a:rPr>
                <a:t>Duytan</a:t>
              </a:r>
              <a:r>
                <a:rPr lang="en-US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)</a:t>
              </a:r>
            </a:p>
            <a:p>
              <a:pPr lvl="1"/>
              <a:r>
                <a:rPr lang="en-US" b="1">
                  <a:solidFill>
                    <a:srgbClr val="7F0055"/>
                  </a:solidFill>
                  <a:latin typeface="Consolas"/>
                </a:rPr>
                <a:t>private</a:t>
              </a:r>
              <a:r>
                <a:rPr lang="en-US" b="1">
                  <a:solidFill>
                    <a:srgbClr val="000000"/>
                  </a:solidFill>
                  <a:latin typeface="Consolas"/>
                </a:rPr>
                <a:t> String </a:t>
              </a:r>
              <a:r>
                <a:rPr lang="en-US" b="1">
                  <a:solidFill>
                    <a:srgbClr val="0000C0"/>
                  </a:solidFill>
                  <a:latin typeface="Consolas"/>
                </a:rPr>
                <a:t>street</a:t>
              </a:r>
              <a:r>
                <a:rPr lang="en-US" b="1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 lvl="1"/>
              <a:endParaRPr lang="en-US">
                <a:latin typeface="Consolas"/>
              </a:endParaRPr>
            </a:p>
            <a:p>
              <a:pPr lvl="1"/>
              <a:r>
                <a:rPr lang="en-US" b="1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b="1">
                  <a:solidFill>
                    <a:srgbClr val="000000"/>
                  </a:solidFill>
                  <a:latin typeface="Consolas"/>
                </a:rPr>
                <a:t> Address() {</a:t>
              </a:r>
            </a:p>
            <a:p>
              <a:pPr lvl="1"/>
              <a:endParaRPr lang="en-US">
                <a:latin typeface="Consolas"/>
              </a:endParaRPr>
            </a:p>
            <a:p>
              <a:pPr lvl="1"/>
              <a:r>
                <a:rPr lang="en-US" smtClean="0">
                  <a:solidFill>
                    <a:srgbClr val="000000"/>
                  </a:solidFill>
                  <a:latin typeface="Consolas"/>
                </a:rPr>
                <a:t>}</a:t>
              </a:r>
            </a:p>
            <a:p>
              <a:pPr lvl="1"/>
              <a:r>
                <a:rPr lang="en-US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/>
                </a:rPr>
                <a:t>// ...</a:t>
              </a:r>
            </a:p>
            <a:p>
              <a:r>
                <a:rPr lang="en-US" smtClean="0">
                  <a:solidFill>
                    <a:srgbClr val="000000"/>
                  </a:solidFill>
                  <a:latin typeface="Consolas"/>
                </a:rPr>
                <a:t>}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1411" y="2322286"/>
              <a:ext cx="2493732" cy="406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4897" y="2931886"/>
              <a:ext cx="2101846" cy="406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897" y="3705999"/>
              <a:ext cx="2101846" cy="406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67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EL in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>
                <a:solidFill>
                  <a:srgbClr val="333333"/>
                </a:solidFill>
                <a:latin typeface="Helvetica Neue"/>
              </a:rPr>
              <a:t>To use SpEL in annotation, you must register your component via annotation. If you register your bean in XML and define </a:t>
            </a:r>
            <a:r>
              <a:rPr lang="en-US" sz="2400"/>
              <a:t>@Value</a:t>
            </a:r>
            <a:r>
              <a:rPr lang="en-US" sz="2400">
                <a:solidFill>
                  <a:srgbClr val="333333"/>
                </a:solidFill>
                <a:latin typeface="Helvetica Neue"/>
              </a:rPr>
              <a:t> in Java class, the </a:t>
            </a:r>
            <a:r>
              <a:rPr lang="en-US" sz="2400"/>
              <a:t>@Value</a:t>
            </a:r>
            <a:r>
              <a:rPr lang="en-US" sz="2400">
                <a:solidFill>
                  <a:srgbClr val="333333"/>
                </a:solidFill>
                <a:latin typeface="Helvetica Neue"/>
              </a:rPr>
              <a:t> will failed to </a:t>
            </a:r>
            <a:r>
              <a:rPr lang="en-US" sz="2400" smtClean="0">
                <a:solidFill>
                  <a:srgbClr val="333333"/>
                </a:solidFill>
                <a:latin typeface="Helvetica Neue"/>
              </a:rPr>
              <a:t>execute</a:t>
            </a:r>
            <a:r>
              <a:rPr lang="en-US" sz="2400">
                <a:solidFill>
                  <a:srgbClr val="333333"/>
                </a:solidFill>
                <a:latin typeface="Helvetica Neue"/>
              </a:rPr>
              <a:t>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7453" y="2438399"/>
            <a:ext cx="8714049" cy="3776871"/>
            <a:chOff x="207453" y="2438399"/>
            <a:chExt cx="8714049" cy="3776871"/>
          </a:xfrm>
        </p:grpSpPr>
        <p:sp>
          <p:nvSpPr>
            <p:cNvPr id="7" name="Rectangle 6"/>
            <p:cNvSpPr/>
            <p:nvPr/>
          </p:nvSpPr>
          <p:spPr>
            <a:xfrm>
              <a:off x="207453" y="2438399"/>
              <a:ext cx="8714049" cy="377687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>
                  <a:solidFill>
                    <a:srgbClr val="008080"/>
                  </a:solidFill>
                  <a:latin typeface="Consolas"/>
                </a:rPr>
                <a:t>&lt;?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xml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version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"1.0" </a:t>
              </a:r>
              <a:r>
                <a:rPr lang="en-US" i="1">
                  <a:solidFill>
                    <a:srgbClr val="7F007F"/>
                  </a:solidFill>
                  <a:latin typeface="Consolas"/>
                </a:rPr>
                <a:t>encoding</a:t>
              </a:r>
              <a:r>
                <a:rPr lang="en-US" i="1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"UTF-8"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?&gt;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beans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xmlns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"http://www.springframework.org/schema/beans"</a:t>
              </a:r>
            </a:p>
            <a:p>
              <a:pPr>
                <a:lnSpc>
                  <a:spcPct val="110000"/>
                </a:lnSpc>
              </a:pPr>
              <a:r>
                <a:rPr lang="en-US" smtClean="0">
                  <a:solidFill>
                    <a:srgbClr val="7F007F"/>
                  </a:solidFill>
                  <a:latin typeface="Consolas"/>
                </a:rPr>
                <a:t>	xmlns:xsi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"http://www.w3.org/2001/XMLSchema-instance"</a:t>
              </a:r>
            </a:p>
            <a:p>
              <a:pPr>
                <a:lnSpc>
                  <a:spcPct val="110000"/>
                </a:lnSpc>
              </a:pPr>
              <a:r>
                <a:rPr lang="en-US" smtClean="0">
                  <a:solidFill>
                    <a:srgbClr val="7F007F"/>
                  </a:solidFill>
                  <a:latin typeface="Consolas"/>
                </a:rPr>
                <a:t>	xsi:schemaLocation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"http://www.springframework.org/schema/beans </a:t>
              </a:r>
              <a:r>
                <a:rPr lang="en-US" i="1" smtClean="0">
                  <a:solidFill>
                    <a:srgbClr val="2A00FF"/>
                  </a:solidFill>
                  <a:latin typeface="Consolas"/>
                </a:rPr>
                <a:t>	http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://www.springframework.org/schema/beans/spring-beans.xsd"</a:t>
              </a:r>
            </a:p>
            <a:p>
              <a:pPr>
                <a:lnSpc>
                  <a:spcPct val="110000"/>
                </a:lnSpc>
              </a:pPr>
              <a:r>
                <a:rPr lang="en-US" smtClean="0">
                  <a:solidFill>
                    <a:srgbClr val="7F007F"/>
                  </a:solidFill>
                  <a:latin typeface="Consolas"/>
                </a:rPr>
                <a:t>	xmlns:context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"http://www.springframework.org/schema/context </a:t>
              </a:r>
              <a:r>
                <a:rPr lang="en-US" i="1" smtClean="0">
                  <a:solidFill>
                    <a:srgbClr val="2A00FF"/>
                  </a:solidFill>
                  <a:latin typeface="Consolas"/>
                </a:rPr>
                <a:t>	http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://</a:t>
              </a:r>
              <a:r>
                <a:rPr lang="en-US" i="1" smtClean="0">
                  <a:solidFill>
                    <a:srgbClr val="2A00FF"/>
                  </a:solidFill>
                  <a:latin typeface="Consolas"/>
                </a:rPr>
                <a:t>www.springframework.org/schema/context/spring-context-			3.0.xsd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  </a:t>
              </a:r>
              <a:r>
                <a:rPr lang="en-US" i="1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solidFill>
                    <a:srgbClr val="000000"/>
                  </a:solidFill>
                  <a:latin typeface="Consolas"/>
                </a:rPr>
                <a:t>    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en-US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>
                  <a:solidFill>
                    <a:srgbClr val="3F7F7F"/>
                  </a:solidFill>
                  <a:latin typeface="Consolas"/>
                </a:rPr>
                <a:t>context:component-scan </a:t>
              </a:r>
              <a:r>
                <a:rPr lang="en-US">
                  <a:solidFill>
                    <a:srgbClr val="7F007F"/>
                  </a:solidFill>
                  <a:latin typeface="Consolas"/>
                </a:rPr>
                <a:t>base-package</a:t>
              </a:r>
              <a:r>
                <a:rPr lang="en-US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i="1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i="1" smtClean="0">
                  <a:solidFill>
                    <a:srgbClr val="2A00FF"/>
                  </a:solidFill>
                  <a:latin typeface="Consolas"/>
                </a:rPr>
                <a:t>com.fsoft.bean" </a:t>
              </a:r>
              <a:r>
                <a:rPr lang="en-US" i="1" smtClean="0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pPr>
                <a:lnSpc>
                  <a:spcPct val="110000"/>
                </a:lnSpc>
              </a:pPr>
              <a:r>
                <a:rPr lang="en-US" i="1" smtClean="0">
                  <a:solidFill>
                    <a:srgbClr val="008080"/>
                  </a:solidFill>
                  <a:latin typeface="Consolas"/>
                </a:rPr>
                <a:t>	// ...</a:t>
              </a:r>
              <a:endParaRPr lang="en-US" i="1">
                <a:solidFill>
                  <a:srgbClr val="008080"/>
                </a:solidFill>
                <a:latin typeface="Consolas"/>
              </a:endParaRPr>
            </a:p>
            <a:p>
              <a:pPr>
                <a:lnSpc>
                  <a:spcPct val="110000"/>
                </a:lnSpc>
              </a:pPr>
              <a:r>
                <a:rPr lang="en-US" i="1" smtClean="0">
                  <a:solidFill>
                    <a:srgbClr val="008080"/>
                  </a:solidFill>
                  <a:latin typeface="Consolas"/>
                </a:rPr>
                <a:t>&lt;/beans?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57371" y="5181600"/>
              <a:ext cx="2162629" cy="3918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121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412595"/>
              </p:ext>
            </p:extLst>
          </p:nvPr>
        </p:nvGraphicFramePr>
        <p:xfrm>
          <a:off x="340140" y="986973"/>
          <a:ext cx="8528089" cy="416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39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The </a:t>
            </a:r>
            <a:r>
              <a:rPr lang="en-US" sz="2400" b="1"/>
              <a:t>Spring Framework </a:t>
            </a:r>
            <a:r>
              <a:rPr lang="en-US" sz="2400"/>
              <a:t>is a Java platform that provides comprehensive infrastructure support for developing Java applications. </a:t>
            </a:r>
            <a:endParaRPr lang="en-US" sz="2400" smtClean="0"/>
          </a:p>
          <a:p>
            <a:pPr algn="just"/>
            <a:r>
              <a:rPr lang="en-US" sz="2400" b="1"/>
              <a:t>Spring framework </a:t>
            </a:r>
            <a:r>
              <a:rPr lang="en-US" sz="2400"/>
              <a:t>is </a:t>
            </a:r>
            <a:r>
              <a:rPr lang="en-US" sz="2400" smtClean="0"/>
              <a:t>one </a:t>
            </a:r>
            <a:r>
              <a:rPr lang="en-US" sz="2400"/>
              <a:t>of the most popular application development frameworks used by java developers</a:t>
            </a:r>
            <a:r>
              <a:rPr lang="en-US" sz="240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Kết quả hình ảnh cho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85" y="5255306"/>
            <a:ext cx="1593616" cy="11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Spring framework is one of the most popular application development frameworks used by java developer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88" y="2891895"/>
            <a:ext cx="4377118" cy="34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  <a:r>
              <a:rPr lang="en-US" smtClean="0"/>
              <a:t>(2/2)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It </a:t>
            </a:r>
            <a:r>
              <a:rPr lang="en-US" smtClean="0"/>
              <a:t>consists </a:t>
            </a:r>
            <a:r>
              <a:rPr lang="en-US"/>
              <a:t>of a </a:t>
            </a:r>
            <a:r>
              <a:rPr lang="en-US" b="1"/>
              <a:t>large number of modules</a:t>
            </a:r>
            <a:r>
              <a:rPr lang="en-US"/>
              <a:t> providing a range of </a:t>
            </a:r>
            <a:r>
              <a:rPr lang="en-US" smtClean="0"/>
              <a:t>services: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926" y="1833809"/>
            <a:ext cx="4267201" cy="4737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P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/>
              <a:t>Core </a:t>
            </a:r>
            <a:r>
              <a:rPr lang="en-US" sz="2000" smtClean="0"/>
              <a:t>Container;</a:t>
            </a:r>
          </a:p>
          <a:p>
            <a:pPr lvl="1" algn="just"/>
            <a:r>
              <a:rPr lang="en-US" sz="2000" smtClean="0"/>
              <a:t>Data Access/Integration;</a:t>
            </a:r>
          </a:p>
          <a:p>
            <a:pPr lvl="1" algn="just"/>
            <a:r>
              <a:rPr lang="en-US" sz="2000" smtClean="0"/>
              <a:t>Web;</a:t>
            </a:r>
          </a:p>
          <a:p>
            <a:pPr lvl="1" algn="just"/>
            <a:r>
              <a:rPr lang="en-US" sz="2000" smtClean="0"/>
              <a:t>Test.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62400" y="1866345"/>
            <a:ext cx="5084617" cy="4737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P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/>
              <a:t>AOP (Aspect Oriented Programming</a:t>
            </a:r>
            <a:r>
              <a:rPr lang="en-US" sz="2000" smtClean="0"/>
              <a:t>); </a:t>
            </a:r>
          </a:p>
          <a:p>
            <a:pPr lvl="1" algn="just"/>
            <a:r>
              <a:rPr lang="en-US" sz="2000" smtClean="0"/>
              <a:t>Instrumentation;</a:t>
            </a:r>
          </a:p>
          <a:p>
            <a:pPr lvl="1" algn="just"/>
            <a:r>
              <a:rPr lang="en-US" sz="2000" smtClean="0"/>
              <a:t>Messaging;</a:t>
            </a:r>
            <a:endParaRPr lang="en-US" sz="2000"/>
          </a:p>
        </p:txBody>
      </p:sp>
      <p:pic>
        <p:nvPicPr>
          <p:cNvPr id="2050" name="Picture 2" descr="spring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69" y="3265130"/>
            <a:ext cx="4608459" cy="345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Modules (1/3)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/>
              <a:t>Data </a:t>
            </a:r>
            <a:r>
              <a:rPr lang="en-US" altLang="en-US" sz="2400" b="1" smtClean="0"/>
              <a:t>Access/Integration</a:t>
            </a:r>
            <a:endParaRPr lang="en-US" altLang="en-US" sz="240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/>
              <a:t>JDBC</a:t>
            </a:r>
            <a:r>
              <a:rPr lang="en-US" altLang="en-US" sz="2000" smtClean="0"/>
              <a:t> module provides a JDBC-abstraction layer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i="1" smtClean="0"/>
              <a:t>ORM</a:t>
            </a:r>
            <a:r>
              <a:rPr lang="en-US" altLang="en-US" sz="2000" i="1" smtClean="0"/>
              <a:t> (</a:t>
            </a:r>
            <a:r>
              <a:rPr lang="en-US" altLang="en-US" sz="2000" smtClean="0"/>
              <a:t>object-relational mapping APIs):</a:t>
            </a:r>
            <a:r>
              <a:rPr lang="en-US" altLang="en-US" sz="2000" i="1" smtClean="0"/>
              <a:t> integrate with JPA, </a:t>
            </a:r>
            <a:r>
              <a:rPr lang="en-US" altLang="en-US" sz="2000" smtClean="0"/>
              <a:t>JDO, Hibernate, and iBatis.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/>
              <a:t>OXM</a:t>
            </a:r>
            <a:r>
              <a:rPr lang="en-US" altLang="en-US" sz="2000" smtClean="0"/>
              <a:t> (Object/XML mapping) implemente for JAXB, Castor, XMLBeans, JiBX and XStream.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/>
              <a:t>JMS</a:t>
            </a:r>
            <a:r>
              <a:rPr lang="en-US" altLang="en-US" sz="2000" smtClean="0"/>
              <a:t> (Java messaging service): producing and consuming messages.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/>
              <a:t>Transaction</a:t>
            </a:r>
            <a:r>
              <a:rPr lang="en-US" altLang="en-US" sz="2000" smtClean="0"/>
              <a:t>: supports programmatic and declarative transaction management.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91411" y="0"/>
            <a:ext cx="8714050" cy="653014"/>
          </a:xfrm>
        </p:spPr>
        <p:txBody>
          <a:bodyPr/>
          <a:lstStyle/>
          <a:p>
            <a:r>
              <a:rPr lang="en-US" altLang="en-US"/>
              <a:t>Modules </a:t>
            </a:r>
            <a:r>
              <a:rPr lang="en-US" altLang="en-US" smtClean="0"/>
              <a:t>(2/3)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smtClean="0">
                <a:ea typeface="Cambria Math" panose="02040503050406030204" pitchFamily="18" charset="0"/>
              </a:rPr>
              <a:t>Web</a:t>
            </a:r>
            <a:endParaRPr lang="en-US" altLang="en-US" sz="2400" smtClean="0">
              <a:ea typeface="Cambria Math" panose="020405030504060302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>
                <a:ea typeface="Cambria Math" panose="02040503050406030204" pitchFamily="18" charset="0"/>
              </a:rPr>
              <a:t>Web</a:t>
            </a:r>
            <a:r>
              <a:rPr lang="en-US" altLang="en-US" sz="2000" smtClean="0">
                <a:ea typeface="Cambria Math" panose="02040503050406030204" pitchFamily="18" charset="0"/>
              </a:rPr>
              <a:t>: Support some features in web application such as : file upload, file download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>
                <a:ea typeface="Cambria Math" panose="02040503050406030204" pitchFamily="18" charset="0"/>
              </a:rPr>
              <a:t>Web-Servlet</a:t>
            </a:r>
            <a:r>
              <a:rPr lang="en-US" altLang="en-US" sz="2000" smtClean="0">
                <a:ea typeface="Cambria Math" panose="02040503050406030204" pitchFamily="18" charset="0"/>
              </a:rPr>
              <a:t>: contains Spring's model-view-controller (</a:t>
            </a:r>
            <a:r>
              <a:rPr lang="en-US" altLang="en-US" sz="2000" i="1" smtClean="0">
                <a:ea typeface="Cambria Math" panose="02040503050406030204" pitchFamily="18" charset="0"/>
              </a:rPr>
              <a:t>MVC) implementation for web </a:t>
            </a:r>
            <a:r>
              <a:rPr lang="en-US" altLang="en-US" sz="2000" smtClean="0">
                <a:ea typeface="Cambria Math" panose="02040503050406030204" pitchFamily="18" charset="0"/>
              </a:rPr>
              <a:t>applications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>
                <a:ea typeface="Cambria Math" panose="02040503050406030204" pitchFamily="18" charset="0"/>
              </a:rPr>
              <a:t>Web-Struts</a:t>
            </a:r>
            <a:r>
              <a:rPr lang="en-US" altLang="en-US" sz="2000" smtClean="0">
                <a:ea typeface="Cambria Math" panose="02040503050406030204" pitchFamily="18" charset="0"/>
              </a:rPr>
              <a:t>: contains the support classes for integrating a classic Struts web tier (struts 1 or struts 2) within a Spring application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i="1" smtClean="0">
                <a:ea typeface="Cambria Math" panose="02040503050406030204" pitchFamily="18" charset="0"/>
              </a:rPr>
              <a:t>Web-Portlet module provides the MVC implementation to be used in a portlet environment and </a:t>
            </a:r>
            <a:r>
              <a:rPr lang="en-US" altLang="en-US" sz="2000" smtClean="0">
                <a:ea typeface="Cambria Math" panose="02040503050406030204" pitchFamily="18" charset="0"/>
              </a:rPr>
              <a:t>mirrors the functionality of Web-Servlet module.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 </a:t>
            </a:r>
            <a:r>
              <a:rPr lang="en-US" altLang="en-US" smtClean="0"/>
              <a:t>(3/3)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/>
              <a:t>AOP and Instrument</a:t>
            </a:r>
            <a:endParaRPr lang="en-US" altLang="en-US" sz="240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Spring's </a:t>
            </a:r>
            <a:r>
              <a:rPr lang="en-US" altLang="en-US" sz="2000" i="1" smtClean="0"/>
              <a:t>AOP module provides an AOP Alliance-compliant aspect-oriented programming </a:t>
            </a:r>
            <a:r>
              <a:rPr lang="en-US" altLang="en-US" sz="2000" smtClean="0"/>
              <a:t>implementation allowing you to define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i="1" smtClean="0"/>
              <a:t>Aspects module provides integration with AspectJ.</a:t>
            </a:r>
            <a:endParaRPr lang="en-US" altLang="en-US" sz="200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i="1" smtClean="0"/>
              <a:t>Instrumentation module provides class instrumentation support and classloader implementations </a:t>
            </a:r>
            <a:r>
              <a:rPr lang="en-US" altLang="en-US" sz="2000" smtClean="0"/>
              <a:t>to be used in certain application servers.</a:t>
            </a:r>
          </a:p>
          <a:p>
            <a:r>
              <a:rPr lang="en-US" altLang="en-US" sz="2400" b="1"/>
              <a:t>Test</a:t>
            </a:r>
            <a:endParaRPr lang="en-US" altLang="en-US" sz="2400"/>
          </a:p>
          <a:p>
            <a:pPr lvl="1" algn="just"/>
            <a:r>
              <a:rPr lang="en-US" altLang="en-US" sz="2000"/>
              <a:t>The </a:t>
            </a:r>
            <a:r>
              <a:rPr lang="en-US" altLang="en-US" sz="2000" i="1"/>
              <a:t>Test module supports the testing of Spring components with JUnit or </a:t>
            </a:r>
            <a:r>
              <a:rPr lang="en-US" altLang="en-US" sz="2000" i="1" smtClean="0"/>
              <a:t>TestNG</a:t>
            </a:r>
            <a:endParaRPr lang="en-US" alt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5594</TotalTime>
  <Words>2484</Words>
  <Application>Microsoft Office PowerPoint</Application>
  <PresentationFormat>On-screen Show (4:3)</PresentationFormat>
  <Paragraphs>593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 Math</vt:lpstr>
      <vt:lpstr>Candara</vt:lpstr>
      <vt:lpstr>Consolas</vt:lpstr>
      <vt:lpstr>Courier New</vt:lpstr>
      <vt:lpstr>Helvetica Neue</vt:lpstr>
      <vt:lpstr>MS PGothic (Body)</vt:lpstr>
      <vt:lpstr>Wingdings</vt:lpstr>
      <vt:lpstr>Wingdings 2</vt:lpstr>
      <vt:lpstr>Presentation2</vt:lpstr>
      <vt:lpstr>SPRING FRAMEWORK</vt:lpstr>
      <vt:lpstr>Table Content</vt:lpstr>
      <vt:lpstr>Learning Goals</vt:lpstr>
      <vt:lpstr>Overview of the Spring Framework </vt:lpstr>
      <vt:lpstr>Introduction (1/2)</vt:lpstr>
      <vt:lpstr>Introduction (2/2)</vt:lpstr>
      <vt:lpstr>Modules (1/3)</vt:lpstr>
      <vt:lpstr>Modules (2/3)</vt:lpstr>
      <vt:lpstr>Modules (3/3)</vt:lpstr>
      <vt:lpstr>History of Spring Framework</vt:lpstr>
      <vt:lpstr>Spring Ioc</vt:lpstr>
      <vt:lpstr>What is Spring Inversion of Control(IoC )?</vt:lpstr>
      <vt:lpstr>Spring IoC</vt:lpstr>
      <vt:lpstr>Spring IoC</vt:lpstr>
      <vt:lpstr>Spring IoC Demo</vt:lpstr>
      <vt:lpstr>Required Maven Dependency</vt:lpstr>
      <vt:lpstr>Required Maven Dependency</vt:lpstr>
      <vt:lpstr>Spring IoC Demo</vt:lpstr>
      <vt:lpstr>Spring IoC Demo</vt:lpstr>
      <vt:lpstr>Spring IoC Demo</vt:lpstr>
      <vt:lpstr>Spring IoC Demo</vt:lpstr>
      <vt:lpstr>IOC Container Features</vt:lpstr>
      <vt:lpstr>Types Of IoC Container</vt:lpstr>
      <vt:lpstr>Spring bean</vt:lpstr>
      <vt:lpstr>Bean Object</vt:lpstr>
      <vt:lpstr>Some Bean Properties</vt:lpstr>
      <vt:lpstr>class property</vt:lpstr>
      <vt:lpstr>scope property </vt:lpstr>
      <vt:lpstr>scope property </vt:lpstr>
      <vt:lpstr>scope property </vt:lpstr>
      <vt:lpstr>Spring DI</vt:lpstr>
      <vt:lpstr>Dependency Injection (DI)</vt:lpstr>
      <vt:lpstr>Spring DI</vt:lpstr>
      <vt:lpstr>Spring DI</vt:lpstr>
      <vt:lpstr>Type of Dependency Injection</vt:lpstr>
      <vt:lpstr>Spring DI Demo</vt:lpstr>
      <vt:lpstr>Spring DI Demo</vt:lpstr>
      <vt:lpstr>Spring IOC and DI</vt:lpstr>
      <vt:lpstr>SpEL</vt:lpstr>
      <vt:lpstr>Spring EL</vt:lpstr>
      <vt:lpstr>SpEL in XML based configuration</vt:lpstr>
      <vt:lpstr>SpEL in Annotation-based configuration</vt:lpstr>
      <vt:lpstr>Spring EL in Annotation</vt:lpstr>
      <vt:lpstr>SUMMAY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(FA.TOD)</cp:lastModifiedBy>
  <cp:revision>447</cp:revision>
  <dcterms:created xsi:type="dcterms:W3CDTF">2016-11-02T02:13:02Z</dcterms:created>
  <dcterms:modified xsi:type="dcterms:W3CDTF">2019-09-14T15:24:15Z</dcterms:modified>
</cp:coreProperties>
</file>