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1" r:id="rId2"/>
    <p:sldId id="362" r:id="rId3"/>
    <p:sldId id="498" r:id="rId4"/>
    <p:sldId id="502" r:id="rId5"/>
    <p:sldId id="499" r:id="rId6"/>
    <p:sldId id="633" r:id="rId7"/>
    <p:sldId id="634" r:id="rId8"/>
    <p:sldId id="658" r:id="rId9"/>
    <p:sldId id="638" r:id="rId10"/>
    <p:sldId id="639" r:id="rId11"/>
    <p:sldId id="635" r:id="rId12"/>
    <p:sldId id="641" r:id="rId13"/>
    <p:sldId id="642" r:id="rId14"/>
    <p:sldId id="643" r:id="rId15"/>
    <p:sldId id="664" r:id="rId16"/>
    <p:sldId id="644" r:id="rId17"/>
    <p:sldId id="640" r:id="rId18"/>
    <p:sldId id="645" r:id="rId19"/>
    <p:sldId id="649" r:id="rId20"/>
    <p:sldId id="636" r:id="rId21"/>
    <p:sldId id="650" r:id="rId22"/>
    <p:sldId id="651" r:id="rId23"/>
    <p:sldId id="648" r:id="rId24"/>
    <p:sldId id="652" r:id="rId25"/>
    <p:sldId id="653" r:id="rId26"/>
    <p:sldId id="666" r:id="rId27"/>
    <p:sldId id="654" r:id="rId28"/>
    <p:sldId id="665" r:id="rId29"/>
    <p:sldId id="672" r:id="rId30"/>
    <p:sldId id="667" r:id="rId31"/>
    <p:sldId id="668" r:id="rId32"/>
    <p:sldId id="670" r:id="rId33"/>
    <p:sldId id="669" r:id="rId34"/>
    <p:sldId id="671" r:id="rId35"/>
    <p:sldId id="655" r:id="rId36"/>
    <p:sldId id="657" r:id="rId37"/>
    <p:sldId id="659" r:id="rId38"/>
    <p:sldId id="661" r:id="rId39"/>
    <p:sldId id="662" r:id="rId40"/>
    <p:sldId id="663" r:id="rId41"/>
    <p:sldId id="572" r:id="rId42"/>
    <p:sldId id="25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12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1</a:t>
          </a:r>
          <a:endParaRPr lang="en-US" sz="2800" b="1"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MVC 4 and Tiles 3</a:t>
          </a:r>
          <a:endParaRPr lang="en-US" sz="2800" b="1"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2</a:t>
          </a:r>
          <a:endParaRPr lang="en-US" sz="2800" b="1"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Data JPA</a:t>
          </a:r>
          <a:endParaRPr lang="en-US" sz="2800" b="1"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172E4A-1850-4D12-BCA6-CADDAF416041}" type="presOf" srcId="{484526D8-7EA0-4F56-A392-BA9A1F26F94C}" destId="{15CEEEA4-F171-4885-A87E-92B590D20C2A}" srcOrd="0" destOrd="0" presId="urn:microsoft.com/office/officeart/2005/8/layout/chevron2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6477CA63-9035-4D1C-AA17-4DF85AE28BFA}" type="presOf" srcId="{D6B30F85-F660-4D7E-B362-BFE06DAC0AC4}" destId="{11883B26-ED23-4094-878E-E7C8F89EDFFD}" srcOrd="0" destOrd="0" presId="urn:microsoft.com/office/officeart/2005/8/layout/chevron2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3652F841-F011-4C86-B3E3-91C25F4A791E}" type="presOf" srcId="{D72C5AE9-6937-4345-915A-DF4DEB8BFF6D}" destId="{92393B75-4E45-4041-B0C2-FF9F5494EB9F}" srcOrd="0" destOrd="0" presId="urn:microsoft.com/office/officeart/2005/8/layout/chevron2"/>
    <dgm:cxn modelId="{3E61DC64-4076-463F-B12A-FB5211C13326}" type="presOf" srcId="{94CE92B1-FD75-4F9B-A785-9E00660F8E83}" destId="{EF26AE1B-CAB3-409F-AE50-EF75822F6782}" srcOrd="0" destOrd="0" presId="urn:microsoft.com/office/officeart/2005/8/layout/chevron2"/>
    <dgm:cxn modelId="{068E3A8B-5151-4F2E-94B3-535B678DCFB3}" type="presOf" srcId="{112F2F0F-DDE4-49C5-BF61-C602BD84A0F4}" destId="{1EBB6850-C588-47FC-B382-0BE62EB8D450}" srcOrd="0" destOrd="0" presId="urn:microsoft.com/office/officeart/2005/8/layout/chevron2"/>
    <dgm:cxn modelId="{2BE4BD37-4B1F-4CCA-AE80-533F6AEA7503}" type="presParOf" srcId="{92393B75-4E45-4041-B0C2-FF9F5494EB9F}" destId="{E1B453C4-F3FE-44AF-A73D-B171A7DED9BE}" srcOrd="0" destOrd="0" presId="urn:microsoft.com/office/officeart/2005/8/layout/chevron2"/>
    <dgm:cxn modelId="{9CDBF71D-E575-468A-94EE-673A1A8DE321}" type="presParOf" srcId="{E1B453C4-F3FE-44AF-A73D-B171A7DED9BE}" destId="{15CEEEA4-F171-4885-A87E-92B590D20C2A}" srcOrd="0" destOrd="0" presId="urn:microsoft.com/office/officeart/2005/8/layout/chevron2"/>
    <dgm:cxn modelId="{2C6D3300-92B1-46CE-8936-ED5E6EBA638B}" type="presParOf" srcId="{E1B453C4-F3FE-44AF-A73D-B171A7DED9BE}" destId="{11883B26-ED23-4094-878E-E7C8F89EDFFD}" srcOrd="1" destOrd="0" presId="urn:microsoft.com/office/officeart/2005/8/layout/chevron2"/>
    <dgm:cxn modelId="{46F3F68B-BCFA-4B90-A94C-52D582F5198A}" type="presParOf" srcId="{92393B75-4E45-4041-B0C2-FF9F5494EB9F}" destId="{EC1FBA30-B556-453A-9F4F-C7AABCAE5BB0}" srcOrd="1" destOrd="0" presId="urn:microsoft.com/office/officeart/2005/8/layout/chevron2"/>
    <dgm:cxn modelId="{2388226D-C171-420F-9D5C-39072DAFFD04}" type="presParOf" srcId="{92393B75-4E45-4041-B0C2-FF9F5494EB9F}" destId="{339936D8-2475-438B-9DDB-8E6110462A51}" srcOrd="2" destOrd="0" presId="urn:microsoft.com/office/officeart/2005/8/layout/chevron2"/>
    <dgm:cxn modelId="{7FE2642E-893B-49D0-94E3-11A5E28C6127}" type="presParOf" srcId="{339936D8-2475-438B-9DDB-8E6110462A51}" destId="{1EBB6850-C588-47FC-B382-0BE62EB8D450}" srcOrd="0" destOrd="0" presId="urn:microsoft.com/office/officeart/2005/8/layout/chevron2"/>
    <dgm:cxn modelId="{61F884A7-3905-4286-B191-0E961D7C80B6}" type="presParOf" srcId="{339936D8-2475-438B-9DDB-8E6110462A51}" destId="{EF26AE1B-CAB3-409F-AE50-EF75822F67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689D9-09DB-4FA7-A861-FE1C80D457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5BB0E-D09F-461C-8689-CC2FE12C9BA4}">
      <dgm:prSet phldrT="[Text]" custT="1"/>
      <dgm:spPr/>
      <dgm:t>
        <a:bodyPr/>
        <a:lstStyle/>
        <a:p>
          <a:pPr algn="ctr"/>
          <a:endParaRPr lang="en-US" sz="2000"/>
        </a:p>
      </dgm:t>
    </dgm:pt>
    <dgm:pt modelId="{9085BA02-C4AF-4DB0-8090-47254A993637}" type="parTrans" cxnId="{FEDB7215-C61F-4627-ADE8-63B4418850A4}">
      <dgm:prSet/>
      <dgm:spPr/>
      <dgm:t>
        <a:bodyPr/>
        <a:lstStyle/>
        <a:p>
          <a:endParaRPr lang="en-US" sz="2000"/>
        </a:p>
      </dgm:t>
    </dgm:pt>
    <dgm:pt modelId="{E62E1C92-5243-4152-BD56-C988460FEDE6}" type="sibTrans" cxnId="{FEDB7215-C61F-4627-ADE8-63B4418850A4}">
      <dgm:prSet/>
      <dgm:spPr/>
      <dgm:t>
        <a:bodyPr/>
        <a:lstStyle/>
        <a:p>
          <a:endParaRPr lang="en-US" sz="2000"/>
        </a:p>
      </dgm:t>
    </dgm:pt>
    <dgm:pt modelId="{33BAE915-EAFB-4A02-A4D3-35FC573470B4}">
      <dgm:prSet phldrT="[Text]" custT="1"/>
      <dgm:spPr/>
      <dgm:t>
        <a:bodyPr/>
        <a:lstStyle/>
        <a:p>
          <a:pPr algn="just"/>
          <a:r>
            <a:rPr lang="en-US" sz="2000" smtClean="0"/>
            <a:t>Understand Spring 4 MVC Framework with Tiles 3 and Spring Data JPA.</a:t>
          </a:r>
          <a:endParaRPr lang="en-US" sz="2000"/>
        </a:p>
      </dgm:t>
    </dgm:pt>
    <dgm:pt modelId="{1A9C153A-2088-4318-BDB0-89E8C9277D7C}" type="sibTrans" cxnId="{2696C51F-5229-41B6-BEE8-81218AD9AC2E}">
      <dgm:prSet/>
      <dgm:spPr/>
      <dgm:t>
        <a:bodyPr/>
        <a:lstStyle/>
        <a:p>
          <a:endParaRPr lang="en-US" sz="2000"/>
        </a:p>
      </dgm:t>
    </dgm:pt>
    <dgm:pt modelId="{A6490A59-C4E5-4784-BA7B-101F435BB810}" type="parTrans" cxnId="{2696C51F-5229-41B6-BEE8-81218AD9AC2E}">
      <dgm:prSet/>
      <dgm:spPr/>
      <dgm:t>
        <a:bodyPr/>
        <a:lstStyle/>
        <a:p>
          <a:endParaRPr lang="en-US" sz="2000"/>
        </a:p>
      </dgm:t>
    </dgm:pt>
    <dgm:pt modelId="{4DF2F16A-9BB4-4379-B5C8-7CAF5520263F}">
      <dgm:prSet phldrT="[Text]" custT="1"/>
      <dgm:spPr/>
      <dgm:t>
        <a:bodyPr/>
        <a:lstStyle/>
        <a:p>
          <a:pPr algn="just"/>
          <a:r>
            <a:rPr lang="en-US" sz="2000" smtClean="0"/>
            <a:t>Know how to write a Web application using Spring  Data JPA.</a:t>
          </a:r>
          <a:endParaRPr lang="en-US" sz="2000"/>
        </a:p>
      </dgm:t>
    </dgm:pt>
    <dgm:pt modelId="{1B6FE418-00D1-4A0E-86C1-099FC53264EF}" type="parTrans" cxnId="{6C886405-1AAE-434E-A7DB-40E1567EA2BA}">
      <dgm:prSet/>
      <dgm:spPr/>
      <dgm:t>
        <a:bodyPr/>
        <a:lstStyle/>
        <a:p>
          <a:endParaRPr lang="en-US"/>
        </a:p>
      </dgm:t>
    </dgm:pt>
    <dgm:pt modelId="{7EF0802A-D875-449C-B931-FF46056B397A}" type="sibTrans" cxnId="{6C886405-1AAE-434E-A7DB-40E1567EA2BA}">
      <dgm:prSet/>
      <dgm:spPr/>
      <dgm:t>
        <a:bodyPr/>
        <a:lstStyle/>
        <a:p>
          <a:endParaRPr lang="en-US"/>
        </a:p>
      </dgm:t>
    </dgm:pt>
    <dgm:pt modelId="{7998A9C2-2041-440E-9AC2-8A4C14DF366D}" type="pres">
      <dgm:prSet presAssocID="{53D689D9-09DB-4FA7-A861-FE1C80D457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13E31E6-5F8E-408C-A3C6-DCBCFC47CE39}" type="pres">
      <dgm:prSet presAssocID="{6A15BB0E-D09F-461C-8689-CC2FE12C9BA4}" presName="thickLine" presStyleLbl="alignNode1" presStyleIdx="0" presStyleCnt="1"/>
      <dgm:spPr/>
    </dgm:pt>
    <dgm:pt modelId="{D85F36AF-0097-45EE-A7A2-EC173D3B5A86}" type="pres">
      <dgm:prSet presAssocID="{6A15BB0E-D09F-461C-8689-CC2FE12C9BA4}" presName="horz1" presStyleCnt="0"/>
      <dgm:spPr/>
    </dgm:pt>
    <dgm:pt modelId="{076FD36C-7F93-4519-B859-6DA956336BE7}" type="pres">
      <dgm:prSet presAssocID="{6A15BB0E-D09F-461C-8689-CC2FE12C9BA4}" presName="tx1" presStyleLbl="revTx" presStyleIdx="0" presStyleCnt="3"/>
      <dgm:spPr/>
      <dgm:t>
        <a:bodyPr/>
        <a:lstStyle/>
        <a:p>
          <a:endParaRPr lang="en-US"/>
        </a:p>
      </dgm:t>
    </dgm:pt>
    <dgm:pt modelId="{D6DE8A9F-6A43-42DC-AE47-549875DDF684}" type="pres">
      <dgm:prSet presAssocID="{6A15BB0E-D09F-461C-8689-CC2FE12C9BA4}" presName="vert1" presStyleCnt="0"/>
      <dgm:spPr/>
    </dgm:pt>
    <dgm:pt modelId="{5154E46D-C1C0-4F23-A3BF-BA437872FD24}" type="pres">
      <dgm:prSet presAssocID="{33BAE915-EAFB-4A02-A4D3-35FC573470B4}" presName="vertSpace2a" presStyleCnt="0"/>
      <dgm:spPr/>
    </dgm:pt>
    <dgm:pt modelId="{71B861A7-9BB9-419E-89DF-284F5E95F28D}" type="pres">
      <dgm:prSet presAssocID="{33BAE915-EAFB-4A02-A4D3-35FC573470B4}" presName="horz2" presStyleCnt="0"/>
      <dgm:spPr/>
    </dgm:pt>
    <dgm:pt modelId="{3E75F79B-005A-4E02-BCE4-F9D687388D80}" type="pres">
      <dgm:prSet presAssocID="{33BAE915-EAFB-4A02-A4D3-35FC573470B4}" presName="horzSpace2" presStyleCnt="0"/>
      <dgm:spPr/>
    </dgm:pt>
    <dgm:pt modelId="{FC789FCE-8F8B-4CE5-9D83-B659ADA1C6F8}" type="pres">
      <dgm:prSet presAssocID="{33BAE915-EAFB-4A02-A4D3-35FC573470B4}" presName="tx2" presStyleLbl="revTx" presStyleIdx="1" presStyleCnt="3"/>
      <dgm:spPr/>
      <dgm:t>
        <a:bodyPr/>
        <a:lstStyle/>
        <a:p>
          <a:endParaRPr lang="en-US"/>
        </a:p>
      </dgm:t>
    </dgm:pt>
    <dgm:pt modelId="{991C509E-8DED-4EE4-AC7C-8D44F9FAA29E}" type="pres">
      <dgm:prSet presAssocID="{33BAE915-EAFB-4A02-A4D3-35FC573470B4}" presName="vert2" presStyleCnt="0"/>
      <dgm:spPr/>
    </dgm:pt>
    <dgm:pt modelId="{2130CC35-91F6-4D5D-ACF9-C96E4930DA63}" type="pres">
      <dgm:prSet presAssocID="{33BAE915-EAFB-4A02-A4D3-35FC573470B4}" presName="thinLine2b" presStyleLbl="callout" presStyleIdx="0" presStyleCnt="2"/>
      <dgm:spPr/>
    </dgm:pt>
    <dgm:pt modelId="{0A8519EF-45EF-4882-8858-1186A5FD8C04}" type="pres">
      <dgm:prSet presAssocID="{33BAE915-EAFB-4A02-A4D3-35FC573470B4}" presName="vertSpace2b" presStyleCnt="0"/>
      <dgm:spPr/>
    </dgm:pt>
    <dgm:pt modelId="{06DB5D77-D469-4AE0-A2B9-64999011EE7D}" type="pres">
      <dgm:prSet presAssocID="{4DF2F16A-9BB4-4379-B5C8-7CAF5520263F}" presName="horz2" presStyleCnt="0"/>
      <dgm:spPr/>
    </dgm:pt>
    <dgm:pt modelId="{23AB47AC-F451-47DD-B6B5-3D250C575503}" type="pres">
      <dgm:prSet presAssocID="{4DF2F16A-9BB4-4379-B5C8-7CAF5520263F}" presName="horzSpace2" presStyleCnt="0"/>
      <dgm:spPr/>
    </dgm:pt>
    <dgm:pt modelId="{3F501F92-60B5-4240-90A9-0380EEE3C504}" type="pres">
      <dgm:prSet presAssocID="{4DF2F16A-9BB4-4379-B5C8-7CAF5520263F}" presName="tx2" presStyleLbl="revTx" presStyleIdx="2" presStyleCnt="3"/>
      <dgm:spPr/>
      <dgm:t>
        <a:bodyPr/>
        <a:lstStyle/>
        <a:p>
          <a:endParaRPr lang="en-US"/>
        </a:p>
      </dgm:t>
    </dgm:pt>
    <dgm:pt modelId="{9686FB51-E6DB-4D3C-BB28-8F177BE831B2}" type="pres">
      <dgm:prSet presAssocID="{4DF2F16A-9BB4-4379-B5C8-7CAF5520263F}" presName="vert2" presStyleCnt="0"/>
      <dgm:spPr/>
    </dgm:pt>
    <dgm:pt modelId="{3913EEA1-6C91-441B-A20F-789272499978}" type="pres">
      <dgm:prSet presAssocID="{4DF2F16A-9BB4-4379-B5C8-7CAF5520263F}" presName="thinLine2b" presStyleLbl="callout" presStyleIdx="1" presStyleCnt="2"/>
      <dgm:spPr/>
    </dgm:pt>
    <dgm:pt modelId="{892B9AD8-1FFD-4081-95EF-6DFC4AC4FEC6}" type="pres">
      <dgm:prSet presAssocID="{4DF2F16A-9BB4-4379-B5C8-7CAF5520263F}" presName="vertSpace2b" presStyleCnt="0"/>
      <dgm:spPr/>
    </dgm:pt>
  </dgm:ptLst>
  <dgm:cxnLst>
    <dgm:cxn modelId="{FEDB7215-C61F-4627-ADE8-63B4418850A4}" srcId="{53D689D9-09DB-4FA7-A861-FE1C80D4573B}" destId="{6A15BB0E-D09F-461C-8689-CC2FE12C9BA4}" srcOrd="0" destOrd="0" parTransId="{9085BA02-C4AF-4DB0-8090-47254A993637}" sibTransId="{E62E1C92-5243-4152-BD56-C988460FEDE6}"/>
    <dgm:cxn modelId="{BC1B5207-FD8B-4C75-A993-CFC6CFFD4199}" type="presOf" srcId="{6A15BB0E-D09F-461C-8689-CC2FE12C9BA4}" destId="{076FD36C-7F93-4519-B859-6DA956336BE7}" srcOrd="0" destOrd="0" presId="urn:microsoft.com/office/officeart/2008/layout/LinedList"/>
    <dgm:cxn modelId="{3E406B88-F771-4004-B043-59DAB928CAFC}" type="presOf" srcId="{33BAE915-EAFB-4A02-A4D3-35FC573470B4}" destId="{FC789FCE-8F8B-4CE5-9D83-B659ADA1C6F8}" srcOrd="0" destOrd="0" presId="urn:microsoft.com/office/officeart/2008/layout/LinedList"/>
    <dgm:cxn modelId="{C1C7E8A7-EE85-4A5B-B490-60AA5C98E448}" type="presOf" srcId="{53D689D9-09DB-4FA7-A861-FE1C80D4573B}" destId="{7998A9C2-2041-440E-9AC2-8A4C14DF366D}" srcOrd="0" destOrd="0" presId="urn:microsoft.com/office/officeart/2008/layout/LinedList"/>
    <dgm:cxn modelId="{2696C51F-5229-41B6-BEE8-81218AD9AC2E}" srcId="{6A15BB0E-D09F-461C-8689-CC2FE12C9BA4}" destId="{33BAE915-EAFB-4A02-A4D3-35FC573470B4}" srcOrd="0" destOrd="0" parTransId="{A6490A59-C4E5-4784-BA7B-101F435BB810}" sibTransId="{1A9C153A-2088-4318-BDB0-89E8C9277D7C}"/>
    <dgm:cxn modelId="{6C886405-1AAE-434E-A7DB-40E1567EA2BA}" srcId="{6A15BB0E-D09F-461C-8689-CC2FE12C9BA4}" destId="{4DF2F16A-9BB4-4379-B5C8-7CAF5520263F}" srcOrd="1" destOrd="0" parTransId="{1B6FE418-00D1-4A0E-86C1-099FC53264EF}" sibTransId="{7EF0802A-D875-449C-B931-FF46056B397A}"/>
    <dgm:cxn modelId="{64049866-A527-41EF-A5AD-A869A4673B28}" type="presOf" srcId="{4DF2F16A-9BB4-4379-B5C8-7CAF5520263F}" destId="{3F501F92-60B5-4240-90A9-0380EEE3C504}" srcOrd="0" destOrd="0" presId="urn:microsoft.com/office/officeart/2008/layout/LinedList"/>
    <dgm:cxn modelId="{C624421A-C6DB-4ABA-9CEA-32BB62741F08}" type="presParOf" srcId="{7998A9C2-2041-440E-9AC2-8A4C14DF366D}" destId="{513E31E6-5F8E-408C-A3C6-DCBCFC47CE39}" srcOrd="0" destOrd="0" presId="urn:microsoft.com/office/officeart/2008/layout/LinedList"/>
    <dgm:cxn modelId="{7FC5B0A8-1397-4D54-A0D9-1E57D55424CC}" type="presParOf" srcId="{7998A9C2-2041-440E-9AC2-8A4C14DF366D}" destId="{D85F36AF-0097-45EE-A7A2-EC173D3B5A86}" srcOrd="1" destOrd="0" presId="urn:microsoft.com/office/officeart/2008/layout/LinedList"/>
    <dgm:cxn modelId="{5F0BEAFE-9D22-4F58-A1DE-665FD60A1417}" type="presParOf" srcId="{D85F36AF-0097-45EE-A7A2-EC173D3B5A86}" destId="{076FD36C-7F93-4519-B859-6DA956336BE7}" srcOrd="0" destOrd="0" presId="urn:microsoft.com/office/officeart/2008/layout/LinedList"/>
    <dgm:cxn modelId="{A8106752-9609-4587-8D34-A13FCD17524E}" type="presParOf" srcId="{D85F36AF-0097-45EE-A7A2-EC173D3B5A86}" destId="{D6DE8A9F-6A43-42DC-AE47-549875DDF684}" srcOrd="1" destOrd="0" presId="urn:microsoft.com/office/officeart/2008/layout/LinedList"/>
    <dgm:cxn modelId="{F0236FAA-588A-4A84-8A19-2905FACFE1B9}" type="presParOf" srcId="{D6DE8A9F-6A43-42DC-AE47-549875DDF684}" destId="{5154E46D-C1C0-4F23-A3BF-BA437872FD24}" srcOrd="0" destOrd="0" presId="urn:microsoft.com/office/officeart/2008/layout/LinedList"/>
    <dgm:cxn modelId="{2FB2A754-4ADC-4AF1-8206-691792D8ED15}" type="presParOf" srcId="{D6DE8A9F-6A43-42DC-AE47-549875DDF684}" destId="{71B861A7-9BB9-419E-89DF-284F5E95F28D}" srcOrd="1" destOrd="0" presId="urn:microsoft.com/office/officeart/2008/layout/LinedList"/>
    <dgm:cxn modelId="{EF500B65-67F3-4487-BA4A-8CC0F61FDAE8}" type="presParOf" srcId="{71B861A7-9BB9-419E-89DF-284F5E95F28D}" destId="{3E75F79B-005A-4E02-BCE4-F9D687388D80}" srcOrd="0" destOrd="0" presId="urn:microsoft.com/office/officeart/2008/layout/LinedList"/>
    <dgm:cxn modelId="{E6173CF9-1BB5-4B61-B151-B8ECAE9C749C}" type="presParOf" srcId="{71B861A7-9BB9-419E-89DF-284F5E95F28D}" destId="{FC789FCE-8F8B-4CE5-9D83-B659ADA1C6F8}" srcOrd="1" destOrd="0" presId="urn:microsoft.com/office/officeart/2008/layout/LinedList"/>
    <dgm:cxn modelId="{02A56B9B-7FBE-442F-8824-2F82409DC3BD}" type="presParOf" srcId="{71B861A7-9BB9-419E-89DF-284F5E95F28D}" destId="{991C509E-8DED-4EE4-AC7C-8D44F9FAA29E}" srcOrd="2" destOrd="0" presId="urn:microsoft.com/office/officeart/2008/layout/LinedList"/>
    <dgm:cxn modelId="{C08D0135-3C45-48AD-8B86-ABDE25D96D6E}" type="presParOf" srcId="{D6DE8A9F-6A43-42DC-AE47-549875DDF684}" destId="{2130CC35-91F6-4D5D-ACF9-C96E4930DA63}" srcOrd="2" destOrd="0" presId="urn:microsoft.com/office/officeart/2008/layout/LinedList"/>
    <dgm:cxn modelId="{1C94860C-3602-461E-B396-B6CB98BC3B10}" type="presParOf" srcId="{D6DE8A9F-6A43-42DC-AE47-549875DDF684}" destId="{0A8519EF-45EF-4882-8858-1186A5FD8C04}" srcOrd="3" destOrd="0" presId="urn:microsoft.com/office/officeart/2008/layout/LinedList"/>
    <dgm:cxn modelId="{2AC7694F-6562-47DD-9AD1-59A4EAAC1C93}" type="presParOf" srcId="{D6DE8A9F-6A43-42DC-AE47-549875DDF684}" destId="{06DB5D77-D469-4AE0-A2B9-64999011EE7D}" srcOrd="4" destOrd="0" presId="urn:microsoft.com/office/officeart/2008/layout/LinedList"/>
    <dgm:cxn modelId="{B628B80F-6624-40EA-A984-34FCFDA33313}" type="presParOf" srcId="{06DB5D77-D469-4AE0-A2B9-64999011EE7D}" destId="{23AB47AC-F451-47DD-B6B5-3D250C575503}" srcOrd="0" destOrd="0" presId="urn:microsoft.com/office/officeart/2008/layout/LinedList"/>
    <dgm:cxn modelId="{65453A78-4754-4BB6-A94C-86522746D386}" type="presParOf" srcId="{06DB5D77-D469-4AE0-A2B9-64999011EE7D}" destId="{3F501F92-60B5-4240-90A9-0380EEE3C504}" srcOrd="1" destOrd="0" presId="urn:microsoft.com/office/officeart/2008/layout/LinedList"/>
    <dgm:cxn modelId="{D47DFD8C-DFEF-4ED4-AF45-A588B545C082}" type="presParOf" srcId="{06DB5D77-D469-4AE0-A2B9-64999011EE7D}" destId="{9686FB51-E6DB-4D3C-BB28-8F177BE831B2}" srcOrd="2" destOrd="0" presId="urn:microsoft.com/office/officeart/2008/layout/LinedList"/>
    <dgm:cxn modelId="{6A9136F5-D512-4742-9425-6DEE52092E75}" type="presParOf" srcId="{D6DE8A9F-6A43-42DC-AE47-549875DDF684}" destId="{3913EEA1-6C91-441B-A20F-789272499978}" srcOrd="5" destOrd="0" presId="urn:microsoft.com/office/officeart/2008/layout/LinedList"/>
    <dgm:cxn modelId="{86E96C36-C068-431B-A58B-ED54AD27E326}" type="presParOf" srcId="{D6DE8A9F-6A43-42DC-AE47-549875DDF684}" destId="{892B9AD8-1FFD-4081-95EF-6DFC4AC4FEC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E1AA6-4C10-4005-82DF-E0CE1E10FE02}" type="doc">
      <dgm:prSet loTypeId="urn:microsoft.com/office/officeart/2005/8/layout/vList5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A764D82-32F5-4BEE-8522-3349889BE08D}">
      <dgm:prSet phldrT="[Text]" custT="1"/>
      <dgm:spPr/>
      <dgm:t>
        <a:bodyPr/>
        <a:lstStyle/>
        <a:p>
          <a:pPr algn="ctr"/>
          <a:r>
            <a:rPr lang="en-US" sz="1800" b="1" smtClean="0">
              <a:latin typeface="Candara" panose="020E0502030303020204" pitchFamily="34" charset="0"/>
            </a:rPr>
            <a:t>Reusability</a:t>
          </a:r>
          <a:endParaRPr lang="en-US" sz="1800">
            <a:latin typeface="Candara" panose="020E0502030303020204" pitchFamily="34" charset="0"/>
          </a:endParaRPr>
        </a:p>
      </dgm:t>
    </dgm:pt>
    <dgm:pt modelId="{1DC7D84B-10C9-4798-92C5-34C664162AD4}" type="parTrans" cxnId="{AC0BE822-2676-45F7-84AC-570725B4A813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517C0718-2081-42CB-B98B-B85DAE154A7B}" type="sibTrans" cxnId="{AC0BE822-2676-45F7-84AC-570725B4A813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F1EB4309-E268-4632-8FEB-5F09FA84686E}">
      <dgm:prSet phldrT="[Text]" custT="1"/>
      <dgm:spPr/>
      <dgm:t>
        <a:bodyPr/>
        <a:lstStyle/>
        <a:p>
          <a:pPr algn="ctr"/>
          <a:r>
            <a:rPr lang="en-US" sz="1800" b="1" i="0" smtClean="0">
              <a:latin typeface="Candara" panose="020E0502030303020204" pitchFamily="34" charset="0"/>
            </a:rPr>
            <a:t>Centralized control</a:t>
          </a:r>
          <a:endParaRPr lang="en-US" sz="1800">
            <a:latin typeface="Candara" panose="020E0502030303020204" pitchFamily="34" charset="0"/>
          </a:endParaRPr>
        </a:p>
      </dgm:t>
    </dgm:pt>
    <dgm:pt modelId="{525C687E-6BF7-41DE-9320-F5723AC3E1B9}" type="parTrans" cxnId="{574204FF-F230-4B94-B424-D49B50EE52EB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93816B26-F458-4212-A8D9-91734F33C931}" type="sibTrans" cxnId="{574204FF-F230-4B94-B424-D49B50EE52EB}">
      <dgm:prSet/>
      <dgm:spPr/>
      <dgm:t>
        <a:bodyPr/>
        <a:lstStyle/>
        <a:p>
          <a:endParaRPr lang="en-US" sz="1800">
            <a:latin typeface="Candara" panose="020E0502030303020204" pitchFamily="34" charset="0"/>
          </a:endParaRPr>
        </a:p>
      </dgm:t>
    </dgm:pt>
    <dgm:pt modelId="{785BBED6-517F-4981-A251-6512E56E7E07}">
      <dgm:prSet phldrT="[Text]" custT="1"/>
      <dgm:spPr/>
      <dgm:t>
        <a:bodyPr/>
        <a:lstStyle/>
        <a:p>
          <a:pPr algn="just"/>
          <a:r>
            <a:rPr lang="en-US" sz="1800" smtClean="0">
              <a:latin typeface="Candara" panose="020E0502030303020204" pitchFamily="34" charset="0"/>
            </a:rPr>
            <a:t>We can reuse a single component in multiple pages like header and footer components.</a:t>
          </a:r>
          <a:endParaRPr lang="en-US" sz="1800">
            <a:latin typeface="Candara" panose="020E0502030303020204" pitchFamily="34" charset="0"/>
          </a:endParaRPr>
        </a:p>
      </dgm:t>
    </dgm:pt>
    <dgm:pt modelId="{73A27C94-9EC6-4569-8285-2EFF32A16660}" type="parTrans" cxnId="{E0A68C75-6A20-45E2-A4CE-8B6885BDBB1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F5C6A6A-2705-4146-BA9A-453FABBBA3F3}" type="sibTrans" cxnId="{E0A68C75-6A20-45E2-A4CE-8B6885BDBB1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4831474-C7EB-4F38-A989-48A4D553F10F}">
      <dgm:prSet phldrT="[Text]" custT="1"/>
      <dgm:spPr/>
      <dgm:t>
        <a:bodyPr/>
        <a:lstStyle/>
        <a:p>
          <a:pPr algn="just"/>
          <a:r>
            <a:rPr lang="en-US" sz="1800" b="0" i="0" smtClean="0">
              <a:latin typeface="Candara" panose="020E0502030303020204" pitchFamily="34" charset="0"/>
            </a:rPr>
            <a:t>We can control the layout of the page by a single template page only.</a:t>
          </a:r>
          <a:endParaRPr lang="en-US" sz="1800">
            <a:latin typeface="Candara" panose="020E0502030303020204" pitchFamily="34" charset="0"/>
          </a:endParaRPr>
        </a:p>
      </dgm:t>
    </dgm:pt>
    <dgm:pt modelId="{64BA8B7F-5BC4-454E-B893-3471EFE6F733}" type="parTrans" cxnId="{0CA93C35-D601-4FE8-8985-7DCE50B43D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B2557D2-6BB8-4823-AAAC-FD3912799025}" type="sibTrans" cxnId="{0CA93C35-D601-4FE8-8985-7DCE50B43D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91F823-52CB-4973-9C3D-75375811C443}">
      <dgm:prSet phldrT="[Text]" custT="1"/>
      <dgm:spPr/>
      <dgm:t>
        <a:bodyPr/>
        <a:lstStyle/>
        <a:p>
          <a:pPr algn="ctr"/>
          <a:r>
            <a:rPr lang="en-US" sz="1800" b="1" i="0" smtClean="0">
              <a:latin typeface="Candara" panose="020E0502030303020204" pitchFamily="34" charset="0"/>
            </a:rPr>
            <a:t>Easy to change the layout</a:t>
          </a:r>
          <a:endParaRPr lang="en-US" sz="1800">
            <a:latin typeface="Candara" panose="020E0502030303020204" pitchFamily="34" charset="0"/>
          </a:endParaRPr>
        </a:p>
      </dgm:t>
    </dgm:pt>
    <dgm:pt modelId="{584A578A-B67D-4B0A-A85B-C7C90826BB0E}" type="parTrans" cxnId="{05476548-1871-4BD2-803D-D9E60206913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3A0A92-5526-4151-B84B-04D1D4942532}" type="sibTrans" cxnId="{05476548-1871-4BD2-803D-D9E60206913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7FB3E39-AC4A-4601-B7F3-2F845ACCDFC8}">
      <dgm:prSet phldrT="[Text]" custT="1"/>
      <dgm:spPr/>
      <dgm:t>
        <a:bodyPr/>
        <a:lstStyle/>
        <a:p>
          <a:pPr algn="just"/>
          <a:r>
            <a:rPr lang="en-US" sz="1800" b="0" i="0" smtClean="0">
              <a:latin typeface="Candara" panose="020E0502030303020204" pitchFamily="34" charset="0"/>
            </a:rPr>
            <a:t>By the help of single template page, we can change the layout of the page anytime. So your website can easily adapt new technologies such as bootstrap, jquery etc.</a:t>
          </a:r>
          <a:endParaRPr lang="en-US" sz="1800">
            <a:latin typeface="Candara" panose="020E0502030303020204" pitchFamily="34" charset="0"/>
          </a:endParaRPr>
        </a:p>
      </dgm:t>
    </dgm:pt>
    <dgm:pt modelId="{A3721E66-F5F3-477A-B1C1-C8C46C85EF1C}" type="parTrans" cxnId="{1097C2B1-E825-48E8-8089-015D529D77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13A9C25-87C6-4DF9-987A-E0F0D5127679}" type="sibTrans" cxnId="{1097C2B1-E825-48E8-8089-015D529D77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7467578-9F41-42AC-A376-2C1D969D8103}" type="pres">
      <dgm:prSet presAssocID="{129E1AA6-4C10-4005-82DF-E0CE1E10FE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AB40C-3238-49CC-9A4A-0570BB4173D2}" type="pres">
      <dgm:prSet presAssocID="{0A764D82-32F5-4BEE-8522-3349889BE08D}" presName="linNode" presStyleCnt="0"/>
      <dgm:spPr/>
      <dgm:t>
        <a:bodyPr/>
        <a:lstStyle/>
        <a:p>
          <a:endParaRPr lang="en-US"/>
        </a:p>
      </dgm:t>
    </dgm:pt>
    <dgm:pt modelId="{34A03300-E16C-4107-A586-FC21835F6B12}" type="pres">
      <dgm:prSet presAssocID="{0A764D82-32F5-4BEE-8522-3349889BE08D}" presName="parentText" presStyleLbl="node1" presStyleIdx="0" presStyleCnt="3" custScaleX="755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EF07F-DB19-484F-B49E-D31CA19C3C04}" type="pres">
      <dgm:prSet presAssocID="{0A764D82-32F5-4BEE-8522-3349889BE08D}" presName="descendantText" presStyleLbl="alignAccFollowNode1" presStyleIdx="0" presStyleCnt="3" custScaleX="113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8BE86-4BCA-4CE7-AC69-B8F84F1CF07C}" type="pres">
      <dgm:prSet presAssocID="{517C0718-2081-42CB-B98B-B85DAE154A7B}" presName="sp" presStyleCnt="0"/>
      <dgm:spPr/>
      <dgm:t>
        <a:bodyPr/>
        <a:lstStyle/>
        <a:p>
          <a:endParaRPr lang="en-US"/>
        </a:p>
      </dgm:t>
    </dgm:pt>
    <dgm:pt modelId="{4A6ECAEA-F019-4844-A394-085BEA323271}" type="pres">
      <dgm:prSet presAssocID="{F1EB4309-E268-4632-8FEB-5F09FA84686E}" presName="linNode" presStyleCnt="0"/>
      <dgm:spPr/>
      <dgm:t>
        <a:bodyPr/>
        <a:lstStyle/>
        <a:p>
          <a:endParaRPr lang="en-US"/>
        </a:p>
      </dgm:t>
    </dgm:pt>
    <dgm:pt modelId="{8D8DFE8C-684D-4348-BAEE-0877A6AFC7B1}" type="pres">
      <dgm:prSet presAssocID="{F1EB4309-E268-4632-8FEB-5F09FA84686E}" presName="parentText" presStyleLbl="node1" presStyleIdx="1" presStyleCnt="3" custScaleX="755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9F0DA-5F85-456B-B139-7792489CA380}" type="pres">
      <dgm:prSet presAssocID="{F1EB4309-E268-4632-8FEB-5F09FA84686E}" presName="descendantText" presStyleLbl="alignAccFollowNode1" presStyleIdx="1" presStyleCnt="3" custScaleX="113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146F3-CF7D-4C7F-BD4E-671B1C74A599}" type="pres">
      <dgm:prSet presAssocID="{93816B26-F458-4212-A8D9-91734F33C931}" presName="sp" presStyleCnt="0"/>
      <dgm:spPr/>
      <dgm:t>
        <a:bodyPr/>
        <a:lstStyle/>
        <a:p>
          <a:endParaRPr lang="en-US"/>
        </a:p>
      </dgm:t>
    </dgm:pt>
    <dgm:pt modelId="{B92DB3E7-DD7A-40CD-90CC-919FB4717ED9}" type="pres">
      <dgm:prSet presAssocID="{BD91F823-52CB-4973-9C3D-75375811C443}" presName="linNode" presStyleCnt="0"/>
      <dgm:spPr/>
      <dgm:t>
        <a:bodyPr/>
        <a:lstStyle/>
        <a:p>
          <a:endParaRPr lang="en-US"/>
        </a:p>
      </dgm:t>
    </dgm:pt>
    <dgm:pt modelId="{E945FD2D-678D-4CDF-8B61-CCA8E73161B9}" type="pres">
      <dgm:prSet presAssocID="{BD91F823-52CB-4973-9C3D-75375811C443}" presName="parentText" presStyleLbl="node1" presStyleIdx="2" presStyleCnt="3" custScaleX="755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6083B-AFEA-40A6-B5A2-F06000DC03E4}" type="pres">
      <dgm:prSet presAssocID="{BD91F823-52CB-4973-9C3D-75375811C443}" presName="descendantText" presStyleLbl="alignAccFollowNode1" presStyleIdx="2" presStyleCnt="3" custScaleX="113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E6210-F9C8-44A0-A7F4-958101C202EB}" type="presOf" srcId="{D7FB3E39-AC4A-4601-B7F3-2F845ACCDFC8}" destId="{9476083B-AFEA-40A6-B5A2-F06000DC03E4}" srcOrd="0" destOrd="0" presId="urn:microsoft.com/office/officeart/2005/8/layout/vList5"/>
    <dgm:cxn modelId="{AC0BE822-2676-45F7-84AC-570725B4A813}" srcId="{129E1AA6-4C10-4005-82DF-E0CE1E10FE02}" destId="{0A764D82-32F5-4BEE-8522-3349889BE08D}" srcOrd="0" destOrd="0" parTransId="{1DC7D84B-10C9-4798-92C5-34C664162AD4}" sibTransId="{517C0718-2081-42CB-B98B-B85DAE154A7B}"/>
    <dgm:cxn modelId="{1097C2B1-E825-48E8-8089-015D529D7783}" srcId="{BD91F823-52CB-4973-9C3D-75375811C443}" destId="{D7FB3E39-AC4A-4601-B7F3-2F845ACCDFC8}" srcOrd="0" destOrd="0" parTransId="{A3721E66-F5F3-477A-B1C1-C8C46C85EF1C}" sibTransId="{B13A9C25-87C6-4DF9-987A-E0F0D5127679}"/>
    <dgm:cxn modelId="{05476548-1871-4BD2-803D-D9E602069137}" srcId="{129E1AA6-4C10-4005-82DF-E0CE1E10FE02}" destId="{BD91F823-52CB-4973-9C3D-75375811C443}" srcOrd="2" destOrd="0" parTransId="{584A578A-B67D-4B0A-A85B-C7C90826BB0E}" sibTransId="{673A0A92-5526-4151-B84B-04D1D4942532}"/>
    <dgm:cxn modelId="{574204FF-F230-4B94-B424-D49B50EE52EB}" srcId="{129E1AA6-4C10-4005-82DF-E0CE1E10FE02}" destId="{F1EB4309-E268-4632-8FEB-5F09FA84686E}" srcOrd="1" destOrd="0" parTransId="{525C687E-6BF7-41DE-9320-F5723AC3E1B9}" sibTransId="{93816B26-F458-4212-A8D9-91734F33C931}"/>
    <dgm:cxn modelId="{2B25CBCE-A67B-4973-BF28-74D2B6B8B10B}" type="presOf" srcId="{BD91F823-52CB-4973-9C3D-75375811C443}" destId="{E945FD2D-678D-4CDF-8B61-CCA8E73161B9}" srcOrd="0" destOrd="0" presId="urn:microsoft.com/office/officeart/2005/8/layout/vList5"/>
    <dgm:cxn modelId="{4EC97E16-0CBC-473C-9997-F3BFCA876CED}" type="presOf" srcId="{785BBED6-517F-4981-A251-6512E56E7E07}" destId="{AA4EF07F-DB19-484F-B49E-D31CA19C3C04}" srcOrd="0" destOrd="0" presId="urn:microsoft.com/office/officeart/2005/8/layout/vList5"/>
    <dgm:cxn modelId="{1F82B454-A534-44D2-AB72-7A5F38632EF4}" type="presOf" srcId="{129E1AA6-4C10-4005-82DF-E0CE1E10FE02}" destId="{37467578-9F41-42AC-A376-2C1D969D8103}" srcOrd="0" destOrd="0" presId="urn:microsoft.com/office/officeart/2005/8/layout/vList5"/>
    <dgm:cxn modelId="{A00D1C77-C897-4B8D-B760-D09F5EBBEAFE}" type="presOf" srcId="{0A764D82-32F5-4BEE-8522-3349889BE08D}" destId="{34A03300-E16C-4107-A586-FC21835F6B12}" srcOrd="0" destOrd="0" presId="urn:microsoft.com/office/officeart/2005/8/layout/vList5"/>
    <dgm:cxn modelId="{0CA93C35-D601-4FE8-8985-7DCE50B43D48}" srcId="{F1EB4309-E268-4632-8FEB-5F09FA84686E}" destId="{B4831474-C7EB-4F38-A989-48A4D553F10F}" srcOrd="0" destOrd="0" parTransId="{64BA8B7F-5BC4-454E-B893-3471EFE6F733}" sibTransId="{BB2557D2-6BB8-4823-AAAC-FD3912799025}"/>
    <dgm:cxn modelId="{BD7A80F6-78B3-4690-9C76-42DCE3F958A3}" type="presOf" srcId="{F1EB4309-E268-4632-8FEB-5F09FA84686E}" destId="{8D8DFE8C-684D-4348-BAEE-0877A6AFC7B1}" srcOrd="0" destOrd="0" presId="urn:microsoft.com/office/officeart/2005/8/layout/vList5"/>
    <dgm:cxn modelId="{5A1EDBB1-C9E5-4B87-8B15-A7D8676ED832}" type="presOf" srcId="{B4831474-C7EB-4F38-A989-48A4D553F10F}" destId="{3679F0DA-5F85-456B-B139-7792489CA380}" srcOrd="0" destOrd="0" presId="urn:microsoft.com/office/officeart/2005/8/layout/vList5"/>
    <dgm:cxn modelId="{E0A68C75-6A20-45E2-A4CE-8B6885BDBB1B}" srcId="{0A764D82-32F5-4BEE-8522-3349889BE08D}" destId="{785BBED6-517F-4981-A251-6512E56E7E07}" srcOrd="0" destOrd="0" parTransId="{73A27C94-9EC6-4569-8285-2EFF32A16660}" sibTransId="{CF5C6A6A-2705-4146-BA9A-453FABBBA3F3}"/>
    <dgm:cxn modelId="{C0A0672F-71D9-4BEC-B14D-55A07BB7071D}" type="presParOf" srcId="{37467578-9F41-42AC-A376-2C1D969D8103}" destId="{4BBAB40C-3238-49CC-9A4A-0570BB4173D2}" srcOrd="0" destOrd="0" presId="urn:microsoft.com/office/officeart/2005/8/layout/vList5"/>
    <dgm:cxn modelId="{775A7E3F-F4EE-4BD0-97C6-A58FDC2C2CE6}" type="presParOf" srcId="{4BBAB40C-3238-49CC-9A4A-0570BB4173D2}" destId="{34A03300-E16C-4107-A586-FC21835F6B12}" srcOrd="0" destOrd="0" presId="urn:microsoft.com/office/officeart/2005/8/layout/vList5"/>
    <dgm:cxn modelId="{BF0595EC-86E0-4162-9BCD-946CDC1D8E7B}" type="presParOf" srcId="{4BBAB40C-3238-49CC-9A4A-0570BB4173D2}" destId="{AA4EF07F-DB19-484F-B49E-D31CA19C3C04}" srcOrd="1" destOrd="0" presId="urn:microsoft.com/office/officeart/2005/8/layout/vList5"/>
    <dgm:cxn modelId="{97EBE0F2-FDB5-4C3D-B6FC-877E508B277B}" type="presParOf" srcId="{37467578-9F41-42AC-A376-2C1D969D8103}" destId="{D818BE86-4BCA-4CE7-AC69-B8F84F1CF07C}" srcOrd="1" destOrd="0" presId="urn:microsoft.com/office/officeart/2005/8/layout/vList5"/>
    <dgm:cxn modelId="{A09AE917-AF3C-4396-AACF-581DB593BCE3}" type="presParOf" srcId="{37467578-9F41-42AC-A376-2C1D969D8103}" destId="{4A6ECAEA-F019-4844-A394-085BEA323271}" srcOrd="2" destOrd="0" presId="urn:microsoft.com/office/officeart/2005/8/layout/vList5"/>
    <dgm:cxn modelId="{0D21F67F-E423-4899-A8D3-3A5480315779}" type="presParOf" srcId="{4A6ECAEA-F019-4844-A394-085BEA323271}" destId="{8D8DFE8C-684D-4348-BAEE-0877A6AFC7B1}" srcOrd="0" destOrd="0" presId="urn:microsoft.com/office/officeart/2005/8/layout/vList5"/>
    <dgm:cxn modelId="{1FE74548-8229-4726-9BF2-C12E2B213F4E}" type="presParOf" srcId="{4A6ECAEA-F019-4844-A394-085BEA323271}" destId="{3679F0DA-5F85-456B-B139-7792489CA380}" srcOrd="1" destOrd="0" presId="urn:microsoft.com/office/officeart/2005/8/layout/vList5"/>
    <dgm:cxn modelId="{B48084CA-6387-448C-B4F1-81E536902E22}" type="presParOf" srcId="{37467578-9F41-42AC-A376-2C1D969D8103}" destId="{4E4146F3-CF7D-4C7F-BD4E-671B1C74A599}" srcOrd="3" destOrd="0" presId="urn:microsoft.com/office/officeart/2005/8/layout/vList5"/>
    <dgm:cxn modelId="{9E72A60A-72C4-493C-A4E2-755917DC1D98}" type="presParOf" srcId="{37467578-9F41-42AC-A376-2C1D969D8103}" destId="{B92DB3E7-DD7A-40CD-90CC-919FB4717ED9}" srcOrd="4" destOrd="0" presId="urn:microsoft.com/office/officeart/2005/8/layout/vList5"/>
    <dgm:cxn modelId="{C0EA9FB6-929C-40BD-B397-7191B189998E}" type="presParOf" srcId="{B92DB3E7-DD7A-40CD-90CC-919FB4717ED9}" destId="{E945FD2D-678D-4CDF-8B61-CCA8E73161B9}" srcOrd="0" destOrd="0" presId="urn:microsoft.com/office/officeart/2005/8/layout/vList5"/>
    <dgm:cxn modelId="{534D401F-58E2-45FA-A0A0-2485A4B8E12A}" type="presParOf" srcId="{B92DB3E7-DD7A-40CD-90CC-919FB4717ED9}" destId="{9476083B-AFEA-40A6-B5A2-F06000DC03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A8A9ED-B0DD-433F-BBA4-2CF0E539977A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8C527F6-3917-4D99-B39D-057B7B18DC96}">
      <dgm:prSet phldrT="[Text]" custT="1"/>
      <dgm:spPr/>
      <dgm:t>
        <a:bodyPr/>
        <a:lstStyle/>
        <a:p>
          <a:r>
            <a:rPr lang="en-US" sz="1600" b="1" smtClean="0">
              <a:latin typeface="Candara" panose="020E0502030303020204" pitchFamily="34" charset="0"/>
            </a:rPr>
            <a:t>Repository</a:t>
          </a:r>
          <a:endParaRPr lang="en-US" sz="1600">
            <a:latin typeface="Candara" panose="020E0502030303020204" pitchFamily="34" charset="0"/>
          </a:endParaRPr>
        </a:p>
      </dgm:t>
    </dgm:pt>
    <dgm:pt modelId="{DAE9F4B2-1B70-42A4-9D8B-E4A86AC2419F}" type="parTrans" cxnId="{760D9053-8DD2-4213-B73C-A282DA5672AA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A12AD83E-EFE1-4C5F-8BAD-B8B211545B64}" type="sibTrans" cxnId="{760D9053-8DD2-4213-B73C-A282DA5672AA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7B8C0EB7-F228-46F2-8427-318395D61C47}">
      <dgm:prSet phldrT="[Text]"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The </a:t>
          </a:r>
          <a:r>
            <a:rPr lang="en-US" sz="1600" b="1" smtClean="0">
              <a:latin typeface="Candara" panose="020E0502030303020204" pitchFamily="34" charset="0"/>
            </a:rPr>
            <a:t>base interface </a:t>
          </a:r>
          <a:r>
            <a:rPr lang="en-US" sz="1600" smtClean="0">
              <a:latin typeface="Candara" panose="020E0502030303020204" pitchFamily="34" charset="0"/>
            </a:rPr>
            <a:t>that all repositories must extend.</a:t>
          </a:r>
          <a:endParaRPr lang="en-US" sz="1600">
            <a:latin typeface="Candara" panose="020E0502030303020204" pitchFamily="34" charset="0"/>
          </a:endParaRPr>
        </a:p>
      </dgm:t>
    </dgm:pt>
    <dgm:pt modelId="{20361053-0C8B-4068-B3EC-B3C78C0D478A}" type="parTrans" cxnId="{C3B751E7-8D97-4D60-B193-0D3681A162A8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81A6EEA9-0F36-45A9-BEC6-9EE4D1592116}" type="sibTrans" cxnId="{C3B751E7-8D97-4D60-B193-0D3681A162A8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2D15EC06-00EA-4E07-B1AB-367D0A8735B0}">
      <dgm:prSet phldrT="[Text]" custT="1"/>
      <dgm:spPr/>
      <dgm:t>
        <a:bodyPr/>
        <a:lstStyle/>
        <a:p>
          <a:r>
            <a:rPr lang="en-US" sz="1600" b="1" smtClean="0">
              <a:latin typeface="Candara" panose="020E0502030303020204" pitchFamily="34" charset="0"/>
            </a:rPr>
            <a:t>CrudRepository</a:t>
          </a:r>
          <a:endParaRPr lang="en-US" sz="1600">
            <a:latin typeface="Candara" panose="020E0502030303020204" pitchFamily="34" charset="0"/>
          </a:endParaRPr>
        </a:p>
      </dgm:t>
    </dgm:pt>
    <dgm:pt modelId="{332F2992-F223-45AD-BCE7-B92A93A1A128}" type="parTrans" cxnId="{C822FFFF-32ED-4CD0-84DF-9251F23C8583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4A4CEB0E-890D-4683-8E56-6863625EB089}" type="sibTrans" cxnId="{C822FFFF-32ED-4CD0-84DF-9251F23C8583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2F1DDCFE-65B9-4699-8F3A-C159DE06CDF9}">
      <dgm:prSet phldrT="[Text]"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It does </a:t>
          </a:r>
          <a:r>
            <a:rPr lang="en-US" sz="1600" b="1" smtClean="0">
              <a:latin typeface="Candara" panose="020E0502030303020204" pitchFamily="34" charset="0"/>
            </a:rPr>
            <a:t>not provide any generated method implementations</a:t>
          </a:r>
          <a:r>
            <a:rPr lang="en-US" sz="1600" smtClean="0">
              <a:latin typeface="Candara" panose="020E0502030303020204" pitchFamily="34" charset="0"/>
            </a:rPr>
            <a:t>. You are able to </a:t>
          </a:r>
          <a:r>
            <a:rPr lang="en-US" sz="1600" i="1" smtClean="0">
              <a:latin typeface="Candara" panose="020E0502030303020204" pitchFamily="34" charset="0"/>
            </a:rPr>
            <a:t>define</a:t>
          </a:r>
          <a:r>
            <a:rPr lang="en-US" sz="1600" smtClean="0">
              <a:latin typeface="Candara" panose="020E0502030303020204" pitchFamily="34" charset="0"/>
            </a:rPr>
            <a:t> methods like </a:t>
          </a:r>
          <a:r>
            <a:rPr lang="en-US" sz="1600" i="1" smtClean="0">
              <a:latin typeface="Candara" panose="020E0502030303020204" pitchFamily="34" charset="0"/>
            </a:rPr>
            <a:t>findByName</a:t>
          </a:r>
          <a:r>
            <a:rPr lang="en-US" sz="1600" smtClean="0">
              <a:latin typeface="Candara" panose="020E0502030303020204" pitchFamily="34" charset="0"/>
            </a:rPr>
            <a:t>() and </a:t>
          </a:r>
          <a:r>
            <a:rPr lang="en-US" sz="1600" i="1" smtClean="0">
              <a:latin typeface="Candara" panose="020E0502030303020204" pitchFamily="34" charset="0"/>
            </a:rPr>
            <a:t>findByCityAndState</a:t>
          </a:r>
          <a:r>
            <a:rPr lang="en-US" sz="1600" smtClean="0">
              <a:latin typeface="Candara" panose="020E0502030303020204" pitchFamily="34" charset="0"/>
            </a:rPr>
            <a:t>().</a:t>
          </a:r>
          <a:endParaRPr lang="en-US" sz="1600">
            <a:latin typeface="Candara" panose="020E0502030303020204" pitchFamily="34" charset="0"/>
          </a:endParaRPr>
        </a:p>
      </dgm:t>
    </dgm:pt>
    <dgm:pt modelId="{3C0280DE-2A57-49CD-BEA9-7CA2681B14A6}" type="parTrans" cxnId="{648B80F0-3249-4B04-BEB6-0481B097CEE9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22B77D66-13CA-42E2-B5E5-4D842EEEA3B7}" type="sibTrans" cxnId="{648B80F0-3249-4B04-BEB6-0481B097CEE9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1DD601F3-E286-4CDC-BDA1-67EA7F673762}">
      <dgm:prSet phldrT="[Text]" custT="1"/>
      <dgm:spPr/>
      <dgm:t>
        <a:bodyPr/>
        <a:lstStyle/>
        <a:p>
          <a:pPr algn="l"/>
          <a:r>
            <a:rPr lang="en-US" sz="1600" smtClean="0">
              <a:latin typeface="Candara" panose="020E0502030303020204" pitchFamily="34" charset="0"/>
            </a:rPr>
            <a:t>Extends Repository and comes complete with CRUD functionality. </a:t>
          </a:r>
        </a:p>
        <a:p>
          <a:pPr algn="just"/>
          <a:r>
            <a:rPr lang="en-US" sz="1600" smtClean="0">
              <a:latin typeface="Candara" panose="020E0502030303020204" pitchFamily="34" charset="0"/>
            </a:rPr>
            <a:t>By extending this interface you'll automatically pick up methods like </a:t>
          </a:r>
          <a:r>
            <a:rPr lang="en-US" sz="1600" b="1" smtClean="0">
              <a:latin typeface="Candara" panose="020E0502030303020204" pitchFamily="34" charset="0"/>
            </a:rPr>
            <a:t>findOne(ID)</a:t>
          </a:r>
          <a:r>
            <a:rPr lang="en-US" sz="1600" smtClean="0">
              <a:latin typeface="Candara" panose="020E0502030303020204" pitchFamily="34" charset="0"/>
            </a:rPr>
            <a:t>, </a:t>
          </a:r>
          <a:r>
            <a:rPr lang="en-US" sz="1600" b="1" smtClean="0">
              <a:latin typeface="Candara" panose="020E0502030303020204" pitchFamily="34" charset="0"/>
            </a:rPr>
            <a:t>findAll()</a:t>
          </a:r>
          <a:r>
            <a:rPr lang="en-US" sz="1600" smtClean="0">
              <a:latin typeface="Candara" panose="020E0502030303020204" pitchFamily="34" charset="0"/>
            </a:rPr>
            <a:t>, </a:t>
          </a:r>
          <a:r>
            <a:rPr lang="en-US" sz="1600" b="1" smtClean="0">
              <a:latin typeface="Candara" panose="020E0502030303020204" pitchFamily="34" charset="0"/>
            </a:rPr>
            <a:t>save()</a:t>
          </a:r>
          <a:r>
            <a:rPr lang="en-US" sz="1600" smtClean="0">
              <a:latin typeface="Candara" panose="020E0502030303020204" pitchFamily="34" charset="0"/>
            </a:rPr>
            <a:t>, </a:t>
          </a:r>
          <a:r>
            <a:rPr lang="en-US" sz="1600" b="1" smtClean="0">
              <a:latin typeface="Candara" panose="020E0502030303020204" pitchFamily="34" charset="0"/>
            </a:rPr>
            <a:t>delete()</a:t>
          </a:r>
          <a:r>
            <a:rPr lang="en-US" sz="1600" smtClean="0">
              <a:latin typeface="Candara" panose="020E0502030303020204" pitchFamily="34" charset="0"/>
            </a:rPr>
            <a:t>, and </a:t>
          </a:r>
          <a:r>
            <a:rPr lang="en-US" sz="1600" b="1" smtClean="0">
              <a:latin typeface="Candara" panose="020E0502030303020204" pitchFamily="34" charset="0"/>
            </a:rPr>
            <a:t>deleteAll()</a:t>
          </a:r>
          <a:r>
            <a:rPr lang="en-US" sz="1600" smtClean="0">
              <a:latin typeface="Candara" panose="020E0502030303020204" pitchFamily="34" charset="0"/>
            </a:rPr>
            <a:t> and Spring Data will generate implementations of each method for you.</a:t>
          </a:r>
          <a:endParaRPr lang="en-US" sz="1600">
            <a:latin typeface="Candara" panose="020E0502030303020204" pitchFamily="34" charset="0"/>
          </a:endParaRPr>
        </a:p>
      </dgm:t>
    </dgm:pt>
    <dgm:pt modelId="{2D3C3E4F-C751-498D-A739-58980E69DF35}" type="parTrans" cxnId="{21737EFD-4024-4F03-9AE5-C038020C7E60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3DBB876E-009D-44C3-AB3D-11256EDE00F6}" type="sibTrans" cxnId="{21737EFD-4024-4F03-9AE5-C038020C7E60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A60B6F99-AB48-419C-B942-20449A0AD8C5}">
      <dgm:prSet phldrT="[Text]" custT="1"/>
      <dgm:spPr/>
      <dgm:t>
        <a:bodyPr/>
        <a:lstStyle/>
        <a:p>
          <a:r>
            <a:rPr lang="en-US" sz="1600" b="1" smtClean="0">
              <a:latin typeface="Candara" panose="020E0502030303020204" pitchFamily="34" charset="0"/>
            </a:rPr>
            <a:t>PagingAndSortingRepository</a:t>
          </a:r>
          <a:endParaRPr lang="en-US" sz="1600">
            <a:latin typeface="Candara" panose="020E0502030303020204" pitchFamily="34" charset="0"/>
          </a:endParaRPr>
        </a:p>
      </dgm:t>
    </dgm:pt>
    <dgm:pt modelId="{8B28F44D-17E0-4E61-A0C7-6794D9A458CB}" type="parTrans" cxnId="{A14C30CD-CA9F-47C6-B988-E063B237BC9A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0697045A-B2A4-429B-A37C-F872D724E936}" type="sibTrans" cxnId="{A14C30CD-CA9F-47C6-B988-E063B237BC9A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52128844-DBA2-4A0B-A1DC-DE702A910607}">
      <dgm:prSet phldrT="[Text]" custT="1"/>
      <dgm:spPr/>
      <dgm:t>
        <a:bodyPr/>
        <a:lstStyle/>
        <a:p>
          <a:pPr algn="l"/>
          <a:r>
            <a:rPr lang="en-US" sz="1600" smtClean="0">
              <a:latin typeface="Candara" panose="020E0502030303020204" pitchFamily="34" charset="0"/>
            </a:rPr>
            <a:t>Extends the </a:t>
          </a:r>
          <a:r>
            <a:rPr lang="en-US" sz="1600" b="1" smtClean="0">
              <a:latin typeface="Candara" panose="020E0502030303020204" pitchFamily="34" charset="0"/>
            </a:rPr>
            <a:t>CrudRepository</a:t>
          </a:r>
          <a:r>
            <a:rPr lang="en-US" sz="1600" smtClean="0">
              <a:latin typeface="Candara" panose="020E0502030303020204" pitchFamily="34" charset="0"/>
            </a:rPr>
            <a:t> and adds support for </a:t>
          </a:r>
          <a:r>
            <a:rPr lang="en-US" sz="1600" i="1" u="sng" smtClean="0">
              <a:latin typeface="Candara" panose="020E0502030303020204" pitchFamily="34" charset="0"/>
            </a:rPr>
            <a:t>paging</a:t>
          </a:r>
          <a:r>
            <a:rPr lang="en-US" sz="1600" smtClean="0">
              <a:latin typeface="Candara" panose="020E0502030303020204" pitchFamily="34" charset="0"/>
            </a:rPr>
            <a:t> and </a:t>
          </a:r>
          <a:r>
            <a:rPr lang="en-US" sz="1600" i="1" u="sng" smtClean="0">
              <a:latin typeface="Candara" panose="020E0502030303020204" pitchFamily="34" charset="0"/>
            </a:rPr>
            <a:t>sorting</a:t>
          </a:r>
          <a:r>
            <a:rPr lang="en-US" sz="1600" smtClean="0">
              <a:latin typeface="Candara" panose="020E0502030303020204" pitchFamily="34" charset="0"/>
            </a:rPr>
            <a:t> results. </a:t>
          </a:r>
        </a:p>
        <a:p>
          <a:pPr algn="just"/>
          <a:r>
            <a:rPr lang="en-US" sz="1600" smtClean="0">
              <a:latin typeface="Candara" panose="020E0502030303020204" pitchFamily="34" charset="0"/>
            </a:rPr>
            <a:t>If you have a lot of results in your query, you can create a </a:t>
          </a:r>
          <a:r>
            <a:rPr lang="en-US" sz="1600" b="1" smtClean="0">
              <a:latin typeface="Candara" panose="020E0502030303020204" pitchFamily="34" charset="0"/>
            </a:rPr>
            <a:t>Pageable</a:t>
          </a:r>
          <a:r>
            <a:rPr lang="en-US" sz="1600" smtClean="0">
              <a:latin typeface="Candara" panose="020E0502030303020204" pitchFamily="34" charset="0"/>
            </a:rPr>
            <a:t> instance that defines a page size and a page number and Spring Data will retrieve that specific page from the data store. Additionally, Spring Data defines a </a:t>
          </a:r>
          <a:r>
            <a:rPr lang="en-US" sz="1600" b="1" smtClean="0">
              <a:latin typeface="Candara" panose="020E0502030303020204" pitchFamily="34" charset="0"/>
            </a:rPr>
            <a:t>Sort</a:t>
          </a:r>
          <a:r>
            <a:rPr lang="en-US" sz="1600" smtClean="0">
              <a:latin typeface="Candara" panose="020E0502030303020204" pitchFamily="34" charset="0"/>
            </a:rPr>
            <a:t> class that can be used to order the data from the query.</a:t>
          </a:r>
          <a:endParaRPr lang="en-US" sz="1600">
            <a:latin typeface="Candara" panose="020E0502030303020204" pitchFamily="34" charset="0"/>
          </a:endParaRPr>
        </a:p>
      </dgm:t>
    </dgm:pt>
    <dgm:pt modelId="{4007267D-8796-45AB-BFFE-CE4BB03A8296}" type="parTrans" cxnId="{AB727FFA-9996-4C24-8148-0F7B5CB86F11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5D2C52DF-7E99-4DC8-9EF3-527EB5A523DF}" type="sibTrans" cxnId="{AB727FFA-9996-4C24-8148-0F7B5CB86F11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4C78B07B-2009-4A55-86B2-5682553183E8}" type="pres">
      <dgm:prSet presAssocID="{8DA8A9ED-B0DD-433F-BBA4-2CF0E539977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DA374A-E346-44E5-BA6D-3B6F6C479900}" type="pres">
      <dgm:prSet presAssocID="{18C527F6-3917-4D99-B39D-057B7B18DC96}" presName="thickLine" presStyleLbl="alignNode1" presStyleIdx="0" presStyleCnt="3"/>
      <dgm:spPr/>
    </dgm:pt>
    <dgm:pt modelId="{574595AE-7778-4E99-8A35-938C9D7FA3F1}" type="pres">
      <dgm:prSet presAssocID="{18C527F6-3917-4D99-B39D-057B7B18DC96}" presName="horz1" presStyleCnt="0"/>
      <dgm:spPr/>
    </dgm:pt>
    <dgm:pt modelId="{137CA05F-021A-4E5C-AFA6-C2FC59C927F9}" type="pres">
      <dgm:prSet presAssocID="{18C527F6-3917-4D99-B39D-057B7B18DC96}" presName="tx1" presStyleLbl="revTx" presStyleIdx="0" presStyleCnt="7"/>
      <dgm:spPr/>
      <dgm:t>
        <a:bodyPr/>
        <a:lstStyle/>
        <a:p>
          <a:endParaRPr lang="en-US"/>
        </a:p>
      </dgm:t>
    </dgm:pt>
    <dgm:pt modelId="{AF2B55EC-ED2E-4BD8-9A4E-118D7ADCD5F1}" type="pres">
      <dgm:prSet presAssocID="{18C527F6-3917-4D99-B39D-057B7B18DC96}" presName="vert1" presStyleCnt="0"/>
      <dgm:spPr/>
    </dgm:pt>
    <dgm:pt modelId="{66C5D170-1E00-431F-9729-8B215AC80BAB}" type="pres">
      <dgm:prSet presAssocID="{7B8C0EB7-F228-46F2-8427-318395D61C47}" presName="vertSpace2a" presStyleCnt="0"/>
      <dgm:spPr/>
    </dgm:pt>
    <dgm:pt modelId="{FFB24C9B-987C-4646-9C42-73CD7D38F23B}" type="pres">
      <dgm:prSet presAssocID="{7B8C0EB7-F228-46F2-8427-318395D61C47}" presName="horz2" presStyleCnt="0"/>
      <dgm:spPr/>
    </dgm:pt>
    <dgm:pt modelId="{6C595DE4-08FF-442D-8430-57A5D4509A19}" type="pres">
      <dgm:prSet presAssocID="{7B8C0EB7-F228-46F2-8427-318395D61C47}" presName="horzSpace2" presStyleCnt="0"/>
      <dgm:spPr/>
    </dgm:pt>
    <dgm:pt modelId="{DEBF922C-D4DA-4273-B5E8-D9E303E197D0}" type="pres">
      <dgm:prSet presAssocID="{7B8C0EB7-F228-46F2-8427-318395D61C47}" presName="tx2" presStyleLbl="revTx" presStyleIdx="1" presStyleCnt="7"/>
      <dgm:spPr/>
      <dgm:t>
        <a:bodyPr/>
        <a:lstStyle/>
        <a:p>
          <a:endParaRPr lang="en-US"/>
        </a:p>
      </dgm:t>
    </dgm:pt>
    <dgm:pt modelId="{CD68D13F-4A8B-4C96-AAC5-B2FE5C28AAC4}" type="pres">
      <dgm:prSet presAssocID="{7B8C0EB7-F228-46F2-8427-318395D61C47}" presName="vert2" presStyleCnt="0"/>
      <dgm:spPr/>
    </dgm:pt>
    <dgm:pt modelId="{CE9D1BF9-0E78-4065-A33B-5749150AC293}" type="pres">
      <dgm:prSet presAssocID="{7B8C0EB7-F228-46F2-8427-318395D61C47}" presName="thinLine2b" presStyleLbl="callout" presStyleIdx="0" presStyleCnt="4"/>
      <dgm:spPr/>
    </dgm:pt>
    <dgm:pt modelId="{7275D278-2541-4D3E-8056-233A1970964F}" type="pres">
      <dgm:prSet presAssocID="{7B8C0EB7-F228-46F2-8427-318395D61C47}" presName="vertSpace2b" presStyleCnt="0"/>
      <dgm:spPr/>
    </dgm:pt>
    <dgm:pt modelId="{FA363DDD-1032-4AAC-92D7-9572D093BB4A}" type="pres">
      <dgm:prSet presAssocID="{2F1DDCFE-65B9-4699-8F3A-C159DE06CDF9}" presName="horz2" presStyleCnt="0"/>
      <dgm:spPr/>
    </dgm:pt>
    <dgm:pt modelId="{2ACA38C6-99A1-4FF6-905B-E6DD5EA63621}" type="pres">
      <dgm:prSet presAssocID="{2F1DDCFE-65B9-4699-8F3A-C159DE06CDF9}" presName="horzSpace2" presStyleCnt="0"/>
      <dgm:spPr/>
    </dgm:pt>
    <dgm:pt modelId="{4E85D09E-2EFE-45C8-9D4A-74A85A215337}" type="pres">
      <dgm:prSet presAssocID="{2F1DDCFE-65B9-4699-8F3A-C159DE06CDF9}" presName="tx2" presStyleLbl="revTx" presStyleIdx="2" presStyleCnt="7"/>
      <dgm:spPr/>
      <dgm:t>
        <a:bodyPr/>
        <a:lstStyle/>
        <a:p>
          <a:endParaRPr lang="en-US"/>
        </a:p>
      </dgm:t>
    </dgm:pt>
    <dgm:pt modelId="{ABCBF5AC-0B1B-4227-9394-52EEF90A86C9}" type="pres">
      <dgm:prSet presAssocID="{2F1DDCFE-65B9-4699-8F3A-C159DE06CDF9}" presName="vert2" presStyleCnt="0"/>
      <dgm:spPr/>
    </dgm:pt>
    <dgm:pt modelId="{2C19E6E2-A361-4462-BBF5-B8C51746CF1B}" type="pres">
      <dgm:prSet presAssocID="{2F1DDCFE-65B9-4699-8F3A-C159DE06CDF9}" presName="thinLine2b" presStyleLbl="callout" presStyleIdx="1" presStyleCnt="4"/>
      <dgm:spPr/>
    </dgm:pt>
    <dgm:pt modelId="{0ACE7510-928D-4BEA-8A7F-73E2AE988B2C}" type="pres">
      <dgm:prSet presAssocID="{2F1DDCFE-65B9-4699-8F3A-C159DE06CDF9}" presName="vertSpace2b" presStyleCnt="0"/>
      <dgm:spPr/>
    </dgm:pt>
    <dgm:pt modelId="{A3C2475E-7A88-426D-84AD-9EF00C4924CD}" type="pres">
      <dgm:prSet presAssocID="{2D15EC06-00EA-4E07-B1AB-367D0A8735B0}" presName="thickLine" presStyleLbl="alignNode1" presStyleIdx="1" presStyleCnt="3"/>
      <dgm:spPr/>
    </dgm:pt>
    <dgm:pt modelId="{31C41EE7-58DB-4A42-AB49-04A7115D1CC0}" type="pres">
      <dgm:prSet presAssocID="{2D15EC06-00EA-4E07-B1AB-367D0A8735B0}" presName="horz1" presStyleCnt="0"/>
      <dgm:spPr/>
    </dgm:pt>
    <dgm:pt modelId="{9C69CF2C-B1FA-423A-94C8-C3E8BA2B978D}" type="pres">
      <dgm:prSet presAssocID="{2D15EC06-00EA-4E07-B1AB-367D0A8735B0}" presName="tx1" presStyleLbl="revTx" presStyleIdx="3" presStyleCnt="7"/>
      <dgm:spPr/>
      <dgm:t>
        <a:bodyPr/>
        <a:lstStyle/>
        <a:p>
          <a:endParaRPr lang="en-US"/>
        </a:p>
      </dgm:t>
    </dgm:pt>
    <dgm:pt modelId="{AF430DC2-E9CC-44FA-B78A-75C10E966602}" type="pres">
      <dgm:prSet presAssocID="{2D15EC06-00EA-4E07-B1AB-367D0A8735B0}" presName="vert1" presStyleCnt="0"/>
      <dgm:spPr/>
    </dgm:pt>
    <dgm:pt modelId="{72F7B780-8BB1-4A16-8B2A-41D16C48124A}" type="pres">
      <dgm:prSet presAssocID="{1DD601F3-E286-4CDC-BDA1-67EA7F673762}" presName="vertSpace2a" presStyleCnt="0"/>
      <dgm:spPr/>
    </dgm:pt>
    <dgm:pt modelId="{EEBFE38F-915F-4679-9BEB-32B3C0573705}" type="pres">
      <dgm:prSet presAssocID="{1DD601F3-E286-4CDC-BDA1-67EA7F673762}" presName="horz2" presStyleCnt="0"/>
      <dgm:spPr/>
    </dgm:pt>
    <dgm:pt modelId="{11F9AB1D-8F0F-4DD0-A27F-DBE69E9D9BD8}" type="pres">
      <dgm:prSet presAssocID="{1DD601F3-E286-4CDC-BDA1-67EA7F673762}" presName="horzSpace2" presStyleCnt="0"/>
      <dgm:spPr/>
    </dgm:pt>
    <dgm:pt modelId="{CE559226-0E45-4C41-B168-C397B869A7F7}" type="pres">
      <dgm:prSet presAssocID="{1DD601F3-E286-4CDC-BDA1-67EA7F673762}" presName="tx2" presStyleLbl="revTx" presStyleIdx="4" presStyleCnt="7"/>
      <dgm:spPr/>
      <dgm:t>
        <a:bodyPr/>
        <a:lstStyle/>
        <a:p>
          <a:endParaRPr lang="en-US"/>
        </a:p>
      </dgm:t>
    </dgm:pt>
    <dgm:pt modelId="{1D0AF7EE-A91E-4097-8048-160F26DE329C}" type="pres">
      <dgm:prSet presAssocID="{1DD601F3-E286-4CDC-BDA1-67EA7F673762}" presName="vert2" presStyleCnt="0"/>
      <dgm:spPr/>
    </dgm:pt>
    <dgm:pt modelId="{AB486FCB-BE1D-4055-B0CC-C1695D54F07E}" type="pres">
      <dgm:prSet presAssocID="{1DD601F3-E286-4CDC-BDA1-67EA7F673762}" presName="thinLine2b" presStyleLbl="callout" presStyleIdx="2" presStyleCnt="4"/>
      <dgm:spPr/>
    </dgm:pt>
    <dgm:pt modelId="{8BDD672E-9EDA-46D7-90B1-8CB357397110}" type="pres">
      <dgm:prSet presAssocID="{1DD601F3-E286-4CDC-BDA1-67EA7F673762}" presName="vertSpace2b" presStyleCnt="0"/>
      <dgm:spPr/>
    </dgm:pt>
    <dgm:pt modelId="{7568301C-DFF7-42D2-9CC6-C62A691E481E}" type="pres">
      <dgm:prSet presAssocID="{A60B6F99-AB48-419C-B942-20449A0AD8C5}" presName="thickLine" presStyleLbl="alignNode1" presStyleIdx="2" presStyleCnt="3"/>
      <dgm:spPr/>
    </dgm:pt>
    <dgm:pt modelId="{6D449758-9ED0-443C-BBDA-F881138B681A}" type="pres">
      <dgm:prSet presAssocID="{A60B6F99-AB48-419C-B942-20449A0AD8C5}" presName="horz1" presStyleCnt="0"/>
      <dgm:spPr/>
    </dgm:pt>
    <dgm:pt modelId="{68CACA15-968E-491A-AAED-68B122B02C29}" type="pres">
      <dgm:prSet presAssocID="{A60B6F99-AB48-419C-B942-20449A0AD8C5}" presName="tx1" presStyleLbl="revTx" presStyleIdx="5" presStyleCnt="7"/>
      <dgm:spPr/>
      <dgm:t>
        <a:bodyPr/>
        <a:lstStyle/>
        <a:p>
          <a:endParaRPr lang="en-US"/>
        </a:p>
      </dgm:t>
    </dgm:pt>
    <dgm:pt modelId="{669E37F5-459A-4189-A0E1-516384F0C717}" type="pres">
      <dgm:prSet presAssocID="{A60B6F99-AB48-419C-B942-20449A0AD8C5}" presName="vert1" presStyleCnt="0"/>
      <dgm:spPr/>
    </dgm:pt>
    <dgm:pt modelId="{CB34A9EA-C734-47E3-8CFE-FD3CB78A96C7}" type="pres">
      <dgm:prSet presAssocID="{52128844-DBA2-4A0B-A1DC-DE702A910607}" presName="vertSpace2a" presStyleCnt="0"/>
      <dgm:spPr/>
    </dgm:pt>
    <dgm:pt modelId="{40B3A2FD-D7B0-4708-B851-2EF3BEF5D2E9}" type="pres">
      <dgm:prSet presAssocID="{52128844-DBA2-4A0B-A1DC-DE702A910607}" presName="horz2" presStyleCnt="0"/>
      <dgm:spPr/>
    </dgm:pt>
    <dgm:pt modelId="{3D347069-15C5-4FE1-8FC2-B173DCD96D10}" type="pres">
      <dgm:prSet presAssocID="{52128844-DBA2-4A0B-A1DC-DE702A910607}" presName="horzSpace2" presStyleCnt="0"/>
      <dgm:spPr/>
    </dgm:pt>
    <dgm:pt modelId="{5D63FB51-DCEA-4CCD-94FD-870F830C3797}" type="pres">
      <dgm:prSet presAssocID="{52128844-DBA2-4A0B-A1DC-DE702A910607}" presName="tx2" presStyleLbl="revTx" presStyleIdx="6" presStyleCnt="7"/>
      <dgm:spPr/>
      <dgm:t>
        <a:bodyPr/>
        <a:lstStyle/>
        <a:p>
          <a:endParaRPr lang="en-US"/>
        </a:p>
      </dgm:t>
    </dgm:pt>
    <dgm:pt modelId="{DCE503B9-D4AE-4483-BE7B-35AE2446D421}" type="pres">
      <dgm:prSet presAssocID="{52128844-DBA2-4A0B-A1DC-DE702A910607}" presName="vert2" presStyleCnt="0"/>
      <dgm:spPr/>
    </dgm:pt>
    <dgm:pt modelId="{55D2DF25-EC32-414D-AC34-0EC574E447D6}" type="pres">
      <dgm:prSet presAssocID="{52128844-DBA2-4A0B-A1DC-DE702A910607}" presName="thinLine2b" presStyleLbl="callout" presStyleIdx="3" presStyleCnt="4"/>
      <dgm:spPr/>
    </dgm:pt>
    <dgm:pt modelId="{5EE45FA2-A50D-450B-B47A-159C5F6D5B01}" type="pres">
      <dgm:prSet presAssocID="{52128844-DBA2-4A0B-A1DC-DE702A910607}" presName="vertSpace2b" presStyleCnt="0"/>
      <dgm:spPr/>
    </dgm:pt>
  </dgm:ptLst>
  <dgm:cxnLst>
    <dgm:cxn modelId="{24856308-7DA1-44DD-B2C1-B25A567C2921}" type="presOf" srcId="{8DA8A9ED-B0DD-433F-BBA4-2CF0E539977A}" destId="{4C78B07B-2009-4A55-86B2-5682553183E8}" srcOrd="0" destOrd="0" presId="urn:microsoft.com/office/officeart/2008/layout/LinedList"/>
    <dgm:cxn modelId="{B73C22B8-1D73-4E43-B19C-379A53E1226C}" type="presOf" srcId="{1DD601F3-E286-4CDC-BDA1-67EA7F673762}" destId="{CE559226-0E45-4C41-B168-C397B869A7F7}" srcOrd="0" destOrd="0" presId="urn:microsoft.com/office/officeart/2008/layout/LinedList"/>
    <dgm:cxn modelId="{48B72BC0-A871-4F95-9FD9-1383930E7BBA}" type="presOf" srcId="{52128844-DBA2-4A0B-A1DC-DE702A910607}" destId="{5D63FB51-DCEA-4CCD-94FD-870F830C3797}" srcOrd="0" destOrd="0" presId="urn:microsoft.com/office/officeart/2008/layout/LinedList"/>
    <dgm:cxn modelId="{65C63299-9695-4D5C-8E2C-EDDF8A76224C}" type="presOf" srcId="{A60B6F99-AB48-419C-B942-20449A0AD8C5}" destId="{68CACA15-968E-491A-AAED-68B122B02C29}" srcOrd="0" destOrd="0" presId="urn:microsoft.com/office/officeart/2008/layout/LinedList"/>
    <dgm:cxn modelId="{760D9053-8DD2-4213-B73C-A282DA5672AA}" srcId="{8DA8A9ED-B0DD-433F-BBA4-2CF0E539977A}" destId="{18C527F6-3917-4D99-B39D-057B7B18DC96}" srcOrd="0" destOrd="0" parTransId="{DAE9F4B2-1B70-42A4-9D8B-E4A86AC2419F}" sibTransId="{A12AD83E-EFE1-4C5F-8BAD-B8B211545B64}"/>
    <dgm:cxn modelId="{5E965A31-4A39-4D89-82CF-FF2A544274C3}" type="presOf" srcId="{7B8C0EB7-F228-46F2-8427-318395D61C47}" destId="{DEBF922C-D4DA-4273-B5E8-D9E303E197D0}" srcOrd="0" destOrd="0" presId="urn:microsoft.com/office/officeart/2008/layout/LinedList"/>
    <dgm:cxn modelId="{C3B751E7-8D97-4D60-B193-0D3681A162A8}" srcId="{18C527F6-3917-4D99-B39D-057B7B18DC96}" destId="{7B8C0EB7-F228-46F2-8427-318395D61C47}" srcOrd="0" destOrd="0" parTransId="{20361053-0C8B-4068-B3EC-B3C78C0D478A}" sibTransId="{81A6EEA9-0F36-45A9-BEC6-9EE4D1592116}"/>
    <dgm:cxn modelId="{648B80F0-3249-4B04-BEB6-0481B097CEE9}" srcId="{18C527F6-3917-4D99-B39D-057B7B18DC96}" destId="{2F1DDCFE-65B9-4699-8F3A-C159DE06CDF9}" srcOrd="1" destOrd="0" parTransId="{3C0280DE-2A57-49CD-BEA9-7CA2681B14A6}" sibTransId="{22B77D66-13CA-42E2-B5E5-4D842EEEA3B7}"/>
    <dgm:cxn modelId="{A290B267-1162-47D9-A6CC-D53EB3230783}" type="presOf" srcId="{2F1DDCFE-65B9-4699-8F3A-C159DE06CDF9}" destId="{4E85D09E-2EFE-45C8-9D4A-74A85A215337}" srcOrd="0" destOrd="0" presId="urn:microsoft.com/office/officeart/2008/layout/LinedList"/>
    <dgm:cxn modelId="{21737EFD-4024-4F03-9AE5-C038020C7E60}" srcId="{2D15EC06-00EA-4E07-B1AB-367D0A8735B0}" destId="{1DD601F3-E286-4CDC-BDA1-67EA7F673762}" srcOrd="0" destOrd="0" parTransId="{2D3C3E4F-C751-498D-A739-58980E69DF35}" sibTransId="{3DBB876E-009D-44C3-AB3D-11256EDE00F6}"/>
    <dgm:cxn modelId="{A14C30CD-CA9F-47C6-B988-E063B237BC9A}" srcId="{8DA8A9ED-B0DD-433F-BBA4-2CF0E539977A}" destId="{A60B6F99-AB48-419C-B942-20449A0AD8C5}" srcOrd="2" destOrd="0" parTransId="{8B28F44D-17E0-4E61-A0C7-6794D9A458CB}" sibTransId="{0697045A-B2A4-429B-A37C-F872D724E936}"/>
    <dgm:cxn modelId="{C822FFFF-32ED-4CD0-84DF-9251F23C8583}" srcId="{8DA8A9ED-B0DD-433F-BBA4-2CF0E539977A}" destId="{2D15EC06-00EA-4E07-B1AB-367D0A8735B0}" srcOrd="1" destOrd="0" parTransId="{332F2992-F223-45AD-BCE7-B92A93A1A128}" sibTransId="{4A4CEB0E-890D-4683-8E56-6863625EB089}"/>
    <dgm:cxn modelId="{66C1A4DD-FBF6-4D9E-8643-3F9C56894351}" type="presOf" srcId="{18C527F6-3917-4D99-B39D-057B7B18DC96}" destId="{137CA05F-021A-4E5C-AFA6-C2FC59C927F9}" srcOrd="0" destOrd="0" presId="urn:microsoft.com/office/officeart/2008/layout/LinedList"/>
    <dgm:cxn modelId="{AB727FFA-9996-4C24-8148-0F7B5CB86F11}" srcId="{A60B6F99-AB48-419C-B942-20449A0AD8C5}" destId="{52128844-DBA2-4A0B-A1DC-DE702A910607}" srcOrd="0" destOrd="0" parTransId="{4007267D-8796-45AB-BFFE-CE4BB03A8296}" sibTransId="{5D2C52DF-7E99-4DC8-9EF3-527EB5A523DF}"/>
    <dgm:cxn modelId="{60407A8C-2C9C-446A-BA09-17F6933657FC}" type="presOf" srcId="{2D15EC06-00EA-4E07-B1AB-367D0A8735B0}" destId="{9C69CF2C-B1FA-423A-94C8-C3E8BA2B978D}" srcOrd="0" destOrd="0" presId="urn:microsoft.com/office/officeart/2008/layout/LinedList"/>
    <dgm:cxn modelId="{55395EB5-E86E-428A-9FD1-E3B9DF3C315D}" type="presParOf" srcId="{4C78B07B-2009-4A55-86B2-5682553183E8}" destId="{27DA374A-E346-44E5-BA6D-3B6F6C479900}" srcOrd="0" destOrd="0" presId="urn:microsoft.com/office/officeart/2008/layout/LinedList"/>
    <dgm:cxn modelId="{6F7CC9EC-D6A2-4568-A202-B3A2D5B7FC70}" type="presParOf" srcId="{4C78B07B-2009-4A55-86B2-5682553183E8}" destId="{574595AE-7778-4E99-8A35-938C9D7FA3F1}" srcOrd="1" destOrd="0" presId="urn:microsoft.com/office/officeart/2008/layout/LinedList"/>
    <dgm:cxn modelId="{529B143A-9030-4BD7-A33E-906AB9F4F63B}" type="presParOf" srcId="{574595AE-7778-4E99-8A35-938C9D7FA3F1}" destId="{137CA05F-021A-4E5C-AFA6-C2FC59C927F9}" srcOrd="0" destOrd="0" presId="urn:microsoft.com/office/officeart/2008/layout/LinedList"/>
    <dgm:cxn modelId="{3BCFFB46-F1F8-4F76-ADCF-D39F281AAE20}" type="presParOf" srcId="{574595AE-7778-4E99-8A35-938C9D7FA3F1}" destId="{AF2B55EC-ED2E-4BD8-9A4E-118D7ADCD5F1}" srcOrd="1" destOrd="0" presId="urn:microsoft.com/office/officeart/2008/layout/LinedList"/>
    <dgm:cxn modelId="{39AC4E20-6EFD-4ED7-85BB-1E8F8A74A705}" type="presParOf" srcId="{AF2B55EC-ED2E-4BD8-9A4E-118D7ADCD5F1}" destId="{66C5D170-1E00-431F-9729-8B215AC80BAB}" srcOrd="0" destOrd="0" presId="urn:microsoft.com/office/officeart/2008/layout/LinedList"/>
    <dgm:cxn modelId="{10DF5C65-043E-44B2-A461-5BCA2FDE43E1}" type="presParOf" srcId="{AF2B55EC-ED2E-4BD8-9A4E-118D7ADCD5F1}" destId="{FFB24C9B-987C-4646-9C42-73CD7D38F23B}" srcOrd="1" destOrd="0" presId="urn:microsoft.com/office/officeart/2008/layout/LinedList"/>
    <dgm:cxn modelId="{3A68CCBB-2EE5-4422-BA57-D88079903B4F}" type="presParOf" srcId="{FFB24C9B-987C-4646-9C42-73CD7D38F23B}" destId="{6C595DE4-08FF-442D-8430-57A5D4509A19}" srcOrd="0" destOrd="0" presId="urn:microsoft.com/office/officeart/2008/layout/LinedList"/>
    <dgm:cxn modelId="{1F00BAE0-5954-4C14-87EE-501ACCC58925}" type="presParOf" srcId="{FFB24C9B-987C-4646-9C42-73CD7D38F23B}" destId="{DEBF922C-D4DA-4273-B5E8-D9E303E197D0}" srcOrd="1" destOrd="0" presId="urn:microsoft.com/office/officeart/2008/layout/LinedList"/>
    <dgm:cxn modelId="{FCF5D913-86AC-41FB-9AE7-39A441CEE649}" type="presParOf" srcId="{FFB24C9B-987C-4646-9C42-73CD7D38F23B}" destId="{CD68D13F-4A8B-4C96-AAC5-B2FE5C28AAC4}" srcOrd="2" destOrd="0" presId="urn:microsoft.com/office/officeart/2008/layout/LinedList"/>
    <dgm:cxn modelId="{4241D7E6-264A-44EC-B19F-8E1B287AEE6D}" type="presParOf" srcId="{AF2B55EC-ED2E-4BD8-9A4E-118D7ADCD5F1}" destId="{CE9D1BF9-0E78-4065-A33B-5749150AC293}" srcOrd="2" destOrd="0" presId="urn:microsoft.com/office/officeart/2008/layout/LinedList"/>
    <dgm:cxn modelId="{0D4A2CD1-CF3C-43C9-87EC-99DE6CA311D7}" type="presParOf" srcId="{AF2B55EC-ED2E-4BD8-9A4E-118D7ADCD5F1}" destId="{7275D278-2541-4D3E-8056-233A1970964F}" srcOrd="3" destOrd="0" presId="urn:microsoft.com/office/officeart/2008/layout/LinedList"/>
    <dgm:cxn modelId="{BA36B43F-E498-4255-9751-BE414622D4B9}" type="presParOf" srcId="{AF2B55EC-ED2E-4BD8-9A4E-118D7ADCD5F1}" destId="{FA363DDD-1032-4AAC-92D7-9572D093BB4A}" srcOrd="4" destOrd="0" presId="urn:microsoft.com/office/officeart/2008/layout/LinedList"/>
    <dgm:cxn modelId="{2DCF4CA9-5E54-45F6-A942-EDFB02E32DB2}" type="presParOf" srcId="{FA363DDD-1032-4AAC-92D7-9572D093BB4A}" destId="{2ACA38C6-99A1-4FF6-905B-E6DD5EA63621}" srcOrd="0" destOrd="0" presId="urn:microsoft.com/office/officeart/2008/layout/LinedList"/>
    <dgm:cxn modelId="{D90FAD4E-6302-4411-A389-0E884A456A5F}" type="presParOf" srcId="{FA363DDD-1032-4AAC-92D7-9572D093BB4A}" destId="{4E85D09E-2EFE-45C8-9D4A-74A85A215337}" srcOrd="1" destOrd="0" presId="urn:microsoft.com/office/officeart/2008/layout/LinedList"/>
    <dgm:cxn modelId="{0DABFC13-77A6-4628-BC65-5F0EC5AD834D}" type="presParOf" srcId="{FA363DDD-1032-4AAC-92D7-9572D093BB4A}" destId="{ABCBF5AC-0B1B-4227-9394-52EEF90A86C9}" srcOrd="2" destOrd="0" presId="urn:microsoft.com/office/officeart/2008/layout/LinedList"/>
    <dgm:cxn modelId="{B9E4654C-503E-4730-BAA9-3DD7DC79406A}" type="presParOf" srcId="{AF2B55EC-ED2E-4BD8-9A4E-118D7ADCD5F1}" destId="{2C19E6E2-A361-4462-BBF5-B8C51746CF1B}" srcOrd="5" destOrd="0" presId="urn:microsoft.com/office/officeart/2008/layout/LinedList"/>
    <dgm:cxn modelId="{257548B8-786F-4AC7-9947-D5120775EA54}" type="presParOf" srcId="{AF2B55EC-ED2E-4BD8-9A4E-118D7ADCD5F1}" destId="{0ACE7510-928D-4BEA-8A7F-73E2AE988B2C}" srcOrd="6" destOrd="0" presId="urn:microsoft.com/office/officeart/2008/layout/LinedList"/>
    <dgm:cxn modelId="{487A78CB-932C-4243-B050-3EB0717EB276}" type="presParOf" srcId="{4C78B07B-2009-4A55-86B2-5682553183E8}" destId="{A3C2475E-7A88-426D-84AD-9EF00C4924CD}" srcOrd="2" destOrd="0" presId="urn:microsoft.com/office/officeart/2008/layout/LinedList"/>
    <dgm:cxn modelId="{2F8CACA3-0AD7-4EA3-93A3-59236208B408}" type="presParOf" srcId="{4C78B07B-2009-4A55-86B2-5682553183E8}" destId="{31C41EE7-58DB-4A42-AB49-04A7115D1CC0}" srcOrd="3" destOrd="0" presId="urn:microsoft.com/office/officeart/2008/layout/LinedList"/>
    <dgm:cxn modelId="{F63EF895-D0A1-42ED-A682-E765FED20448}" type="presParOf" srcId="{31C41EE7-58DB-4A42-AB49-04A7115D1CC0}" destId="{9C69CF2C-B1FA-423A-94C8-C3E8BA2B978D}" srcOrd="0" destOrd="0" presId="urn:microsoft.com/office/officeart/2008/layout/LinedList"/>
    <dgm:cxn modelId="{747B638B-15C5-4AC4-B9A0-044F139743FF}" type="presParOf" srcId="{31C41EE7-58DB-4A42-AB49-04A7115D1CC0}" destId="{AF430DC2-E9CC-44FA-B78A-75C10E966602}" srcOrd="1" destOrd="0" presId="urn:microsoft.com/office/officeart/2008/layout/LinedList"/>
    <dgm:cxn modelId="{A2E181CC-E4DB-40B4-BFA8-93C5182A3E64}" type="presParOf" srcId="{AF430DC2-E9CC-44FA-B78A-75C10E966602}" destId="{72F7B780-8BB1-4A16-8B2A-41D16C48124A}" srcOrd="0" destOrd="0" presId="urn:microsoft.com/office/officeart/2008/layout/LinedList"/>
    <dgm:cxn modelId="{82CFA069-D8AB-4A5D-A5F1-B16A0FFC79A9}" type="presParOf" srcId="{AF430DC2-E9CC-44FA-B78A-75C10E966602}" destId="{EEBFE38F-915F-4679-9BEB-32B3C0573705}" srcOrd="1" destOrd="0" presId="urn:microsoft.com/office/officeart/2008/layout/LinedList"/>
    <dgm:cxn modelId="{E74F5727-64AF-44AE-8344-1B29008716BE}" type="presParOf" srcId="{EEBFE38F-915F-4679-9BEB-32B3C0573705}" destId="{11F9AB1D-8F0F-4DD0-A27F-DBE69E9D9BD8}" srcOrd="0" destOrd="0" presId="urn:microsoft.com/office/officeart/2008/layout/LinedList"/>
    <dgm:cxn modelId="{B650D666-6001-4F17-AD27-8AD17887C35E}" type="presParOf" srcId="{EEBFE38F-915F-4679-9BEB-32B3C0573705}" destId="{CE559226-0E45-4C41-B168-C397B869A7F7}" srcOrd="1" destOrd="0" presId="urn:microsoft.com/office/officeart/2008/layout/LinedList"/>
    <dgm:cxn modelId="{F06CD0DC-CF3C-4AB1-8E4E-761E93F8BD65}" type="presParOf" srcId="{EEBFE38F-915F-4679-9BEB-32B3C0573705}" destId="{1D0AF7EE-A91E-4097-8048-160F26DE329C}" srcOrd="2" destOrd="0" presId="urn:microsoft.com/office/officeart/2008/layout/LinedList"/>
    <dgm:cxn modelId="{B172D9EC-08B8-4214-94AA-6A26678B24DE}" type="presParOf" srcId="{AF430DC2-E9CC-44FA-B78A-75C10E966602}" destId="{AB486FCB-BE1D-4055-B0CC-C1695D54F07E}" srcOrd="2" destOrd="0" presId="urn:microsoft.com/office/officeart/2008/layout/LinedList"/>
    <dgm:cxn modelId="{A8D41146-E178-4F4F-83A9-BDA6A3595D57}" type="presParOf" srcId="{AF430DC2-E9CC-44FA-B78A-75C10E966602}" destId="{8BDD672E-9EDA-46D7-90B1-8CB357397110}" srcOrd="3" destOrd="0" presId="urn:microsoft.com/office/officeart/2008/layout/LinedList"/>
    <dgm:cxn modelId="{67FFE03E-A8AD-467D-9359-E3CB4E933F3B}" type="presParOf" srcId="{4C78B07B-2009-4A55-86B2-5682553183E8}" destId="{7568301C-DFF7-42D2-9CC6-C62A691E481E}" srcOrd="4" destOrd="0" presId="urn:microsoft.com/office/officeart/2008/layout/LinedList"/>
    <dgm:cxn modelId="{9BC6964A-91FF-41D6-9063-DC6D024B0037}" type="presParOf" srcId="{4C78B07B-2009-4A55-86B2-5682553183E8}" destId="{6D449758-9ED0-443C-BBDA-F881138B681A}" srcOrd="5" destOrd="0" presId="urn:microsoft.com/office/officeart/2008/layout/LinedList"/>
    <dgm:cxn modelId="{D5364F43-FEAB-462A-B744-2DE54D5A4F5C}" type="presParOf" srcId="{6D449758-9ED0-443C-BBDA-F881138B681A}" destId="{68CACA15-968E-491A-AAED-68B122B02C29}" srcOrd="0" destOrd="0" presId="urn:microsoft.com/office/officeart/2008/layout/LinedList"/>
    <dgm:cxn modelId="{FEF2FFC4-5DBC-4C24-B298-93D223740D6F}" type="presParOf" srcId="{6D449758-9ED0-443C-BBDA-F881138B681A}" destId="{669E37F5-459A-4189-A0E1-516384F0C717}" srcOrd="1" destOrd="0" presId="urn:microsoft.com/office/officeart/2008/layout/LinedList"/>
    <dgm:cxn modelId="{D2B5B09D-5842-4EAF-847D-EE385DC3E54B}" type="presParOf" srcId="{669E37F5-459A-4189-A0E1-516384F0C717}" destId="{CB34A9EA-C734-47E3-8CFE-FD3CB78A96C7}" srcOrd="0" destOrd="0" presId="urn:microsoft.com/office/officeart/2008/layout/LinedList"/>
    <dgm:cxn modelId="{0F35D386-9277-4B7C-94D9-7B3CB986DA2E}" type="presParOf" srcId="{669E37F5-459A-4189-A0E1-516384F0C717}" destId="{40B3A2FD-D7B0-4708-B851-2EF3BEF5D2E9}" srcOrd="1" destOrd="0" presId="urn:microsoft.com/office/officeart/2008/layout/LinedList"/>
    <dgm:cxn modelId="{35F92F4E-93CD-42AD-9540-C263B3BFB851}" type="presParOf" srcId="{40B3A2FD-D7B0-4708-B851-2EF3BEF5D2E9}" destId="{3D347069-15C5-4FE1-8FC2-B173DCD96D10}" srcOrd="0" destOrd="0" presId="urn:microsoft.com/office/officeart/2008/layout/LinedList"/>
    <dgm:cxn modelId="{7050F396-E584-4481-80C7-6281E3F53F15}" type="presParOf" srcId="{40B3A2FD-D7B0-4708-B851-2EF3BEF5D2E9}" destId="{5D63FB51-DCEA-4CCD-94FD-870F830C3797}" srcOrd="1" destOrd="0" presId="urn:microsoft.com/office/officeart/2008/layout/LinedList"/>
    <dgm:cxn modelId="{C5F8A72D-8B4E-4E5A-94AB-CD5304472516}" type="presParOf" srcId="{40B3A2FD-D7B0-4708-B851-2EF3BEF5D2E9}" destId="{DCE503B9-D4AE-4483-BE7B-35AE2446D421}" srcOrd="2" destOrd="0" presId="urn:microsoft.com/office/officeart/2008/layout/LinedList"/>
    <dgm:cxn modelId="{CB1CF464-744F-4B10-A4FA-DC5D51C0D489}" type="presParOf" srcId="{669E37F5-459A-4189-A0E1-516384F0C717}" destId="{55D2DF25-EC32-414D-AC34-0EC574E447D6}" srcOrd="2" destOrd="0" presId="urn:microsoft.com/office/officeart/2008/layout/LinedList"/>
    <dgm:cxn modelId="{D49EDD0D-7A04-4FCF-92AA-28E0878E4112}" type="presParOf" srcId="{669E37F5-459A-4189-A0E1-516384F0C717}" destId="{5EE45FA2-A50D-450B-B47A-159C5F6D5B0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C5AE9-6937-4345-915A-DF4DEB8BFF6D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4526D8-7EA0-4F56-A392-BA9A1F26F94C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1</a:t>
          </a:r>
          <a:endParaRPr lang="en-US" sz="2800" b="1">
            <a:latin typeface="Candara" panose="020E0502030303020204" pitchFamily="34" charset="0"/>
          </a:endParaRPr>
        </a:p>
      </dgm:t>
    </dgm:pt>
    <dgm:pt modelId="{31FBF600-3E37-4A63-974B-DADA913BDA33}" type="par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02820FB-A2E4-4C88-A873-4CAE635CF0DF}" type="sibTrans" cxnId="{0B1071A8-5E9B-4382-951E-13C6605D47E4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D6B30F85-F660-4D7E-B362-BFE06DAC0AC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MVC 4 and Tiles 3</a:t>
          </a:r>
          <a:endParaRPr lang="en-US" sz="2800" b="1">
            <a:latin typeface="Candara" panose="020E0502030303020204" pitchFamily="34" charset="0"/>
          </a:endParaRPr>
        </a:p>
      </dgm:t>
    </dgm:pt>
    <dgm:pt modelId="{56EA390D-E95E-4E2C-BC4A-2DBEB74E17AC}" type="par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F20A290-9975-4DA8-AD02-EFB8812169B4}" type="sibTrans" cxnId="{6A46EFCE-04AF-4BAC-B3A1-A240E3A55E8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112F2F0F-DDE4-49C5-BF61-C602BD84A0F4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2</a:t>
          </a:r>
          <a:endParaRPr lang="en-US" sz="2800" b="1">
            <a:latin typeface="Candara" panose="020E0502030303020204" pitchFamily="34" charset="0"/>
          </a:endParaRPr>
        </a:p>
      </dgm:t>
    </dgm:pt>
    <dgm:pt modelId="{8C56777F-4495-468C-B57B-A1497E94124C}" type="par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075E101E-EC39-4110-9156-64D2A27CD2F6}" type="sibTrans" cxnId="{AB55654B-4D33-420A-A858-167BA7ADB042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4CE92B1-FD75-4F9B-A785-9E00660F8E83}">
      <dgm:prSet phldrT="[Text]" custT="1"/>
      <dgm:spPr/>
      <dgm:t>
        <a:bodyPr/>
        <a:lstStyle/>
        <a:p>
          <a:r>
            <a:rPr lang="en-US" sz="2800" b="1" smtClean="0">
              <a:latin typeface="Candara" panose="020E0502030303020204" pitchFamily="34" charset="0"/>
            </a:rPr>
            <a:t>Spring Data JPA</a:t>
          </a:r>
          <a:endParaRPr lang="en-US" sz="2800" b="1">
            <a:latin typeface="Candara" panose="020E0502030303020204" pitchFamily="34" charset="0"/>
          </a:endParaRPr>
        </a:p>
      </dgm:t>
    </dgm:pt>
    <dgm:pt modelId="{3D2C354E-671D-471B-A04B-FBFC45464EAF}" type="par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FD28C208-0215-477A-BE42-F0A83241D181}" type="sibTrans" cxnId="{A8492FA2-0038-4B57-B1C3-D36FCC3BA17E}">
      <dgm:prSet/>
      <dgm:spPr/>
      <dgm:t>
        <a:bodyPr/>
        <a:lstStyle/>
        <a:p>
          <a:endParaRPr lang="en-US" sz="2800" b="1">
            <a:latin typeface="Candara" panose="020E0502030303020204" pitchFamily="34" charset="0"/>
          </a:endParaRPr>
        </a:p>
      </dgm:t>
    </dgm:pt>
    <dgm:pt modelId="{92393B75-4E45-4041-B0C2-FF9F5494EB9F}" type="pres">
      <dgm:prSet presAssocID="{D72C5AE9-6937-4345-915A-DF4DEB8BF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B453C4-F3FE-44AF-A73D-B171A7DED9BE}" type="pres">
      <dgm:prSet presAssocID="{484526D8-7EA0-4F56-A392-BA9A1F26F94C}" presName="composite" presStyleCnt="0"/>
      <dgm:spPr/>
    </dgm:pt>
    <dgm:pt modelId="{15CEEEA4-F171-4885-A87E-92B590D20C2A}" type="pres">
      <dgm:prSet presAssocID="{484526D8-7EA0-4F56-A392-BA9A1F26F94C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3B26-ED23-4094-878E-E7C8F89EDFFD}" type="pres">
      <dgm:prSet presAssocID="{484526D8-7EA0-4F56-A392-BA9A1F26F94C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BA30-B556-453A-9F4F-C7AABCAE5BB0}" type="pres">
      <dgm:prSet presAssocID="{002820FB-A2E4-4C88-A873-4CAE635CF0DF}" presName="sp" presStyleCnt="0"/>
      <dgm:spPr/>
    </dgm:pt>
    <dgm:pt modelId="{339936D8-2475-438B-9DDB-8E6110462A51}" type="pres">
      <dgm:prSet presAssocID="{112F2F0F-DDE4-49C5-BF61-C602BD84A0F4}" presName="composite" presStyleCnt="0"/>
      <dgm:spPr/>
    </dgm:pt>
    <dgm:pt modelId="{1EBB6850-C588-47FC-B382-0BE62EB8D450}" type="pres">
      <dgm:prSet presAssocID="{112F2F0F-DDE4-49C5-BF61-C602BD84A0F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AE1B-CAB3-409F-AE50-EF75822F6782}" type="pres">
      <dgm:prSet presAssocID="{112F2F0F-DDE4-49C5-BF61-C602BD84A0F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3904B1-6704-433A-8672-AEA443CFE937}" type="presOf" srcId="{112F2F0F-DDE4-49C5-BF61-C602BD84A0F4}" destId="{1EBB6850-C588-47FC-B382-0BE62EB8D450}" srcOrd="0" destOrd="0" presId="urn:microsoft.com/office/officeart/2005/8/layout/chevron2"/>
    <dgm:cxn modelId="{A8492FA2-0038-4B57-B1C3-D36FCC3BA17E}" srcId="{112F2F0F-DDE4-49C5-BF61-C602BD84A0F4}" destId="{94CE92B1-FD75-4F9B-A785-9E00660F8E83}" srcOrd="0" destOrd="0" parTransId="{3D2C354E-671D-471B-A04B-FBFC45464EAF}" sibTransId="{FD28C208-0215-477A-BE42-F0A83241D181}"/>
    <dgm:cxn modelId="{6A46EFCE-04AF-4BAC-B3A1-A240E3A55E82}" srcId="{484526D8-7EA0-4F56-A392-BA9A1F26F94C}" destId="{D6B30F85-F660-4D7E-B362-BFE06DAC0AC4}" srcOrd="0" destOrd="0" parTransId="{56EA390D-E95E-4E2C-BC4A-2DBEB74E17AC}" sibTransId="{FF20A290-9975-4DA8-AD02-EFB8812169B4}"/>
    <dgm:cxn modelId="{E8313C82-6592-466A-A45D-5B001754A323}" type="presOf" srcId="{D6B30F85-F660-4D7E-B362-BFE06DAC0AC4}" destId="{11883B26-ED23-4094-878E-E7C8F89EDFFD}" srcOrd="0" destOrd="0" presId="urn:microsoft.com/office/officeart/2005/8/layout/chevron2"/>
    <dgm:cxn modelId="{AB55654B-4D33-420A-A858-167BA7ADB042}" srcId="{D72C5AE9-6937-4345-915A-DF4DEB8BFF6D}" destId="{112F2F0F-DDE4-49C5-BF61-C602BD84A0F4}" srcOrd="1" destOrd="0" parTransId="{8C56777F-4495-468C-B57B-A1497E94124C}" sibTransId="{075E101E-EC39-4110-9156-64D2A27CD2F6}"/>
    <dgm:cxn modelId="{9B635863-7457-41A1-BBAE-92AA6E20A2D2}" type="presOf" srcId="{D72C5AE9-6937-4345-915A-DF4DEB8BFF6D}" destId="{92393B75-4E45-4041-B0C2-FF9F5494EB9F}" srcOrd="0" destOrd="0" presId="urn:microsoft.com/office/officeart/2005/8/layout/chevron2"/>
    <dgm:cxn modelId="{0233841B-A7D0-4B32-9CDE-65790FC72F34}" type="presOf" srcId="{94CE92B1-FD75-4F9B-A785-9E00660F8E83}" destId="{EF26AE1B-CAB3-409F-AE50-EF75822F6782}" srcOrd="0" destOrd="0" presId="urn:microsoft.com/office/officeart/2005/8/layout/chevron2"/>
    <dgm:cxn modelId="{0162B5F9-DB48-46E9-98DB-326DFA7A6B3F}" type="presOf" srcId="{484526D8-7EA0-4F56-A392-BA9A1F26F94C}" destId="{15CEEEA4-F171-4885-A87E-92B590D20C2A}" srcOrd="0" destOrd="0" presId="urn:microsoft.com/office/officeart/2005/8/layout/chevron2"/>
    <dgm:cxn modelId="{0B1071A8-5E9B-4382-951E-13C6605D47E4}" srcId="{D72C5AE9-6937-4345-915A-DF4DEB8BFF6D}" destId="{484526D8-7EA0-4F56-A392-BA9A1F26F94C}" srcOrd="0" destOrd="0" parTransId="{31FBF600-3E37-4A63-974B-DADA913BDA33}" sibTransId="{002820FB-A2E4-4C88-A873-4CAE635CF0DF}"/>
    <dgm:cxn modelId="{A7A6EC62-79FB-4175-87DE-C63B4F793AE6}" type="presParOf" srcId="{92393B75-4E45-4041-B0C2-FF9F5494EB9F}" destId="{E1B453C4-F3FE-44AF-A73D-B171A7DED9BE}" srcOrd="0" destOrd="0" presId="urn:microsoft.com/office/officeart/2005/8/layout/chevron2"/>
    <dgm:cxn modelId="{FDFAD8F7-2AEA-4097-AF1B-95D9D2EAC8B8}" type="presParOf" srcId="{E1B453C4-F3FE-44AF-A73D-B171A7DED9BE}" destId="{15CEEEA4-F171-4885-A87E-92B590D20C2A}" srcOrd="0" destOrd="0" presId="urn:microsoft.com/office/officeart/2005/8/layout/chevron2"/>
    <dgm:cxn modelId="{AD2EF1FD-D291-4C29-A1EB-FE9C7D074A17}" type="presParOf" srcId="{E1B453C4-F3FE-44AF-A73D-B171A7DED9BE}" destId="{11883B26-ED23-4094-878E-E7C8F89EDFFD}" srcOrd="1" destOrd="0" presId="urn:microsoft.com/office/officeart/2005/8/layout/chevron2"/>
    <dgm:cxn modelId="{7A86D29B-F338-4703-8014-CB9B6B168E1A}" type="presParOf" srcId="{92393B75-4E45-4041-B0C2-FF9F5494EB9F}" destId="{EC1FBA30-B556-453A-9F4F-C7AABCAE5BB0}" srcOrd="1" destOrd="0" presId="urn:microsoft.com/office/officeart/2005/8/layout/chevron2"/>
    <dgm:cxn modelId="{288A9334-9D07-4328-950C-5D6C7FCEC742}" type="presParOf" srcId="{92393B75-4E45-4041-B0C2-FF9F5494EB9F}" destId="{339936D8-2475-438B-9DDB-8E6110462A51}" srcOrd="2" destOrd="0" presId="urn:microsoft.com/office/officeart/2005/8/layout/chevron2"/>
    <dgm:cxn modelId="{38D83F05-0F4E-49C7-9A33-8E5DE7786BDB}" type="presParOf" srcId="{339936D8-2475-438B-9DDB-8E6110462A51}" destId="{1EBB6850-C588-47FC-B382-0BE62EB8D450}" srcOrd="0" destOrd="0" presId="urn:microsoft.com/office/officeart/2005/8/layout/chevron2"/>
    <dgm:cxn modelId="{11A771C6-37D3-4507-B9DE-B09F1D4C231E}" type="presParOf" srcId="{339936D8-2475-438B-9DDB-8E6110462A51}" destId="{EF26AE1B-CAB3-409F-AE50-EF75822F67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/>
              <a:t>Spring Framework</a:t>
            </a:r>
            <a:r>
              <a:rPr lang="en-US" baseline="0" smtClean="0"/>
              <a:t> ra xuất phát từ sự thành công của EJB (Enterprise JavaBean)- một kiến trúc phát triển dành cho các ứng dụng doanh nghiệp có tính mở rộng cao;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smtClean="0"/>
              <a:t>Phát triển năm 2002 bởi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 Johnson.  J2EE Development without EJB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một số nguồn, trên 50% các ứng dụng web Java hiện nay đang sử dụng Spring.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công việc phát triển thông qua việc sử dụng các đối tượng Java đơn giản hay còn được gọi là POJO (Plain Old Java Object)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dụng DI và interface;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dụng convention và aspect (quy tắc chung);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One of the chief advantages of the Spring framework is its </a:t>
            </a:r>
            <a:r>
              <a:rPr lang="en-US" sz="2400" b="1" smtClean="0"/>
              <a:t>layered architecture</a:t>
            </a:r>
            <a:r>
              <a:rPr lang="en-US" sz="2400" smtClean="0"/>
              <a:t>.</a:t>
            </a:r>
          </a:p>
          <a:p>
            <a:pPr lvl="1" algn="just"/>
            <a:r>
              <a:rPr lang="en-US" sz="2000" smtClean="0"/>
              <a:t>You can be selective about which of its components you use while also providing a cohesive framework for J2EE application development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&lt;beans xmlns=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"http://www.springframework.org/schema/beans"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xmlns:mvc=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"http://www.springframework.org/schema/mvc" xmlns:xsi="http://www.w3.org/2001/XMLSchema-instance"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xmlns:jdbc=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"http://www.springframework.org/schema/jdbc" xmlns:tx="http://www.springframework.org/schema/tx"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xmlns:jpa=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"http://www.springframework.org/schema/data/jpa"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xmlns:context=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"http://www.springframework.org/schema/context"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"http://www.springframework.org/schema/jdbc http://www.springframework.org/schema/jdbc/spring-jdbc.xsd</a:t>
            </a:r>
          </a:p>
          <a:p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http://www.springframework.org/schema/beans http://www.springframework.org/schema/beans/spring-beans.xsd</a:t>
            </a:r>
          </a:p>
          <a:p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http://www.springframework.org/schema/mvc http://www.springframework.org/schema/mvc/spring-mvc.xsd </a:t>
            </a:r>
          </a:p>
          <a:p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http://www.springframework.org/schema/data/jpa http://www.springframework.org/schema/data/jpa/spring-jpa.xsd</a:t>
            </a:r>
          </a:p>
          <a:p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http://www.springframework.org/schema/tx http://www.springframework.org/schema/tx/spring-tx-4.0.xsd </a:t>
            </a:r>
          </a:p>
          <a:p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http://www.springframework.org/schema/tx http://www.springframework.org/schema/tx/spring-tx.xsd</a:t>
            </a:r>
          </a:p>
          <a:p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http://www.springframework.org/schema/context http://www.springframework.org/schema/context/spring-context.xsd"&gt;</a:t>
            </a:r>
          </a:p>
          <a:p>
            <a:endParaRPr lang="en-US" sz="1200" i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&lt;jpa:repositories base-package=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"com.fsoft.repositories"&gt;&lt;/jpa:repositories&gt;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id=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"transactionManager" class="org.springframework.orm.jpa.JpaTransactionManager"&gt;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"entityManagerFactory" ref="entityManagerFactory"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&lt;/bean&gt;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id=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"entityManagerFactory"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"org.springframework.orm.jpa.LocalContainerEntityManagerFactoryBean"&gt;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"dataSource" ref="dataSource"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"packagesToScan" value="com.fsoft.entities"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"jpaVendorAdapter"&gt;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&lt;bean class=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"org.springframework.orm.jpa.vendor.HibernateJpaVendorAdapter"&gt;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"showSql" value="true"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"generateDdl" value="true"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"databasePlatform" value="org.hibernate.dialect.H2Dialect" /&gt;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&lt;/bean&gt;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&lt;/property&gt;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&lt;/bean&gt;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8473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Candara" panose="020E0502030303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6187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75206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</a:rPr>
              <a:t>SPRING  MVC 4 with TILES 3</a:t>
            </a:r>
            <a:br>
              <a:rPr lang="en-US" sz="3600" b="1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</a:rPr>
              <a:t>SPRING DATA JPA</a:t>
            </a:r>
            <a:endParaRPr lang="en-US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z="2800" smtClean="0"/>
              <a:t>Instructor: 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(1) Required Maven </a:t>
            </a:r>
            <a:r>
              <a:rPr lang="en-US" sz="3200" i="1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Add maven </a:t>
            </a:r>
            <a:r>
              <a:rPr lang="en-US" sz="2400" b="1"/>
              <a:t>dependency in pom.xml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410" y="1261370"/>
            <a:ext cx="4206419" cy="3645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3F5FBF"/>
                </a:solidFill>
                <a:latin typeface="Consolas"/>
              </a:rPr>
              <a:t>&lt;!-- Spring JDBC --&gt;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spring-jdbc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200">
                <a:solidFill>
                  <a:srgbClr val="3F5FBF"/>
                </a:solidFill>
                <a:latin typeface="Consolas"/>
              </a:rPr>
              <a:t>JSTL --&gt;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javax.servlet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jstl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1.2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3F5FBF"/>
                </a:solidFill>
                <a:latin typeface="Consolas"/>
              </a:rPr>
              <a:t>&lt;!-- MS SQL Server --&gt;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com.microsoft.sqlserver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mssql-jdbc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6.1.0.jre7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7829" y="1261370"/>
            <a:ext cx="4644571" cy="4346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3F5FBF"/>
                </a:solidFill>
                <a:latin typeface="Consolas"/>
              </a:rPr>
              <a:t>&lt;!-- Apache Tiles --&gt;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org.apache.tiles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tiles-core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${apachetiles.version}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org.apache.tiles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tiles-api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${apachetiles.version}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org.apache.tiles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tiles-servlet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${apachetiles.version}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org.apache.tiles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tiles-jsp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${apachetiles.version}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7829" y="1261370"/>
            <a:ext cx="4186613" cy="43468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/>
              <a:t>(2) View Components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/webapp/views/tiles/layouts/baseLayout.jsp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69" y="1425006"/>
            <a:ext cx="6295100" cy="442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/>
              <a:t>(2) View Components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/webapp/views/tiles/includes/header.jsp</a:t>
            </a:r>
          </a:p>
          <a:p>
            <a:pPr marL="0" indent="0">
              <a:buNone/>
            </a:pPr>
            <a:endParaRPr lang="en-US" sz="2400" b="1" smtClean="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 smtClean="0"/>
          </a:p>
          <a:p>
            <a:r>
              <a:rPr lang="en-US" sz="2400" b="1"/>
              <a:t>/</a:t>
            </a:r>
            <a:r>
              <a:rPr lang="en-US" sz="2400" b="1" smtClean="0"/>
              <a:t>webapp/views/tiles/includes/footer.jsp</a:t>
            </a:r>
            <a:endParaRPr lang="en-US" sz="2400" b="1"/>
          </a:p>
          <a:p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1579335"/>
            <a:ext cx="520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3429000"/>
            <a:ext cx="6086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3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/>
              <a:t>(2) View Components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/webapp/views/tiles/includes/menu.jsp</a:t>
            </a:r>
          </a:p>
          <a:p>
            <a:pPr marL="0" indent="0">
              <a:buNone/>
            </a:pPr>
            <a:endParaRPr lang="en-US" sz="2400" b="1" smtClean="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 smtClean="0"/>
          </a:p>
          <a:p>
            <a:pPr marL="0" indent="0">
              <a:buNone/>
            </a:pPr>
            <a:endParaRPr lang="en-US" sz="2400" b="1" smtClean="0"/>
          </a:p>
          <a:p>
            <a:r>
              <a:rPr lang="en-US" sz="2400" b="1" smtClean="0"/>
              <a:t>/webapp/views/pages/welcome.jsp</a:t>
            </a:r>
          </a:p>
          <a:p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86" y="3813175"/>
            <a:ext cx="52768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73" y="1293813"/>
            <a:ext cx="4714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6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(2) View Components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78566"/>
            <a:ext cx="6976915" cy="543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(2) View Components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88695"/>
            <a:ext cx="73628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3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(3) Bean classes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Create Team class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057" y="1295400"/>
            <a:ext cx="8339404" cy="49198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Team </a:t>
            </a:r>
            <a:r>
              <a:rPr lang="en-US" sz="2000" b="1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2000" b="1">
              <a:solidFill>
                <a:srgbClr val="000000"/>
              </a:solidFill>
              <a:latin typeface="Consolas"/>
            </a:endParaRPr>
          </a:p>
          <a:p>
            <a:endParaRPr lang="en-US" sz="2000" b="1" smtClean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sz="20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2000" b="1">
                <a:solidFill>
                  <a:srgbClr val="0000C0"/>
                </a:solidFill>
                <a:latin typeface="Consolas"/>
              </a:rPr>
              <a:t>teamCode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20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2000" b="1">
                <a:solidFill>
                  <a:srgbClr val="0000C0"/>
                </a:solidFill>
                <a:latin typeface="Consolas"/>
              </a:rPr>
              <a:t>teamName</a:t>
            </a:r>
            <a:r>
              <a:rPr lang="en-US" sz="2000" b="1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2000" b="1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sz="2000" b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sz="2000" b="1">
                <a:solidFill>
                  <a:srgbClr val="0000C0"/>
                </a:solidFill>
                <a:latin typeface="Consolas"/>
              </a:rPr>
              <a:t>endDate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2000" b="1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sz="2000" b="1">
                <a:solidFill>
                  <a:srgbClr val="0000C0"/>
                </a:solidFill>
                <a:latin typeface="Consolas"/>
              </a:rPr>
              <a:t>startDate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>
              <a:latin typeface="Consolas"/>
            </a:endParaRPr>
          </a:p>
          <a:p>
            <a:endParaRPr lang="en-US" sz="2000">
              <a:latin typeface="Consolas"/>
            </a:endParaRPr>
          </a:p>
          <a:p>
            <a:pPr lvl="1"/>
            <a:r>
              <a:rPr lang="en-US" sz="20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Team() {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smtClean="0">
                <a:latin typeface="Consolas"/>
              </a:rPr>
              <a:t>	</a:t>
            </a:r>
          </a:p>
          <a:p>
            <a:r>
              <a:rPr lang="en-US" sz="2000">
                <a:solidFill>
                  <a:srgbClr val="3F7F5F"/>
                </a:solidFill>
                <a:latin typeface="Consolas"/>
              </a:rPr>
              <a:t>	</a:t>
            </a:r>
            <a:r>
              <a:rPr lang="en-US" sz="2000" smtClean="0">
                <a:solidFill>
                  <a:srgbClr val="3F7F5F"/>
                </a:solidFill>
                <a:latin typeface="Consolas"/>
              </a:rPr>
              <a:t>/*</a:t>
            </a:r>
            <a:endParaRPr lang="en-US" sz="2000">
              <a:solidFill>
                <a:srgbClr val="3F7F5F"/>
              </a:solidFill>
              <a:latin typeface="Consolas"/>
            </a:endParaRPr>
          </a:p>
          <a:p>
            <a:r>
              <a:rPr lang="en-US" sz="200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000" smtClean="0">
                <a:solidFill>
                  <a:srgbClr val="3F7F5F"/>
                </a:solidFill>
                <a:latin typeface="Consolas"/>
              </a:rPr>
              <a:t>	 * </a:t>
            </a:r>
            <a:r>
              <a:rPr lang="en-US" sz="2000">
                <a:solidFill>
                  <a:srgbClr val="3F7F5F"/>
                </a:solidFill>
                <a:latin typeface="Consolas"/>
              </a:rPr>
              <a:t>getter, setter methods</a:t>
            </a:r>
          </a:p>
          <a:p>
            <a:r>
              <a:rPr lang="en-US" sz="200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000" smtClean="0">
                <a:solidFill>
                  <a:srgbClr val="3F7F5F"/>
                </a:solidFill>
                <a:latin typeface="Consolas"/>
              </a:rPr>
              <a:t>	 */</a:t>
            </a:r>
            <a:endParaRPr lang="en-US" sz="2000" smtClean="0">
              <a:latin typeface="Consolas"/>
            </a:endParaRPr>
          </a:p>
          <a:p>
            <a:endParaRPr lang="en-US" sz="2000">
              <a:latin typeface="Consolas"/>
            </a:endParaRP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35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/>
              <a:t>(3) Controller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814316"/>
            <a:ext cx="63627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/>
              <a:t>(3) </a:t>
            </a:r>
            <a:r>
              <a:rPr lang="en-US" sz="3200" i="1" smtClean="0"/>
              <a:t>Service classes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8" y="1097152"/>
            <a:ext cx="3276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28" y="2840227"/>
            <a:ext cx="46101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7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(3) </a:t>
            </a:r>
            <a:r>
              <a:rPr lang="en-US" i="1" smtClean="0"/>
              <a:t>DAO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1" y="816520"/>
            <a:ext cx="57340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73" y="1371600"/>
            <a:ext cx="5991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5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572795"/>
              </p:ext>
            </p:extLst>
          </p:nvPr>
        </p:nvGraphicFramePr>
        <p:xfrm>
          <a:off x="377372" y="1001486"/>
          <a:ext cx="8528089" cy="213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(4) Define </a:t>
            </a:r>
            <a:r>
              <a:rPr lang="en-US" sz="3200" i="1"/>
              <a:t>the bean in the xml </a:t>
            </a:r>
            <a:r>
              <a:rPr lang="en-US" sz="3200" i="1" smtClean="0"/>
              <a:t>file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/>
          <a:lstStyle/>
          <a:p>
            <a:pPr algn="just"/>
            <a:r>
              <a:rPr lang="en-US" sz="2000"/>
              <a:t>This is the important configuration file where we need to specify the </a:t>
            </a:r>
            <a:r>
              <a:rPr lang="en-US" sz="2000" b="1"/>
              <a:t>ViewResolver</a:t>
            </a:r>
            <a:r>
              <a:rPr lang="en-US" sz="2000"/>
              <a:t> and </a:t>
            </a:r>
            <a:r>
              <a:rPr lang="en-US" sz="2000" b="1"/>
              <a:t>View</a:t>
            </a:r>
            <a:r>
              <a:rPr lang="en-US" sz="2000"/>
              <a:t>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740" y="1627617"/>
            <a:ext cx="8236721" cy="45876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"teamDao" </a:t>
            </a:r>
            <a:r>
              <a:rPr lang="en-US" sz="1400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"com.fsoft.dao.TeamDaoImpl" 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"teamService" </a:t>
            </a:r>
            <a:r>
              <a:rPr lang="en-US" sz="1400" i="1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"com.fsoft.services.TeamServiceImpl" </a:t>
            </a:r>
            <a:r>
              <a:rPr lang="en-US" sz="1400" i="1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en-US" sz="1400" smtClean="0">
              <a:solidFill>
                <a:srgbClr val="3F5FBF"/>
              </a:solidFill>
              <a:latin typeface="Consolas"/>
            </a:endParaRPr>
          </a:p>
          <a:p>
            <a:r>
              <a:rPr lang="en-US" sz="1400" smtClean="0">
                <a:solidFill>
                  <a:srgbClr val="3F5FBF"/>
                </a:solidFill>
                <a:latin typeface="Consolas"/>
              </a:rPr>
              <a:t>&lt;!– View resolver--&gt;</a:t>
            </a:r>
            <a:endParaRPr lang="en-US" sz="1400">
              <a:solidFill>
                <a:srgbClr val="3F5FBF"/>
              </a:solidFill>
              <a:latin typeface="Consolas"/>
            </a:endParaRP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viewResolver“  		</a:t>
            </a:r>
            <a:r>
              <a:rPr lang="en-US" sz="140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"org.springframework.web.servlet.view.tiles3.TilesViewResolver"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smtClean="0">
                <a:solidFill>
                  <a:srgbClr val="2A00FF"/>
                </a:solidFill>
                <a:latin typeface="Consolas"/>
              </a:rPr>
              <a:t>viewClass" </a:t>
            </a:r>
            <a:r>
              <a:rPr lang="en-US" sz="1400" i="1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400" i="1">
              <a:solidFill>
                <a:srgbClr val="008080"/>
              </a:solidFill>
              <a:latin typeface="Consolas"/>
            </a:endParaRP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 smtClean="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org.springframework.web.servlet.view.tiles3.TilesView</a:t>
            </a:r>
            <a:r>
              <a:rPr lang="en-US" sz="14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3F5FBF"/>
                </a:solidFill>
                <a:latin typeface="Consolas"/>
              </a:rPr>
              <a:t>&lt;!-- Tiles configuration --&gt;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id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"tilesConfigurer"</a:t>
            </a:r>
          </a:p>
          <a:p>
            <a:r>
              <a:rPr lang="en-US" sz="1400" smtClean="0">
                <a:solidFill>
                  <a:srgbClr val="7F007F"/>
                </a:solidFill>
                <a:latin typeface="Consolas"/>
              </a:rPr>
              <a:t>		class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"org.springframework.web.servlet.view.tiles3.TilesConfigurer"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sz="140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"definitions"</a:t>
            </a:r>
            <a:r>
              <a:rPr lang="en-US" sz="1400" i="1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list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	&lt;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/WEB-INF/tiles.xml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value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 smtClean="0">
                <a:solidFill>
                  <a:srgbClr val="008080"/>
                </a:solidFill>
                <a:latin typeface="Consolas"/>
              </a:rPr>
              <a:t>	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list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property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sz="14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sz="1400">
                <a:solidFill>
                  <a:srgbClr val="008080"/>
                </a:solidFill>
                <a:latin typeface="Consolas"/>
              </a:rPr>
              <a:t>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108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(5) tiles.xml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/WEB-INF/tiles.xml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64" y="1252192"/>
            <a:ext cx="6678517" cy="481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jpa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/>
              <a:t>Spring Data JPA (Java </a:t>
            </a:r>
            <a:r>
              <a:rPr lang="en-US" sz="2400"/>
              <a:t>Persistance </a:t>
            </a:r>
            <a:r>
              <a:rPr lang="en-US" sz="2400" smtClean="0"/>
              <a:t>API)</a:t>
            </a:r>
            <a:endParaRPr lang="en-US" sz="240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smtClean="0"/>
              <a:t>The </a:t>
            </a:r>
            <a:r>
              <a:rPr lang="en-US" sz="2400"/>
              <a:t>goal of </a:t>
            </a:r>
            <a:r>
              <a:rPr lang="en-US" sz="2400" b="1"/>
              <a:t>Spring Data repository </a:t>
            </a:r>
            <a:r>
              <a:rPr lang="en-US" sz="2400"/>
              <a:t>abstraction is to significantly reduce the amount of boilerplate code required to implement </a:t>
            </a:r>
            <a:r>
              <a:rPr lang="en-US" sz="2400" b="1"/>
              <a:t>data access layers </a:t>
            </a:r>
            <a:r>
              <a:rPr lang="en-US" sz="2400"/>
              <a:t>for various persistence stores</a:t>
            </a:r>
            <a:r>
              <a:rPr lang="en-US" sz="24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The central interface in Spring Data repository abstraction is </a:t>
            </a:r>
            <a:r>
              <a:rPr lang="en-US" sz="2400" b="1" smtClean="0"/>
              <a:t>Repository.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It takes the domain class to manage as well as the id type of the domain class as type arguments. </a:t>
            </a:r>
            <a:endParaRPr lang="en-US" sz="200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This interface acts primarily as a marker interface to capture the types to work with and to help you to discover interfaces that extend this one.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a Spring Data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The next step is to define a repository, which we can do by implementing one of the following </a:t>
            </a:r>
            <a:r>
              <a:rPr lang="en-US" sz="2000" b="1"/>
              <a:t>Spring Data Repository </a:t>
            </a:r>
            <a:r>
              <a:rPr lang="en-US" sz="2000"/>
              <a:t>interfaces</a:t>
            </a:r>
            <a:r>
              <a:rPr lang="en-US" sz="200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13670061"/>
              </p:ext>
            </p:extLst>
          </p:nvPr>
        </p:nvGraphicFramePr>
        <p:xfrm>
          <a:off x="191410" y="1579770"/>
          <a:ext cx="8850989" cy="477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2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CrudRepository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rgbClr val="000088"/>
                </a:solidFill>
              </a:rPr>
              <a:t>public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interface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660066"/>
                </a:solidFill>
              </a:rPr>
              <a:t>CrudRepository</a:t>
            </a:r>
            <a:r>
              <a:rPr lang="en-US" sz="1800">
                <a:solidFill>
                  <a:srgbClr val="666600"/>
                </a:solidFill>
              </a:rPr>
              <a:t>&lt;</a:t>
            </a:r>
            <a:r>
              <a:rPr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ID </a:t>
            </a:r>
            <a:r>
              <a:rPr lang="en-US" sz="1800">
                <a:solidFill>
                  <a:srgbClr val="000088"/>
                </a:solidFill>
              </a:rPr>
              <a:t>extends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Serializable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extends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Repository</a:t>
            </a:r>
            <a:r>
              <a:rPr lang="en-US" sz="1800">
                <a:solidFill>
                  <a:srgbClr val="666600"/>
                </a:solidFill>
              </a:rPr>
              <a:t>&lt;</a:t>
            </a:r>
            <a:r>
              <a:rPr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ID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660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666600"/>
                </a:solidFill>
              </a:rPr>
              <a:t>&lt;</a:t>
            </a:r>
            <a:r>
              <a:rPr lang="en-US" sz="1600">
                <a:solidFill>
                  <a:srgbClr val="000000"/>
                </a:solidFill>
              </a:rPr>
              <a:t>S </a:t>
            </a:r>
            <a:r>
              <a:rPr lang="en-US" sz="1600">
                <a:solidFill>
                  <a:srgbClr val="000088"/>
                </a:solidFill>
              </a:rPr>
              <a:t>extends</a:t>
            </a:r>
            <a:r>
              <a:rPr lang="en-US" sz="1600">
                <a:solidFill>
                  <a:srgbClr val="000000"/>
                </a:solidFill>
              </a:rPr>
              <a:t> T</a:t>
            </a:r>
            <a:r>
              <a:rPr lang="en-US" sz="1600">
                <a:solidFill>
                  <a:srgbClr val="666600"/>
                </a:solidFill>
              </a:rPr>
              <a:t>&gt;</a:t>
            </a:r>
            <a:r>
              <a:rPr lang="en-US" sz="1600">
                <a:solidFill>
                  <a:srgbClr val="000000"/>
                </a:solidFill>
              </a:rPr>
              <a:t> S </a:t>
            </a:r>
            <a:r>
              <a:rPr lang="en-US" sz="1600" b="1">
                <a:solidFill>
                  <a:srgbClr val="000000"/>
                </a:solidFill>
              </a:rPr>
              <a:t>save</a:t>
            </a:r>
            <a:r>
              <a:rPr lang="en-US" sz="1600">
                <a:solidFill>
                  <a:srgbClr val="666600"/>
                </a:solidFill>
              </a:rPr>
              <a:t>(</a:t>
            </a:r>
            <a:r>
              <a:rPr lang="en-US" sz="1600">
                <a:solidFill>
                  <a:srgbClr val="000000"/>
                </a:solidFill>
              </a:rPr>
              <a:t>S entity</a:t>
            </a:r>
            <a:r>
              <a:rPr lang="en-US" sz="1600">
                <a:solidFill>
                  <a:srgbClr val="666600"/>
                </a:solidFill>
              </a:rPr>
              <a:t>);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smtClean="0">
                <a:solidFill>
                  <a:srgbClr val="000000"/>
                </a:solidFill>
              </a:rPr>
              <a:t>		  	</a:t>
            </a:r>
            <a:r>
              <a:rPr lang="en-US" sz="160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(1)</a:t>
            </a:r>
            <a:endParaRPr lang="en-US" sz="160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T </a:t>
            </a:r>
            <a:r>
              <a:rPr lang="en-US" sz="1600" b="1">
                <a:solidFill>
                  <a:srgbClr val="000000"/>
                </a:solidFill>
              </a:rPr>
              <a:t>findOne</a:t>
            </a:r>
            <a:r>
              <a:rPr lang="en-US" sz="1600">
                <a:solidFill>
                  <a:srgbClr val="666600"/>
                </a:solidFill>
              </a:rPr>
              <a:t>(</a:t>
            </a:r>
            <a:r>
              <a:rPr lang="en-US" sz="1600">
                <a:solidFill>
                  <a:srgbClr val="000000"/>
                </a:solidFill>
              </a:rPr>
              <a:t>ID primaryKey</a:t>
            </a:r>
            <a:r>
              <a:rPr lang="en-US" sz="1600">
                <a:solidFill>
                  <a:srgbClr val="666600"/>
                </a:solidFill>
              </a:rPr>
              <a:t>);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smtClean="0">
                <a:solidFill>
                  <a:srgbClr val="000000"/>
                </a:solidFill>
              </a:rPr>
              <a:t>			</a:t>
            </a:r>
            <a:r>
              <a:rPr lang="en-US" sz="160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	// (2)</a:t>
            </a:r>
            <a:endParaRPr lang="en-US" sz="160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600" smtClean="0">
                <a:solidFill>
                  <a:srgbClr val="660066"/>
                </a:solidFill>
              </a:rPr>
              <a:t>Iterable</a:t>
            </a:r>
            <a:r>
              <a:rPr lang="en-US" sz="1600" smtClean="0">
                <a:solidFill>
                  <a:srgbClr val="666600"/>
                </a:solidFill>
              </a:rPr>
              <a:t>&lt;</a:t>
            </a:r>
            <a:r>
              <a:rPr lang="en-US" sz="1600" smtClean="0">
                <a:solidFill>
                  <a:srgbClr val="000000"/>
                </a:solidFill>
              </a:rPr>
              <a:t>T</a:t>
            </a:r>
            <a:r>
              <a:rPr lang="en-US" sz="1600">
                <a:solidFill>
                  <a:srgbClr val="666600"/>
                </a:solidFill>
              </a:rPr>
              <a:t>&gt;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000000"/>
                </a:solidFill>
              </a:rPr>
              <a:t>findAll</a:t>
            </a:r>
            <a:r>
              <a:rPr lang="en-US" sz="1600">
                <a:solidFill>
                  <a:srgbClr val="666600"/>
                </a:solidFill>
              </a:rPr>
              <a:t>();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smtClean="0">
                <a:solidFill>
                  <a:srgbClr val="000000"/>
                </a:solidFill>
              </a:rPr>
              <a:t>				 	</a:t>
            </a:r>
            <a:r>
              <a:rPr lang="en-US" sz="160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(3)</a:t>
            </a:r>
            <a:endParaRPr lang="en-US" sz="160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600" smtClean="0">
                <a:solidFill>
                  <a:srgbClr val="660066"/>
                </a:solidFill>
              </a:rPr>
              <a:t>Long</a:t>
            </a:r>
            <a:r>
              <a:rPr lang="en-US" sz="1600" smtClean="0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000000"/>
                </a:solidFill>
              </a:rPr>
              <a:t>count</a:t>
            </a:r>
            <a:r>
              <a:rPr lang="en-US" sz="1600" smtClean="0">
                <a:solidFill>
                  <a:srgbClr val="666600"/>
                </a:solidFill>
              </a:rPr>
              <a:t>();					</a:t>
            </a:r>
            <a:r>
              <a:rPr lang="en-US" sz="16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60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	// (4)</a:t>
            </a:r>
            <a:endParaRPr lang="en-US" sz="1600" smtClean="0">
              <a:solidFill>
                <a:srgbClr val="666600"/>
              </a:solidFill>
            </a:endParaRPr>
          </a:p>
          <a:p>
            <a:pPr marL="400050" lvl="1" indent="0">
              <a:buNone/>
            </a:pPr>
            <a:r>
              <a:rPr lang="en-US" sz="1600" smtClean="0">
                <a:solidFill>
                  <a:srgbClr val="000088"/>
                </a:solidFill>
              </a:rPr>
              <a:t>void</a:t>
            </a:r>
            <a:r>
              <a:rPr lang="en-US" sz="1600" smtClean="0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000088"/>
                </a:solidFill>
              </a:rPr>
              <a:t>delete</a:t>
            </a:r>
            <a:r>
              <a:rPr lang="en-US" sz="1600">
                <a:solidFill>
                  <a:srgbClr val="666600"/>
                </a:solidFill>
              </a:rPr>
              <a:t>(</a:t>
            </a:r>
            <a:r>
              <a:rPr lang="en-US" sz="1600">
                <a:solidFill>
                  <a:srgbClr val="000000"/>
                </a:solidFill>
              </a:rPr>
              <a:t>T entity</a:t>
            </a:r>
            <a:r>
              <a:rPr lang="en-US" sz="1600" smtClean="0">
                <a:solidFill>
                  <a:srgbClr val="666600"/>
                </a:solidFill>
              </a:rPr>
              <a:t>);					</a:t>
            </a:r>
            <a:r>
              <a:rPr lang="en-US" sz="160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(5)</a:t>
            </a:r>
            <a:endParaRPr lang="en-US" sz="1600" smtClean="0">
              <a:solidFill>
                <a:srgbClr val="666600"/>
              </a:solidFill>
            </a:endParaRPr>
          </a:p>
          <a:p>
            <a:pPr marL="400050" lvl="1" indent="0">
              <a:buNone/>
            </a:pPr>
            <a:r>
              <a:rPr lang="en-US" sz="1600" smtClean="0">
                <a:solidFill>
                  <a:srgbClr val="000088"/>
                </a:solidFill>
              </a:rPr>
              <a:t>boolean</a:t>
            </a:r>
            <a:r>
              <a:rPr lang="en-US" sz="1600" smtClean="0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000000"/>
                </a:solidFill>
              </a:rPr>
              <a:t>exists</a:t>
            </a:r>
            <a:r>
              <a:rPr lang="en-US" sz="1600">
                <a:solidFill>
                  <a:srgbClr val="666600"/>
                </a:solidFill>
              </a:rPr>
              <a:t>(</a:t>
            </a:r>
            <a:r>
              <a:rPr lang="en-US" sz="1600">
                <a:solidFill>
                  <a:srgbClr val="000000"/>
                </a:solidFill>
              </a:rPr>
              <a:t>ID primaryKey</a:t>
            </a:r>
            <a:r>
              <a:rPr lang="en-US" sz="1600" smtClean="0">
                <a:solidFill>
                  <a:srgbClr val="666600"/>
                </a:solidFill>
              </a:rPr>
              <a:t>);			</a:t>
            </a:r>
            <a:r>
              <a:rPr lang="en-US" sz="160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(6)</a:t>
            </a:r>
            <a:endParaRPr lang="en-US" sz="1600" smtClean="0">
              <a:solidFill>
                <a:srgbClr val="666600"/>
              </a:solidFill>
            </a:endParaRPr>
          </a:p>
          <a:p>
            <a:pPr marL="400050" lvl="1" indent="0">
              <a:buNone/>
            </a:pPr>
            <a:r>
              <a:rPr lang="en-US" sz="1600" smtClean="0">
                <a:solidFill>
                  <a:srgbClr val="880000"/>
                </a:solidFill>
              </a:rPr>
              <a:t>// </a:t>
            </a:r>
            <a:r>
              <a:rPr lang="en-US" sz="1600">
                <a:solidFill>
                  <a:srgbClr val="880000"/>
                </a:solidFill>
              </a:rPr>
              <a:t>… more functionality omitted</a:t>
            </a:r>
            <a:r>
              <a:rPr lang="en-US" sz="1600" smtClean="0">
                <a:solidFill>
                  <a:srgbClr val="88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666600"/>
                </a:solidFill>
              </a:rPr>
              <a:t>}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04805"/>
              </p:ext>
            </p:extLst>
          </p:nvPr>
        </p:nvGraphicFramePr>
        <p:xfrm>
          <a:off x="1663700" y="3500594"/>
          <a:ext cx="5816600" cy="27146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0600"/>
                <a:gridCol w="4826000"/>
              </a:tblGrid>
              <a:tr h="296651">
                <a:tc>
                  <a:txBody>
                    <a:bodyPr/>
                    <a:lstStyle/>
                    <a:p>
                      <a:pPr rtl="0"/>
                      <a:r>
                        <a:rPr lang="en-US" sz="1600" b="1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Method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bg1"/>
                          </a:solidFill>
                          <a:effectLst/>
                          <a:latin typeface="Candara" panose="020E0502030303020204" pitchFamily="34" charset="0"/>
                        </a:rPr>
                        <a:t>Explain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96566">
                <a:tc>
                  <a:txBody>
                    <a:bodyPr/>
                    <a:lstStyle/>
                    <a:p>
                      <a:pPr rtl="0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(1)</a:t>
                      </a: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Saves the given entity.</a:t>
                      </a:r>
                    </a:p>
                  </a:txBody>
                  <a:tcPr/>
                </a:tc>
              </a:tr>
              <a:tr h="396566">
                <a:tc>
                  <a:txBody>
                    <a:bodyPr/>
                    <a:lstStyle/>
                    <a:p>
                      <a:pPr rtl="0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(2)</a:t>
                      </a: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Returns the entity identified by the given id.</a:t>
                      </a:r>
                    </a:p>
                  </a:txBody>
                  <a:tcPr anchor="ctr"/>
                </a:tc>
              </a:tr>
              <a:tr h="396566">
                <a:tc>
                  <a:txBody>
                    <a:bodyPr/>
                    <a:lstStyle/>
                    <a:p>
                      <a:pPr rtl="0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(3)</a:t>
                      </a: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Returns all entities.</a:t>
                      </a:r>
                    </a:p>
                  </a:txBody>
                  <a:tcPr anchor="ctr"/>
                </a:tc>
              </a:tr>
              <a:tr h="396566">
                <a:tc>
                  <a:txBody>
                    <a:bodyPr/>
                    <a:lstStyle/>
                    <a:p>
                      <a:pPr rtl="0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(4)</a:t>
                      </a: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Returns the number of entities.</a:t>
                      </a:r>
                    </a:p>
                  </a:txBody>
                  <a:tcPr anchor="ctr"/>
                </a:tc>
              </a:tr>
              <a:tr h="396566">
                <a:tc>
                  <a:txBody>
                    <a:bodyPr/>
                    <a:lstStyle/>
                    <a:p>
                      <a:pPr rtl="0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(5)</a:t>
                      </a: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Deletes the given entity.</a:t>
                      </a:r>
                    </a:p>
                  </a:txBody>
                  <a:tcPr anchor="ctr"/>
                </a:tc>
              </a:tr>
              <a:tr h="396566">
                <a:tc>
                  <a:txBody>
                    <a:bodyPr/>
                    <a:lstStyle/>
                    <a:p>
                      <a:pPr rtl="0"/>
                      <a:r>
                        <a:rPr lang="en-US" sz="1600" smtClean="0">
                          <a:effectLst/>
                          <a:latin typeface="Candara" panose="020E0502030303020204" pitchFamily="34" charset="0"/>
                        </a:rPr>
                        <a:t>(6)</a:t>
                      </a: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Indicates whether an entity with the given id exists.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CrudRepository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In addition to query methods, query derivation for both count and delete </a:t>
            </a:r>
            <a:r>
              <a:rPr lang="en-US" sz="2400" smtClean="0"/>
              <a:t>queries</a:t>
            </a:r>
            <a:r>
              <a:rPr lang="en-US" sz="2400"/>
              <a:t>, is available</a:t>
            </a:r>
            <a:r>
              <a:rPr lang="en-US" sz="24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smtClean="0"/>
              <a:t>Example 1</a:t>
            </a:r>
            <a:r>
              <a:rPr lang="en-US" sz="2400" smtClean="0"/>
              <a:t>: </a:t>
            </a:r>
            <a:r>
              <a:rPr lang="en-US" sz="2400" i="1" smtClean="0"/>
              <a:t>Derived </a:t>
            </a:r>
            <a:r>
              <a:rPr lang="en-US" sz="2400" i="1"/>
              <a:t>Count Query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000088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88"/>
                </a:solidFill>
              </a:rPr>
              <a:t>interface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0066"/>
                </a:solidFill>
              </a:rPr>
              <a:t>TrainerRepository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88"/>
                </a:solidFill>
              </a:rPr>
              <a:t>extends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0066"/>
                </a:solidFill>
              </a:rPr>
              <a:t>CrudRepository</a:t>
            </a:r>
            <a:r>
              <a:rPr lang="en-US" sz="2000" smtClean="0">
                <a:solidFill>
                  <a:srgbClr val="666600"/>
                </a:solidFill>
              </a:rPr>
              <a:t>&lt;</a:t>
            </a:r>
            <a:r>
              <a:rPr lang="en-US" sz="2000" smtClean="0">
                <a:solidFill>
                  <a:srgbClr val="660066"/>
                </a:solidFill>
              </a:rPr>
              <a:t>Trainer</a:t>
            </a:r>
            <a:r>
              <a:rPr lang="en-US" sz="2000" smtClean="0">
                <a:solidFill>
                  <a:srgbClr val="666600"/>
                </a:solidFill>
              </a:rPr>
              <a:t>,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660066"/>
                </a:solidFill>
              </a:rPr>
              <a:t>Long</a:t>
            </a:r>
            <a:r>
              <a:rPr lang="en-US" sz="2000">
                <a:solidFill>
                  <a:srgbClr val="666600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6600"/>
                </a:solidFill>
              </a:rPr>
              <a:t>{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smtClean="0">
                <a:solidFill>
                  <a:srgbClr val="660066"/>
                </a:solidFill>
              </a:rPr>
              <a:t>		Long</a:t>
            </a:r>
            <a:r>
              <a:rPr lang="en-US" sz="2000" smtClean="0">
                <a:solidFill>
                  <a:srgbClr val="000000"/>
                </a:solidFill>
              </a:rPr>
              <a:t> countByTrainerName</a:t>
            </a:r>
            <a:r>
              <a:rPr lang="en-US" sz="2000" smtClean="0">
                <a:solidFill>
                  <a:srgbClr val="666600"/>
                </a:solidFill>
              </a:rPr>
              <a:t>(</a:t>
            </a:r>
            <a:r>
              <a:rPr lang="en-US" sz="2000" smtClean="0">
                <a:solidFill>
                  <a:srgbClr val="660066"/>
                </a:solidFill>
              </a:rPr>
              <a:t>String trainerName)</a:t>
            </a:r>
            <a:r>
              <a:rPr lang="en-US" sz="2000" smtClean="0">
                <a:solidFill>
                  <a:srgbClr val="666600"/>
                </a:solidFill>
              </a:rPr>
              <a:t>;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smtClean="0">
                <a:solidFill>
                  <a:srgbClr val="666600"/>
                </a:solidFill>
              </a:rPr>
              <a:t>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/>
              <a:t>Example </a:t>
            </a:r>
            <a:r>
              <a:rPr lang="en-US" sz="2400" b="1" smtClean="0"/>
              <a:t>2</a:t>
            </a:r>
            <a:r>
              <a:rPr lang="en-US" sz="2400" smtClean="0"/>
              <a:t>: </a:t>
            </a:r>
            <a:r>
              <a:rPr lang="en-US" sz="2400" i="1"/>
              <a:t>Derived Delete </a:t>
            </a:r>
            <a:r>
              <a:rPr lang="en-US" sz="2400" i="1" smtClean="0"/>
              <a:t>Query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000088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88"/>
                </a:solidFill>
              </a:rPr>
              <a:t>interface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0066"/>
                </a:solidFill>
              </a:rPr>
              <a:t>TrainerRepository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88"/>
                </a:solidFill>
              </a:rPr>
              <a:t>extends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0066"/>
                </a:solidFill>
              </a:rPr>
              <a:t>CrudRepository</a:t>
            </a:r>
            <a:r>
              <a:rPr lang="en-US" sz="2000" smtClean="0">
                <a:solidFill>
                  <a:srgbClr val="666600"/>
                </a:solidFill>
              </a:rPr>
              <a:t>&lt;</a:t>
            </a:r>
            <a:r>
              <a:rPr lang="en-US" sz="2000" smtClean="0">
                <a:solidFill>
                  <a:srgbClr val="660066"/>
                </a:solidFill>
              </a:rPr>
              <a:t>Trainer</a:t>
            </a:r>
            <a:r>
              <a:rPr lang="en-US" sz="2000" smtClean="0">
                <a:solidFill>
                  <a:srgbClr val="666600"/>
                </a:solidFill>
              </a:rPr>
              <a:t>,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660066"/>
                </a:solidFill>
              </a:rPr>
              <a:t>Long</a:t>
            </a:r>
            <a:r>
              <a:rPr lang="en-US" sz="2000">
                <a:solidFill>
                  <a:srgbClr val="666600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6600"/>
                </a:solidFill>
              </a:rPr>
              <a:t>{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smtClean="0">
                <a:solidFill>
                  <a:srgbClr val="660066"/>
                </a:solidFill>
              </a:rPr>
              <a:t>		Long</a:t>
            </a:r>
            <a:r>
              <a:rPr lang="en-US" sz="2000" smtClean="0">
                <a:solidFill>
                  <a:srgbClr val="000000"/>
                </a:solidFill>
              </a:rPr>
              <a:t> deleteByTrainerName</a:t>
            </a:r>
            <a:r>
              <a:rPr lang="en-US" sz="2000" smtClean="0">
                <a:solidFill>
                  <a:srgbClr val="666600"/>
                </a:solidFill>
              </a:rPr>
              <a:t>(</a:t>
            </a:r>
            <a:r>
              <a:rPr lang="en-US" sz="2000" smtClean="0">
                <a:solidFill>
                  <a:srgbClr val="660066"/>
                </a:solidFill>
              </a:rPr>
              <a:t>String</a:t>
            </a:r>
            <a:r>
              <a:rPr lang="en-US" sz="2000" smtClean="0">
                <a:solidFill>
                  <a:srgbClr val="000000"/>
                </a:solidFill>
              </a:rPr>
              <a:t> trainerName</a:t>
            </a:r>
            <a:r>
              <a:rPr lang="en-US" sz="2000" smtClean="0">
                <a:solidFill>
                  <a:srgbClr val="666600"/>
                </a:solidFill>
              </a:rPr>
              <a:t>);</a:t>
            </a:r>
            <a:endParaRPr lang="en-US" sz="2000" smtClean="0">
              <a:solidFill>
                <a:srgbClr val="000000"/>
              </a:solidFill>
            </a:endParaRP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 smtClean="0">
                <a:solidFill>
                  <a:srgbClr val="000000"/>
                </a:solidFill>
              </a:rPr>
              <a:t>	</a:t>
            </a:r>
            <a:r>
              <a:rPr lang="en-US" sz="2000" smtClean="0">
                <a:solidFill>
                  <a:srgbClr val="660066"/>
                </a:solidFill>
              </a:rPr>
              <a:t>List</a:t>
            </a:r>
            <a:r>
              <a:rPr lang="en-US" sz="2000" smtClean="0">
                <a:solidFill>
                  <a:srgbClr val="666600"/>
                </a:solidFill>
              </a:rPr>
              <a:t>&lt;</a:t>
            </a:r>
            <a:r>
              <a:rPr lang="en-US" sz="2000" smtClean="0">
                <a:solidFill>
                  <a:srgbClr val="660066"/>
                </a:solidFill>
              </a:rPr>
              <a:t>Trainer</a:t>
            </a:r>
            <a:r>
              <a:rPr lang="en-US" sz="2000" smtClean="0">
                <a:solidFill>
                  <a:srgbClr val="666600"/>
                </a:solidFill>
              </a:rPr>
              <a:t>&gt;</a:t>
            </a:r>
            <a:r>
              <a:rPr lang="en-US" sz="2000" smtClean="0">
                <a:solidFill>
                  <a:srgbClr val="000000"/>
                </a:solidFill>
              </a:rPr>
              <a:t> removeByTrainerName</a:t>
            </a:r>
            <a:r>
              <a:rPr lang="en-US" sz="2000" smtClean="0">
                <a:solidFill>
                  <a:srgbClr val="666600"/>
                </a:solidFill>
              </a:rPr>
              <a:t>(</a:t>
            </a:r>
            <a:r>
              <a:rPr lang="en-US" sz="2000" smtClean="0">
                <a:solidFill>
                  <a:srgbClr val="660066"/>
                </a:solidFill>
              </a:rPr>
              <a:t>String</a:t>
            </a:r>
            <a:r>
              <a:rPr lang="en-US" sz="2000" smtClean="0">
                <a:solidFill>
                  <a:srgbClr val="000000"/>
                </a:solidFill>
              </a:rPr>
              <a:t> trainerName</a:t>
            </a:r>
            <a:r>
              <a:rPr lang="en-US" sz="2000">
                <a:solidFill>
                  <a:srgbClr val="666600"/>
                </a:solidFill>
              </a:rPr>
              <a:t>);</a:t>
            </a:r>
            <a:r>
              <a:rPr lang="en-US" sz="2000">
                <a:solidFill>
                  <a:srgbClr val="000000"/>
                </a:solidFill>
              </a:rPr>
              <a:t> 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smtClean="0">
                <a:solidFill>
                  <a:srgbClr val="666600"/>
                </a:solidFill>
              </a:rPr>
              <a:t>}</a:t>
            </a:r>
            <a:endParaRPr lang="en-US" sz="20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PagingAndSortingRepository interface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On top of the CrudRepository there is a </a:t>
            </a:r>
            <a:r>
              <a:rPr lang="en-US" sz="2000" b="1" smtClean="0"/>
              <a:t>PagingAndSortingRepository</a:t>
            </a:r>
            <a:r>
              <a:rPr lang="en-US" sz="2000" smtClean="0"/>
              <a:t> </a:t>
            </a:r>
            <a:r>
              <a:rPr lang="en-US" sz="2000"/>
              <a:t>abstraction that adds additional methods to ease paginated access to entities: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smtClean="0"/>
              <a:t>PagingAndSortingRepository&lt;T,ID methods:</a:t>
            </a:r>
            <a:endParaRPr lang="en-US" b="1" smtClean="0"/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88"/>
                </a:solidFill>
              </a:rPr>
              <a:t>public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interface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660066"/>
                </a:solidFill>
              </a:rPr>
              <a:t>PagingAndSortingRepository</a:t>
            </a:r>
            <a:r>
              <a:rPr lang="en-US" sz="1800">
                <a:solidFill>
                  <a:srgbClr val="666600"/>
                </a:solidFill>
              </a:rPr>
              <a:t>&lt;</a:t>
            </a:r>
            <a:r>
              <a:rPr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ID </a:t>
            </a:r>
            <a:r>
              <a:rPr lang="en-US" sz="1800">
                <a:solidFill>
                  <a:srgbClr val="000088"/>
                </a:solidFill>
              </a:rPr>
              <a:t>extends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Serializable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extends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CrudRepository</a:t>
            </a:r>
            <a:r>
              <a:rPr lang="en-US" sz="1800">
                <a:solidFill>
                  <a:srgbClr val="666600"/>
                </a:solidFill>
              </a:rPr>
              <a:t>&lt;</a:t>
            </a:r>
            <a:r>
              <a:rPr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ID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6600"/>
                </a:solidFill>
              </a:rPr>
              <a:t>{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660066"/>
                </a:solidFill>
              </a:rPr>
              <a:t>Iterable</a:t>
            </a:r>
            <a:r>
              <a:rPr lang="en-US" sz="1800" smtClean="0">
                <a:solidFill>
                  <a:srgbClr val="666600"/>
                </a:solidFill>
              </a:rPr>
              <a:t>&lt;</a:t>
            </a:r>
            <a:r>
              <a:rPr lang="en-US" sz="1800" smtClean="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findAll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660066"/>
                </a:solidFill>
              </a:rPr>
              <a:t>Sort</a:t>
            </a:r>
            <a:r>
              <a:rPr lang="en-US" sz="1800">
                <a:solidFill>
                  <a:srgbClr val="000000"/>
                </a:solidFill>
              </a:rPr>
              <a:t> sort</a:t>
            </a:r>
            <a:r>
              <a:rPr lang="en-US" sz="1800">
                <a:solidFill>
                  <a:srgbClr val="666600"/>
                </a:solidFill>
              </a:rPr>
              <a:t>);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660066"/>
                </a:solidFill>
              </a:rPr>
              <a:t>Page</a:t>
            </a:r>
            <a:r>
              <a:rPr lang="en-US" sz="1800" smtClean="0">
                <a:solidFill>
                  <a:srgbClr val="666600"/>
                </a:solidFill>
              </a:rPr>
              <a:t>&lt;</a:t>
            </a:r>
            <a:r>
              <a:rPr lang="en-US" sz="1800" smtClean="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findAll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660066"/>
                </a:solidFill>
              </a:rPr>
              <a:t>Pageable</a:t>
            </a:r>
            <a:r>
              <a:rPr lang="en-US" sz="1800">
                <a:solidFill>
                  <a:srgbClr val="000000"/>
                </a:solidFill>
              </a:rPr>
              <a:t> pageable</a:t>
            </a:r>
            <a:r>
              <a:rPr lang="en-US" sz="1800">
                <a:solidFill>
                  <a:srgbClr val="666600"/>
                </a:solidFill>
              </a:rPr>
              <a:t>);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smtClean="0">
                <a:solidFill>
                  <a:srgbClr val="666600"/>
                </a:solidFill>
              </a:rPr>
              <a:t>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Accessing the second page of </a:t>
            </a:r>
            <a:r>
              <a:rPr lang="en-US" sz="2000" b="1" smtClean="0"/>
              <a:t>Team</a:t>
            </a:r>
            <a:r>
              <a:rPr lang="en-US" sz="2000" smtClean="0"/>
              <a:t> by </a:t>
            </a:r>
            <a:r>
              <a:rPr lang="en-US" sz="2000"/>
              <a:t>a page size of 20 you could simply do something like this: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smtClean="0">
                <a:solidFill>
                  <a:srgbClr val="660066"/>
                </a:solidFill>
              </a:rPr>
              <a:t>PagingAndSortingRepository</a:t>
            </a:r>
            <a:r>
              <a:rPr lang="en-US" sz="1800" smtClean="0">
                <a:solidFill>
                  <a:srgbClr val="666600"/>
                </a:solidFill>
              </a:rPr>
              <a:t>&lt;</a:t>
            </a:r>
            <a:r>
              <a:rPr lang="en-US" sz="1800" smtClean="0">
                <a:solidFill>
                  <a:srgbClr val="660066"/>
                </a:solidFill>
              </a:rPr>
              <a:t>Team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Long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repository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880000"/>
                </a:solidFill>
              </a:rPr>
              <a:t>// … get access to a bean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smtClean="0">
                <a:solidFill>
                  <a:srgbClr val="660066"/>
                </a:solidFill>
              </a:rPr>
              <a:t>Page</a:t>
            </a:r>
            <a:r>
              <a:rPr lang="en-US" sz="1800" smtClean="0">
                <a:solidFill>
                  <a:srgbClr val="666600"/>
                </a:solidFill>
              </a:rPr>
              <a:t>&lt;</a:t>
            </a:r>
            <a:r>
              <a:rPr lang="en-US" sz="1800" smtClean="0">
                <a:solidFill>
                  <a:srgbClr val="660066"/>
                </a:solidFill>
              </a:rPr>
              <a:t>Team</a:t>
            </a:r>
            <a:r>
              <a:rPr lang="en-US" sz="1800" smtClean="0">
                <a:solidFill>
                  <a:srgbClr val="666600"/>
                </a:solidFill>
              </a:rPr>
              <a:t>&gt;</a:t>
            </a:r>
            <a:r>
              <a:rPr lang="en-US" sz="1800" smtClean="0">
                <a:solidFill>
                  <a:srgbClr val="000000"/>
                </a:solidFill>
              </a:rPr>
              <a:t> teams </a:t>
            </a:r>
            <a:r>
              <a:rPr lang="en-US" sz="1800" smtClean="0">
                <a:solidFill>
                  <a:srgbClr val="666600"/>
                </a:solidFill>
              </a:rPr>
              <a:t>=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repository</a:t>
            </a:r>
            <a:r>
              <a:rPr lang="en-US" sz="1800">
                <a:solidFill>
                  <a:srgbClr val="666600"/>
                </a:solidFill>
              </a:rPr>
              <a:t>.</a:t>
            </a:r>
            <a:r>
              <a:rPr lang="en-US" sz="1800">
                <a:solidFill>
                  <a:srgbClr val="000000"/>
                </a:solidFill>
              </a:rPr>
              <a:t>findAll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000088"/>
                </a:solidFill>
              </a:rPr>
              <a:t>new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PageRequest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006666"/>
                </a:solidFill>
              </a:rPr>
              <a:t>1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6666"/>
                </a:solidFill>
              </a:rPr>
              <a:t>20</a:t>
            </a:r>
            <a:r>
              <a:rPr lang="en-US" sz="1800">
                <a:solidFill>
                  <a:srgbClr val="666600"/>
                </a:solidFill>
              </a:rPr>
              <a:t>));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400"/>
              <a:t>The JPA module supports defining a query manually as String or have it being derived from the method name</a:t>
            </a:r>
            <a:r>
              <a:rPr lang="en-US" sz="240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400"/>
              <a:t>Can either use JPA named queries through a naming </a:t>
            </a:r>
            <a:r>
              <a:rPr lang="en-US" sz="2400" smtClean="0"/>
              <a:t>convention: </a:t>
            </a:r>
            <a:r>
              <a:rPr lang="en-US" sz="2400" b="1" smtClean="0"/>
              <a:t>@NamedQueries</a:t>
            </a:r>
            <a:r>
              <a:rPr lang="en-US" sz="240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400" smtClean="0"/>
              <a:t>Or Rather </a:t>
            </a:r>
            <a:r>
              <a:rPr lang="en-US" sz="2400"/>
              <a:t>annotate your query method </a:t>
            </a:r>
            <a:r>
              <a:rPr lang="en-US" sz="2400" smtClean="0"/>
              <a:t>with: </a:t>
            </a:r>
            <a:r>
              <a:rPr lang="en-US" sz="2400" b="1"/>
              <a:t>@</a:t>
            </a:r>
            <a:r>
              <a:rPr lang="en-US" sz="2400" b="1" smtClean="0"/>
              <a:t>Query</a:t>
            </a:r>
            <a:r>
              <a:rPr lang="en-US" sz="240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400" i="1"/>
              <a:t>Assume that we have following table</a:t>
            </a:r>
            <a:r>
              <a:rPr lang="en-US" sz="2400" i="1" smtClean="0"/>
              <a:t>: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Trainer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(</a:t>
            </a:r>
            <a:endParaRPr lang="en-US" sz="2000">
              <a:solidFill>
                <a:prstClr val="black"/>
              </a:solidFill>
              <a:latin typeface="Consolas"/>
            </a:endParaRPr>
          </a:p>
          <a:p>
            <a:pPr marL="800100" lvl="2" indent="0">
              <a:spcBef>
                <a:spcPts val="600"/>
              </a:spcBef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trainer_id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IDENTITY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1</a:t>
            </a:r>
            <a:r>
              <a:rPr lang="en-US">
                <a:solidFill>
                  <a:srgbClr val="808080"/>
                </a:solidFill>
                <a:latin typeface="Consolas"/>
              </a:rPr>
              <a:t>,</a:t>
            </a:r>
            <a:r>
              <a:rPr lang="en-US">
                <a:solidFill>
                  <a:prstClr val="black"/>
                </a:solidFill>
                <a:latin typeface="Consolas"/>
              </a:rPr>
              <a:t>1</a:t>
            </a:r>
            <a:r>
              <a:rPr lang="en-US">
                <a:solidFill>
                  <a:srgbClr val="808080"/>
                </a:solidFill>
                <a:latin typeface="Consolas"/>
              </a:rPr>
              <a:t>)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PRIMARY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KEY</a:t>
            </a:r>
            <a:r>
              <a:rPr lang="en-US">
                <a:solidFill>
                  <a:srgbClr val="808080"/>
                </a:solidFill>
                <a:latin typeface="Consolas"/>
              </a:rPr>
              <a:t>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spcBef>
                <a:spcPts val="600"/>
              </a:spcBef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trainer_account </a:t>
            </a:r>
            <a:r>
              <a:rPr lang="en-US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50</a:t>
            </a:r>
            <a:r>
              <a:rPr lang="en-US">
                <a:solidFill>
                  <a:srgbClr val="808080"/>
                </a:solidFill>
                <a:latin typeface="Consolas"/>
              </a:rPr>
              <a:t>)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NOT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</a:rPr>
              <a:t>NULL</a:t>
            </a:r>
            <a:r>
              <a:rPr lang="en-US">
                <a:solidFill>
                  <a:prstClr val="black"/>
                </a:solidFill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UNIQUE</a:t>
            </a:r>
            <a:r>
              <a:rPr lang="en-US">
                <a:solidFill>
                  <a:srgbClr val="808080"/>
                </a:solidFill>
                <a:latin typeface="Consolas"/>
              </a:rPr>
              <a:t>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spcBef>
                <a:spcPts val="600"/>
              </a:spcBef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trainer_name </a:t>
            </a:r>
            <a:r>
              <a:rPr lang="en-US">
                <a:solidFill>
                  <a:srgbClr val="0000FF"/>
                </a:solidFill>
                <a:latin typeface="Consolas"/>
              </a:rPr>
              <a:t>NVARCHAR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100</a:t>
            </a:r>
            <a:r>
              <a:rPr lang="en-US">
                <a:solidFill>
                  <a:srgbClr val="808080"/>
                </a:solidFill>
                <a:latin typeface="Consolas"/>
              </a:rPr>
              <a:t>),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spcBef>
                <a:spcPts val="600"/>
              </a:spcBef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trainer_email </a:t>
            </a:r>
            <a:r>
              <a:rPr lang="en-US">
                <a:solidFill>
                  <a:srgbClr val="0000FF"/>
                </a:solidFill>
                <a:latin typeface="Consolas"/>
              </a:rPr>
              <a:t>NVARCHAR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100</a:t>
            </a:r>
            <a:r>
              <a:rPr lang="en-US">
                <a:solidFill>
                  <a:srgbClr val="808080"/>
                </a:solidFill>
                <a:latin typeface="Consolas"/>
              </a:rPr>
              <a:t>),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800100" lvl="2" indent="0">
              <a:spcBef>
                <a:spcPts val="600"/>
              </a:spcBef>
              <a:buNone/>
            </a:pPr>
            <a:r>
              <a:rPr lang="en-US">
                <a:solidFill>
                  <a:prstClr val="black"/>
                </a:solidFill>
                <a:latin typeface="Consolas"/>
              </a:rPr>
              <a:t>mobile_phone </a:t>
            </a:r>
            <a:r>
              <a:rPr lang="en-US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>
                <a:solidFill>
                  <a:srgbClr val="808080"/>
                </a:solidFill>
                <a:latin typeface="Consolas"/>
              </a:rPr>
              <a:t>(</a:t>
            </a:r>
            <a:r>
              <a:rPr lang="en-US">
                <a:solidFill>
                  <a:prstClr val="black"/>
                </a:solidFill>
                <a:latin typeface="Consolas"/>
              </a:rPr>
              <a:t>20</a:t>
            </a:r>
            <a:r>
              <a:rPr lang="en-US">
                <a:solidFill>
                  <a:srgbClr val="808080"/>
                </a:solidFill>
                <a:latin typeface="Consolas"/>
              </a:rPr>
              <a:t>),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808080"/>
                </a:solidFill>
                <a:latin typeface="Consolas"/>
              </a:rPr>
              <a:t>)</a:t>
            </a:r>
            <a:endParaRPr lang="en-US" sz="2000">
              <a:solidFill>
                <a:srgbClr val="808080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4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Create </a:t>
            </a:r>
            <a:r>
              <a:rPr lang="en-US" sz="2000" b="1" smtClean="0"/>
              <a:t>Trainer</a:t>
            </a:r>
            <a:r>
              <a:rPr lang="en-US" sz="2000" smtClean="0"/>
              <a:t> class in </a:t>
            </a:r>
            <a:r>
              <a:rPr lang="en-US" sz="2000" b="1" smtClean="0"/>
              <a:t>com.fsoft.entities</a:t>
            </a:r>
            <a:r>
              <a:rPr lang="en-US" sz="2000" smtClean="0"/>
              <a:t> package:</a:t>
            </a: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@Entity</a:t>
            </a: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@NamedQuery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(name=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"Trainer.findAll"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query=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"SELECT t FROM Trainer t"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Trainer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Serializable {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serialVersionUID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 = 1L;</a:t>
            </a:r>
          </a:p>
          <a:p>
            <a:pPr marL="400050" lvl="1" indent="0">
              <a:buNone/>
            </a:pPr>
            <a:endParaRPr lang="en-US" sz="1200">
              <a:latin typeface="Consolas"/>
            </a:endParaRP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@Id</a:t>
            </a: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(name=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"trainer_id"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trainerId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sz="1200">
              <a:latin typeface="Consolas"/>
            </a:endParaRP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(name=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"mobile_phone"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mobilePhone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sz="1200">
              <a:latin typeface="Consolas"/>
            </a:endParaRP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(name=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"trainer_account"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trainerAccount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sz="1200">
              <a:latin typeface="Consolas"/>
            </a:endParaRP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(name=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"trainer_email"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trainerEmail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sz="1200">
              <a:latin typeface="Consolas"/>
            </a:endParaRPr>
          </a:p>
          <a:p>
            <a:pPr marL="400050" lvl="1" indent="0">
              <a:buNone/>
            </a:pPr>
            <a:r>
              <a:rPr lang="en-US" sz="1200">
                <a:solidFill>
                  <a:srgbClr val="646464"/>
                </a:solidFill>
                <a:latin typeface="Consolas"/>
              </a:rPr>
              <a:t>@Column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(name=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"trainer_name"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trainerName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US" sz="1200">
              <a:latin typeface="Consolas"/>
            </a:endParaRPr>
          </a:p>
          <a:p>
            <a:pPr marL="400050" lvl="1" indent="0">
              <a:buNone/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u="sng">
                <a:solidFill>
                  <a:srgbClr val="000000"/>
                </a:solidFill>
                <a:latin typeface="Consolas"/>
              </a:rPr>
              <a:t>Trainer() {</a:t>
            </a:r>
          </a:p>
          <a:p>
            <a:pPr marL="400050" lvl="1" indent="0">
              <a:buNone/>
            </a:pPr>
            <a:r>
              <a:rPr lang="en-US" sz="12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getter-setter methods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</a:t>
            </a:r>
            <a:r>
              <a:rPr lang="en-US" smtClean="0"/>
              <a:t>Goals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en-US" b="1" smtClean="0"/>
              <a:t> After </a:t>
            </a:r>
            <a:r>
              <a:rPr lang="en-US" altLang="en-US" b="1"/>
              <a:t>the course, attendees will be able to</a:t>
            </a:r>
            <a:r>
              <a:rPr lang="en-US" altLang="en-US" b="1" smtClean="0"/>
              <a:t>:</a:t>
            </a:r>
            <a:endParaRPr lang="en-US" b="1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31375-4A1D-4FEB-92B6-AC07347FFD64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56752583"/>
              </p:ext>
            </p:extLst>
          </p:nvPr>
        </p:nvGraphicFramePr>
        <p:xfrm>
          <a:off x="711200" y="1625599"/>
          <a:ext cx="7895771" cy="155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methods: </a:t>
            </a:r>
            <a:r>
              <a:rPr lang="en-US" i="1" smtClean="0"/>
              <a:t>@Query 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Generally the query creation mechanism for JPA works as described in Query methods. Here’s a short example of what a JPA query method translates into</a:t>
            </a:r>
            <a:r>
              <a:rPr lang="en-US" sz="2400" smtClean="0"/>
              <a:t>:</a:t>
            </a:r>
          </a:p>
          <a:p>
            <a:pPr algn="just"/>
            <a:r>
              <a:rPr lang="en-US" sz="2400" b="1"/>
              <a:t>Example </a:t>
            </a:r>
            <a:r>
              <a:rPr lang="en-US" sz="2400" b="1" smtClean="0"/>
              <a:t>1: </a:t>
            </a:r>
            <a:r>
              <a:rPr lang="en-US" sz="2400" i="1"/>
              <a:t>Declare query at the query method using @</a:t>
            </a:r>
            <a:r>
              <a:rPr lang="en-US" sz="2400" i="1" smtClean="0"/>
              <a:t>Query</a:t>
            </a:r>
          </a:p>
          <a:p>
            <a:pPr marL="0" indent="0" algn="just">
              <a:buNone/>
            </a:pPr>
            <a:r>
              <a:rPr lang="en-US" sz="2400" i="1">
                <a:solidFill>
                  <a:srgbClr val="000088"/>
                </a:solidFill>
              </a:rPr>
              <a:t>	</a:t>
            </a:r>
            <a:r>
              <a:rPr lang="en-US" sz="2000" smtClean="0">
                <a:solidFill>
                  <a:srgbClr val="000088"/>
                </a:solidFill>
              </a:rPr>
              <a:t>public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000088"/>
                </a:solidFill>
              </a:rPr>
              <a:t>interface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660066"/>
                </a:solidFill>
              </a:rPr>
              <a:t>TrainerRepository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000088"/>
                </a:solidFill>
              </a:rPr>
              <a:t>extends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660066"/>
                </a:solidFill>
              </a:rPr>
              <a:t>JpaRepository&lt;Trainer</a:t>
            </a:r>
            <a:r>
              <a:rPr lang="en-US" sz="2000">
                <a:solidFill>
                  <a:srgbClr val="666600"/>
                </a:solidFill>
              </a:rPr>
              <a:t>,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0066"/>
                </a:solidFill>
              </a:rPr>
              <a:t>Long</a:t>
            </a:r>
            <a:r>
              <a:rPr lang="en-US" sz="2000" smtClean="0">
                <a:solidFill>
                  <a:srgbClr val="666600"/>
                </a:solidFill>
              </a:rPr>
              <a:t>&gt;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6600"/>
                </a:solidFill>
              </a:rPr>
              <a:t>{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</a:p>
          <a:p>
            <a:pPr marL="400050" lvl="1" indent="0" algn="just">
              <a:buNone/>
            </a:pPr>
            <a:r>
              <a:rPr lang="en-US" sz="2000" smtClean="0">
                <a:solidFill>
                  <a:srgbClr val="006666"/>
                </a:solidFill>
              </a:rPr>
              <a:t>		@</a:t>
            </a:r>
            <a:r>
              <a:rPr lang="en-US" sz="2000">
                <a:solidFill>
                  <a:srgbClr val="006666"/>
                </a:solidFill>
              </a:rPr>
              <a:t>Query</a:t>
            </a:r>
            <a:r>
              <a:rPr lang="en-US" sz="2000" smtClean="0">
                <a:solidFill>
                  <a:srgbClr val="666600"/>
                </a:solidFill>
              </a:rPr>
              <a:t>(</a:t>
            </a:r>
            <a:r>
              <a:rPr lang="en-US" sz="2000" smtClean="0">
                <a:solidFill>
                  <a:srgbClr val="008800"/>
                </a:solidFill>
              </a:rPr>
              <a:t>“SELECT t FROM dbo.Trainer t WHERE t.trainer_name </a:t>
            </a:r>
            <a:r>
              <a:rPr lang="en-US" sz="2000">
                <a:solidFill>
                  <a:srgbClr val="008800"/>
                </a:solidFill>
              </a:rPr>
              <a:t>= ?1"</a:t>
            </a:r>
            <a:r>
              <a:rPr lang="en-US" sz="2000">
                <a:solidFill>
                  <a:srgbClr val="6666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000" smtClean="0">
              <a:solidFill>
                <a:srgbClr val="000000"/>
              </a:solidFill>
            </a:endParaRPr>
          </a:p>
          <a:p>
            <a:pPr marL="400050" lvl="1" indent="0" algn="just">
              <a:buNone/>
            </a:pPr>
            <a:r>
              <a:rPr lang="en-US" sz="2000" smtClean="0">
                <a:solidFill>
                  <a:srgbClr val="660066"/>
                </a:solidFill>
              </a:rPr>
              <a:t>		Trainer </a:t>
            </a:r>
            <a:r>
              <a:rPr lang="en-US" sz="2000" smtClean="0">
                <a:solidFill>
                  <a:srgbClr val="000000"/>
                </a:solidFill>
              </a:rPr>
              <a:t>findByTrainerName</a:t>
            </a:r>
            <a:r>
              <a:rPr lang="en-US" sz="2000" smtClean="0">
                <a:solidFill>
                  <a:srgbClr val="666600"/>
                </a:solidFill>
              </a:rPr>
              <a:t>(</a:t>
            </a:r>
            <a:r>
              <a:rPr lang="en-US" sz="2000" smtClean="0">
                <a:solidFill>
                  <a:srgbClr val="660066"/>
                </a:solidFill>
              </a:rPr>
              <a:t>String</a:t>
            </a:r>
            <a:r>
              <a:rPr lang="en-US" sz="2000" smtClean="0">
                <a:solidFill>
                  <a:srgbClr val="000000"/>
                </a:solidFill>
              </a:rPr>
              <a:t> trainerName</a:t>
            </a:r>
            <a:r>
              <a:rPr lang="en-US" sz="2000" smtClean="0">
                <a:solidFill>
                  <a:srgbClr val="666600"/>
                </a:solidFill>
              </a:rPr>
              <a:t>);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</a:p>
          <a:p>
            <a:pPr marL="400050" lvl="1" indent="0" algn="just">
              <a:buNone/>
            </a:pPr>
            <a:r>
              <a:rPr lang="en-US" sz="2000" smtClean="0">
                <a:solidFill>
                  <a:srgbClr val="666600"/>
                </a:solidFill>
              </a:rPr>
              <a:t>}</a:t>
            </a:r>
          </a:p>
          <a:p>
            <a:pPr algn="just"/>
            <a:r>
              <a:rPr lang="en-US" sz="2400" b="1"/>
              <a:t>Example </a:t>
            </a:r>
            <a:r>
              <a:rPr lang="en-US" sz="2400" b="1" smtClean="0"/>
              <a:t>2: </a:t>
            </a:r>
            <a:r>
              <a:rPr lang="en-US" sz="2400" i="1"/>
              <a:t>Using advanced LIKE expressions</a:t>
            </a:r>
          </a:p>
          <a:p>
            <a:pPr marL="0" indent="0" algn="just">
              <a:buNone/>
            </a:pPr>
            <a:r>
              <a:rPr lang="en-US" smtClean="0">
                <a:solidFill>
                  <a:srgbClr val="666600"/>
                </a:solidFill>
              </a:rPr>
              <a:t>	</a:t>
            </a:r>
            <a:r>
              <a:rPr lang="en-US" sz="2000">
                <a:solidFill>
                  <a:srgbClr val="000088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88"/>
                </a:solidFill>
              </a:rPr>
              <a:t>interface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0066"/>
                </a:solidFill>
              </a:rPr>
              <a:t>TrainerRepository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88"/>
                </a:solidFill>
              </a:rPr>
              <a:t>extends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660066"/>
                </a:solidFill>
              </a:rPr>
              <a:t>JpaRepository&lt;Trainer</a:t>
            </a:r>
            <a:r>
              <a:rPr lang="en-US" sz="2000" smtClean="0">
                <a:solidFill>
                  <a:srgbClr val="666600"/>
                </a:solidFill>
              </a:rPr>
              <a:t>,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660066"/>
                </a:solidFill>
              </a:rPr>
              <a:t>Long</a:t>
            </a:r>
            <a:r>
              <a:rPr lang="en-US" sz="2000">
                <a:solidFill>
                  <a:srgbClr val="666600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666600"/>
                </a:solidFill>
              </a:rPr>
              <a:t>{</a:t>
            </a:r>
            <a:r>
              <a:rPr lang="en-US" sz="2000">
                <a:solidFill>
                  <a:srgbClr val="000000"/>
                </a:solidFill>
              </a:rPr>
              <a:t> </a:t>
            </a:r>
          </a:p>
          <a:p>
            <a:pPr marL="400050" lvl="1" indent="0" algn="just">
              <a:buNone/>
            </a:pPr>
            <a:r>
              <a:rPr lang="en-US" sz="2000">
                <a:solidFill>
                  <a:srgbClr val="006666"/>
                </a:solidFill>
              </a:rPr>
              <a:t>		</a:t>
            </a:r>
            <a:r>
              <a:rPr lang="en-US" sz="1800">
                <a:solidFill>
                  <a:srgbClr val="006666"/>
                </a:solidFill>
              </a:rPr>
              <a:t>@Query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008800"/>
                </a:solidFill>
              </a:rPr>
              <a:t>“SELECT t FROM </a:t>
            </a:r>
            <a:r>
              <a:rPr lang="en-US" sz="1800" smtClean="0">
                <a:solidFill>
                  <a:srgbClr val="008800"/>
                </a:solidFill>
              </a:rPr>
              <a:t>dbo.Trainer </a:t>
            </a:r>
            <a:r>
              <a:rPr lang="en-US" sz="1800">
                <a:solidFill>
                  <a:srgbClr val="008800"/>
                </a:solidFill>
              </a:rPr>
              <a:t>t WHERE </a:t>
            </a:r>
            <a:r>
              <a:rPr lang="en-US" sz="1800" smtClean="0">
                <a:solidFill>
                  <a:srgbClr val="008800"/>
                </a:solidFill>
              </a:rPr>
              <a:t>t.trainer_name LIKE %?</a:t>
            </a:r>
            <a:r>
              <a:rPr lang="en-US" sz="1800">
                <a:solidFill>
                  <a:srgbClr val="008800"/>
                </a:solidFill>
              </a:rPr>
              <a:t>1"</a:t>
            </a:r>
            <a:r>
              <a:rPr lang="en-US" sz="1800">
                <a:solidFill>
                  <a:srgbClr val="666600"/>
                </a:solidFill>
              </a:rPr>
              <a:t>)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 marL="400050" lvl="1" indent="0" algn="just">
              <a:buNone/>
            </a:pPr>
            <a:r>
              <a:rPr lang="en-US" sz="2000">
                <a:solidFill>
                  <a:srgbClr val="660066"/>
                </a:solidFill>
              </a:rPr>
              <a:t>		</a:t>
            </a:r>
            <a:r>
              <a:rPr lang="en-US" sz="2000" smtClean="0">
                <a:solidFill>
                  <a:srgbClr val="660066"/>
                </a:solidFill>
              </a:rPr>
              <a:t>Trainer </a:t>
            </a:r>
            <a:r>
              <a:rPr lang="en-US" sz="2000" smtClean="0">
                <a:solidFill>
                  <a:srgbClr val="000000"/>
                </a:solidFill>
              </a:rPr>
              <a:t>findByTrainerName</a:t>
            </a:r>
            <a:r>
              <a:rPr lang="en-US" sz="2000" smtClean="0">
                <a:solidFill>
                  <a:srgbClr val="666600"/>
                </a:solidFill>
              </a:rPr>
              <a:t>(</a:t>
            </a:r>
            <a:r>
              <a:rPr lang="en-US" sz="2000" smtClean="0">
                <a:solidFill>
                  <a:srgbClr val="660066"/>
                </a:solidFill>
              </a:rPr>
              <a:t>String</a:t>
            </a:r>
            <a:r>
              <a:rPr lang="en-US" sz="2000" smtClean="0">
                <a:solidFill>
                  <a:srgbClr val="000000"/>
                </a:solidFill>
              </a:rPr>
              <a:t> trainerName</a:t>
            </a:r>
            <a:r>
              <a:rPr lang="en-US" sz="2000">
                <a:solidFill>
                  <a:srgbClr val="666600"/>
                </a:solidFill>
              </a:rPr>
              <a:t>);</a:t>
            </a:r>
            <a:r>
              <a:rPr lang="en-US" sz="2000">
                <a:solidFill>
                  <a:srgbClr val="000000"/>
                </a:solidFill>
              </a:rPr>
              <a:t> </a:t>
            </a:r>
          </a:p>
          <a:p>
            <a:pPr marL="400050" lvl="1" indent="0" algn="just">
              <a:buNone/>
            </a:pPr>
            <a:r>
              <a:rPr lang="en-US" sz="2000" smtClean="0">
                <a:solidFill>
                  <a:srgbClr val="6666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</a:t>
            </a:r>
            <a:r>
              <a:rPr lang="en-US" smtClean="0"/>
              <a:t>methods: </a:t>
            </a:r>
            <a:r>
              <a:rPr lang="en-US" i="1" smtClean="0"/>
              <a:t>@Query 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smtClean="0"/>
              <a:t>Example 3: </a:t>
            </a:r>
            <a:r>
              <a:rPr lang="en-US" sz="2400" i="1"/>
              <a:t>Declare native count queries for pagination at the query method using @</a:t>
            </a:r>
            <a:r>
              <a:rPr lang="en-US" sz="2400" i="1" smtClean="0"/>
              <a:t>Query</a:t>
            </a:r>
          </a:p>
          <a:p>
            <a:pPr marL="0" indent="0" algn="just">
              <a:buNone/>
            </a:pPr>
            <a:r>
              <a:rPr lang="en-US" sz="1800" smtClean="0">
                <a:solidFill>
                  <a:srgbClr val="000088"/>
                </a:solidFill>
              </a:rPr>
              <a:t>	</a:t>
            </a:r>
            <a:r>
              <a:rPr lang="en-US" sz="1800">
                <a:solidFill>
                  <a:srgbClr val="000088"/>
                </a:solidFill>
              </a:rPr>
              <a:t>public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interface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0066"/>
                </a:solidFill>
              </a:rPr>
              <a:t>TrainerRepository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extends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0066"/>
                </a:solidFill>
              </a:rPr>
              <a:t>JpaRepository</a:t>
            </a:r>
            <a:r>
              <a:rPr lang="en-US" sz="1800" smtClean="0">
                <a:solidFill>
                  <a:srgbClr val="666600"/>
                </a:solidFill>
              </a:rPr>
              <a:t>&lt;</a:t>
            </a:r>
            <a:r>
              <a:rPr lang="en-US" sz="1800" smtClean="0">
                <a:solidFill>
                  <a:srgbClr val="660066"/>
                </a:solidFill>
              </a:rPr>
              <a:t>Trainer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Long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66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1800" smtClean="0">
                <a:solidFill>
                  <a:srgbClr val="006666"/>
                </a:solidFill>
              </a:rPr>
              <a:t>		@</a:t>
            </a:r>
            <a:r>
              <a:rPr lang="en-US" sz="1800">
                <a:solidFill>
                  <a:srgbClr val="006666"/>
                </a:solidFill>
              </a:rPr>
              <a:t>Query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</a:rPr>
              <a:t>value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8800"/>
                </a:solidFill>
              </a:rPr>
              <a:t>"SELECT * FROM </a:t>
            </a:r>
            <a:r>
              <a:rPr lang="en-US" sz="1800" smtClean="0">
                <a:solidFill>
                  <a:srgbClr val="008800"/>
                </a:solidFill>
              </a:rPr>
              <a:t>TRAINER WHERE trainer_name = </a:t>
            </a:r>
            <a:r>
              <a:rPr lang="en-US" sz="1800">
                <a:solidFill>
                  <a:srgbClr val="008800"/>
                </a:solidFill>
              </a:rPr>
              <a:t>?1"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	countQuery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8800"/>
                </a:solidFill>
              </a:rPr>
              <a:t>"SELECT count(*) FROM </a:t>
            </a:r>
            <a:r>
              <a:rPr lang="en-US" sz="1800" smtClean="0">
                <a:solidFill>
                  <a:srgbClr val="008800"/>
                </a:solidFill>
              </a:rPr>
              <a:t>Trainer WHERE trainer_name= </a:t>
            </a:r>
            <a:r>
              <a:rPr lang="en-US" sz="1800">
                <a:solidFill>
                  <a:srgbClr val="008800"/>
                </a:solidFill>
              </a:rPr>
              <a:t>?1"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	nativeQuery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true</a:t>
            </a:r>
            <a:r>
              <a:rPr lang="en-US" sz="1800">
                <a:solidFill>
                  <a:srgbClr val="666600"/>
                </a:solidFill>
              </a:rPr>
              <a:t>)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660066"/>
                </a:solidFill>
              </a:rPr>
              <a:t>Page</a:t>
            </a:r>
            <a:r>
              <a:rPr lang="en-US" sz="1800" smtClean="0">
                <a:solidFill>
                  <a:srgbClr val="666600"/>
                </a:solidFill>
              </a:rPr>
              <a:t>&lt;</a:t>
            </a:r>
            <a:r>
              <a:rPr lang="en-US" sz="1800">
                <a:solidFill>
                  <a:srgbClr val="660066"/>
                </a:solidFill>
              </a:rPr>
              <a:t>Team</a:t>
            </a:r>
            <a:r>
              <a:rPr lang="en-US" sz="1800" smtClean="0">
                <a:solidFill>
                  <a:srgbClr val="666600"/>
                </a:solidFill>
              </a:rPr>
              <a:t>&gt;</a:t>
            </a:r>
            <a:r>
              <a:rPr lang="en-US" sz="1800" smtClean="0">
                <a:solidFill>
                  <a:srgbClr val="000000"/>
                </a:solidFill>
              </a:rPr>
              <a:t> findByTrainername</a:t>
            </a:r>
            <a:r>
              <a:rPr lang="en-US" sz="1800" smtClean="0">
                <a:solidFill>
                  <a:srgbClr val="666600"/>
                </a:solidFill>
              </a:rPr>
              <a:t>(</a:t>
            </a:r>
            <a:r>
              <a:rPr lang="en-US" sz="1800" smtClean="0">
                <a:solidFill>
                  <a:srgbClr val="660066"/>
                </a:solidFill>
              </a:rPr>
              <a:t>String</a:t>
            </a:r>
            <a:r>
              <a:rPr lang="en-US" sz="1800" smtClean="0">
                <a:solidFill>
                  <a:srgbClr val="000000"/>
                </a:solidFill>
              </a:rPr>
              <a:t> trainerName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Pageable</a:t>
            </a:r>
            <a:r>
              <a:rPr lang="en-US" sz="1800">
                <a:solidFill>
                  <a:srgbClr val="000000"/>
                </a:solidFill>
              </a:rPr>
              <a:t> pageable</a:t>
            </a:r>
            <a:r>
              <a:rPr lang="en-US" sz="1800">
                <a:solidFill>
                  <a:srgbClr val="666600"/>
                </a:solidFill>
              </a:rPr>
              <a:t>);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666600"/>
                </a:solidFill>
              </a:rPr>
              <a:t>}</a:t>
            </a:r>
          </a:p>
          <a:p>
            <a:pPr lvl="0" algn="just">
              <a:buClr>
                <a:srgbClr val="F79646">
                  <a:lumMod val="75000"/>
                </a:srgbClr>
              </a:buClr>
            </a:pPr>
            <a:r>
              <a:rPr lang="en-US" sz="2400" b="1">
                <a:solidFill>
                  <a:prstClr val="black"/>
                </a:solidFill>
              </a:rPr>
              <a:t>Example </a:t>
            </a:r>
            <a:r>
              <a:rPr lang="en-US" sz="2400" b="1" smtClean="0">
                <a:solidFill>
                  <a:prstClr val="black"/>
                </a:solidFill>
              </a:rPr>
              <a:t>4: </a:t>
            </a:r>
            <a:r>
              <a:rPr lang="en-US" sz="2400" i="1"/>
              <a:t>Using named parameters</a:t>
            </a:r>
            <a:endParaRPr lang="en-US" sz="2400" i="1">
              <a:solidFill>
                <a:prstClr val="black"/>
              </a:solidFill>
            </a:endParaRPr>
          </a:p>
          <a:p>
            <a:pPr marL="0" lvl="0" indent="0" algn="just">
              <a:buClr>
                <a:srgbClr val="F79646">
                  <a:lumMod val="75000"/>
                </a:srgbClr>
              </a:buClr>
              <a:buNone/>
            </a:pPr>
            <a:r>
              <a:rPr lang="en-US" sz="1600">
                <a:solidFill>
                  <a:srgbClr val="000088"/>
                </a:solidFill>
              </a:rPr>
              <a:t>	</a:t>
            </a:r>
            <a:r>
              <a:rPr lang="en-US" sz="1800">
                <a:solidFill>
                  <a:srgbClr val="000088"/>
                </a:solidFill>
              </a:rPr>
              <a:t>public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interface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0066"/>
                </a:solidFill>
              </a:rPr>
              <a:t>TrainerRepository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extends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0066"/>
                </a:solidFill>
              </a:rPr>
              <a:t>JpaRepository</a:t>
            </a:r>
            <a:r>
              <a:rPr lang="en-US" sz="1800" smtClean="0">
                <a:solidFill>
                  <a:srgbClr val="666600"/>
                </a:solidFill>
              </a:rPr>
              <a:t>&lt;</a:t>
            </a:r>
            <a:r>
              <a:rPr lang="en-US" sz="1800" smtClean="0">
                <a:solidFill>
                  <a:srgbClr val="660066"/>
                </a:solidFill>
              </a:rPr>
              <a:t>Trainer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Long</a:t>
            </a:r>
            <a:r>
              <a:rPr lang="en-US" sz="1800">
                <a:solidFill>
                  <a:srgbClr val="666600"/>
                </a:solidFill>
              </a:rPr>
              <a:t>&gt;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6600"/>
                </a:solidFill>
              </a:rPr>
              <a:t>{</a:t>
            </a:r>
          </a:p>
          <a:p>
            <a:pPr marL="0" lvl="0" indent="0" algn="just">
              <a:buClr>
                <a:srgbClr val="F79646">
                  <a:lumMod val="75000"/>
                </a:srgbClr>
              </a:buClr>
              <a:buNone/>
            </a:pPr>
            <a:r>
              <a:rPr lang="en-US" sz="1800" smtClean="0">
                <a:solidFill>
                  <a:srgbClr val="006666"/>
                </a:solidFill>
              </a:rPr>
              <a:t>	@Query</a:t>
            </a:r>
            <a:r>
              <a:rPr lang="en-US" sz="1800" smtClean="0">
                <a:solidFill>
                  <a:srgbClr val="666600"/>
                </a:solidFill>
              </a:rPr>
              <a:t>(</a:t>
            </a:r>
            <a:r>
              <a:rPr lang="en-US" sz="1800" smtClean="0">
                <a:solidFill>
                  <a:srgbClr val="008800"/>
                </a:solidFill>
              </a:rPr>
              <a:t>“SELECT t FROM Trainer t WHERE t.trainer_name= :trainerName</a:t>
            </a:r>
            <a:r>
              <a:rPr lang="en-US" sz="1800" smtClean="0">
                <a:solidFill>
                  <a:srgbClr val="666600"/>
                </a:solidFill>
              </a:rPr>
              <a:t>)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marL="0" lvl="0" indent="0" algn="just">
              <a:buClr>
                <a:srgbClr val="F79646">
                  <a:lumMod val="75000"/>
                </a:srgbClr>
              </a:buClr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700" smtClean="0">
                <a:solidFill>
                  <a:srgbClr val="660066"/>
                </a:solidFill>
              </a:rPr>
              <a:t>Trainer </a:t>
            </a:r>
            <a:r>
              <a:rPr lang="en-US" sz="1700" smtClean="0">
                <a:solidFill>
                  <a:srgbClr val="000000"/>
                </a:solidFill>
              </a:rPr>
              <a:t>findByLastnameOrFirstname</a:t>
            </a:r>
            <a:r>
              <a:rPr lang="en-US" sz="1700">
                <a:solidFill>
                  <a:srgbClr val="666600"/>
                </a:solidFill>
              </a:rPr>
              <a:t>(</a:t>
            </a:r>
            <a:r>
              <a:rPr lang="en-US" sz="1700">
                <a:solidFill>
                  <a:srgbClr val="006666"/>
                </a:solidFill>
              </a:rPr>
              <a:t>@Param</a:t>
            </a:r>
            <a:r>
              <a:rPr lang="en-US" sz="1700" smtClean="0">
                <a:solidFill>
                  <a:srgbClr val="666600"/>
                </a:solidFill>
              </a:rPr>
              <a:t>(</a:t>
            </a:r>
            <a:r>
              <a:rPr lang="en-US" sz="1700" smtClean="0">
                <a:solidFill>
                  <a:srgbClr val="008800"/>
                </a:solidFill>
              </a:rPr>
              <a:t>“</a:t>
            </a:r>
            <a:r>
              <a:rPr lang="en-US" sz="1700">
                <a:solidFill>
                  <a:srgbClr val="008800"/>
                </a:solidFill>
              </a:rPr>
              <a:t>trainerName </a:t>
            </a:r>
            <a:r>
              <a:rPr lang="en-US" sz="1700" smtClean="0">
                <a:solidFill>
                  <a:srgbClr val="008800"/>
                </a:solidFill>
              </a:rPr>
              <a:t>"</a:t>
            </a:r>
            <a:r>
              <a:rPr lang="en-US" sz="1700" smtClean="0">
                <a:solidFill>
                  <a:srgbClr val="666600"/>
                </a:solidFill>
              </a:rPr>
              <a:t>)</a:t>
            </a:r>
            <a:r>
              <a:rPr lang="en-US" sz="1700" smtClean="0">
                <a:solidFill>
                  <a:srgbClr val="000000"/>
                </a:solidFill>
              </a:rPr>
              <a:t> </a:t>
            </a:r>
            <a:r>
              <a:rPr lang="en-US" sz="1700">
                <a:solidFill>
                  <a:srgbClr val="660066"/>
                </a:solidFill>
              </a:rPr>
              <a:t>String</a:t>
            </a:r>
            <a:r>
              <a:rPr lang="en-US" sz="1700">
                <a:solidFill>
                  <a:srgbClr val="000000"/>
                </a:solidFill>
              </a:rPr>
              <a:t> </a:t>
            </a:r>
            <a:r>
              <a:rPr lang="en-US" sz="1700">
                <a:solidFill>
                  <a:srgbClr val="008800"/>
                </a:solidFill>
              </a:rPr>
              <a:t>trainerName</a:t>
            </a:r>
            <a:r>
              <a:rPr lang="en-US" sz="1700" smtClean="0">
                <a:solidFill>
                  <a:srgbClr val="666600"/>
                </a:solidFill>
              </a:rPr>
              <a:t>);</a:t>
            </a:r>
            <a:r>
              <a:rPr lang="en-US" sz="1700" smtClean="0">
                <a:solidFill>
                  <a:srgbClr val="000000"/>
                </a:solidFill>
              </a:rPr>
              <a:t> </a:t>
            </a:r>
          </a:p>
          <a:p>
            <a:pPr marL="0" lvl="0" indent="0" algn="just">
              <a:buClr>
                <a:srgbClr val="F79646">
                  <a:lumMod val="75000"/>
                </a:srgbClr>
              </a:buClr>
              <a:buNone/>
            </a:pPr>
            <a:r>
              <a:rPr lang="en-US" sz="1800" smtClean="0">
                <a:solidFill>
                  <a:srgbClr val="666600"/>
                </a:solidFill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5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methods</a:t>
            </a:r>
            <a:r>
              <a:rPr lang="en-US" smtClean="0"/>
              <a:t>: </a:t>
            </a:r>
            <a:r>
              <a:rPr lang="en-US" i="1" smtClean="0"/>
              <a:t>@</a:t>
            </a:r>
            <a:r>
              <a:rPr lang="en-US" i="1"/>
              <a:t>NamedQueries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Annotation based named query </a:t>
            </a:r>
            <a:r>
              <a:rPr lang="en-US" sz="2400" smtClean="0"/>
              <a:t>configuration:</a:t>
            </a:r>
            <a:endParaRPr lang="en-US"/>
          </a:p>
          <a:p>
            <a:pPr marL="400050" lvl="1" indent="0">
              <a:buNone/>
            </a:pPr>
            <a:r>
              <a:rPr lang="en-US" sz="2000">
                <a:solidFill>
                  <a:srgbClr val="006666"/>
                </a:solidFill>
              </a:rPr>
              <a:t>@Entity</a:t>
            </a:r>
            <a:r>
              <a:rPr lang="en-US" sz="2000">
                <a:solidFill>
                  <a:srgbClr val="000000"/>
                </a:solidFill>
              </a:rPr>
              <a:t> </a:t>
            </a:r>
            <a:endParaRPr lang="en-US" sz="200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smtClean="0">
                <a:solidFill>
                  <a:srgbClr val="006666"/>
                </a:solidFill>
              </a:rPr>
              <a:t>@</a:t>
            </a:r>
            <a:r>
              <a:rPr lang="en-US" sz="2000">
                <a:solidFill>
                  <a:srgbClr val="006666"/>
                </a:solidFill>
              </a:rPr>
              <a:t>NamedQuery</a:t>
            </a:r>
            <a:r>
              <a:rPr lang="en-US" sz="2000" smtClean="0">
                <a:solidFill>
                  <a:srgbClr val="666600"/>
                </a:solidFill>
              </a:rPr>
              <a:t>(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666600"/>
                </a:solidFill>
              </a:rPr>
              <a:t>	</a:t>
            </a:r>
            <a:r>
              <a:rPr lang="en-US" sz="2000" smtClean="0">
                <a:solidFill>
                  <a:srgbClr val="666600"/>
                </a:solidFill>
              </a:rPr>
              <a:t>		</a:t>
            </a:r>
            <a:r>
              <a:rPr lang="en-US" sz="2000" smtClean="0">
                <a:solidFill>
                  <a:srgbClr val="000000"/>
                </a:solidFill>
              </a:rPr>
              <a:t>name </a:t>
            </a:r>
            <a:r>
              <a:rPr lang="en-US" sz="2000">
                <a:solidFill>
                  <a:srgbClr val="666600"/>
                </a:solidFill>
              </a:rPr>
              <a:t>=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008800"/>
                </a:solidFill>
              </a:rPr>
              <a:t>“Trainer.findByTrainerName"</a:t>
            </a:r>
            <a:r>
              <a:rPr lang="en-US" sz="2000" smtClean="0">
                <a:solidFill>
                  <a:srgbClr val="666600"/>
                </a:solidFill>
              </a:rPr>
              <a:t>,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 smtClean="0">
                <a:solidFill>
                  <a:srgbClr val="000000"/>
                </a:solidFill>
              </a:rPr>
              <a:t>		query </a:t>
            </a:r>
            <a:r>
              <a:rPr lang="en-US" sz="2000">
                <a:solidFill>
                  <a:srgbClr val="666600"/>
                </a:solidFill>
              </a:rPr>
              <a:t>=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008800"/>
                </a:solidFill>
              </a:rPr>
              <a:t>“SELECT T FROM Trainer t WHERE t.trainerName </a:t>
            </a:r>
            <a:r>
              <a:rPr lang="en-US" sz="2000">
                <a:solidFill>
                  <a:srgbClr val="008800"/>
                </a:solidFill>
              </a:rPr>
              <a:t>= ?1</a:t>
            </a:r>
            <a:r>
              <a:rPr lang="en-US" sz="2000" smtClean="0">
                <a:solidFill>
                  <a:srgbClr val="008800"/>
                </a:solidFill>
              </a:rPr>
              <a:t>"</a:t>
            </a:r>
            <a:r>
              <a:rPr lang="en-US" sz="2000" smtClean="0">
                <a:solidFill>
                  <a:srgbClr val="6666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0088"/>
                </a:solidFill>
              </a:rPr>
              <a:t>public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88"/>
                </a:solidFill>
              </a:rPr>
              <a:t>class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000" smtClean="0">
                <a:solidFill>
                  <a:srgbClr val="660066"/>
                </a:solidFill>
              </a:rPr>
              <a:t>Trainer</a:t>
            </a:r>
            <a:r>
              <a:rPr lang="en-US" sz="2000" smtClean="0">
                <a:solidFill>
                  <a:srgbClr val="666600"/>
                </a:solidFill>
              </a:rPr>
              <a:t>{</a:t>
            </a:r>
          </a:p>
          <a:p>
            <a:pPr marL="400050" lvl="1" indent="0">
              <a:buNone/>
            </a:pPr>
            <a:endParaRPr lang="en-US" sz="2000" smtClean="0">
              <a:solidFill>
                <a:srgbClr val="666600"/>
              </a:solidFill>
            </a:endParaRPr>
          </a:p>
          <a:p>
            <a:pPr marL="400050" lvl="1" indent="0">
              <a:buNone/>
            </a:pPr>
            <a:r>
              <a:rPr lang="en-US" sz="2000" smtClean="0">
                <a:solidFill>
                  <a:srgbClr val="666600"/>
                </a:solidFill>
              </a:rPr>
              <a:t>}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5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The JPA 2.1 specification introduced support for calling stored procedures via the JPA criteria query </a:t>
            </a:r>
            <a:r>
              <a:rPr lang="en-US" sz="2000" smtClean="0"/>
              <a:t>API.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We </a:t>
            </a:r>
            <a:r>
              <a:rPr lang="en-US" sz="2000"/>
              <a:t>Introduced the </a:t>
            </a:r>
            <a:r>
              <a:rPr lang="en-US" sz="2000" b="1"/>
              <a:t>@Procedure </a:t>
            </a:r>
            <a:r>
              <a:rPr lang="en-US" sz="2000"/>
              <a:t>annotation for declaring stored procedure metadata on a repository method</a:t>
            </a:r>
            <a:r>
              <a:rPr lang="en-US" sz="200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Example</a:t>
            </a:r>
            <a:r>
              <a:rPr lang="en-US" sz="2000"/>
              <a:t>: </a:t>
            </a:r>
            <a:r>
              <a:rPr lang="en-US" sz="2000" smtClean="0"/>
              <a:t>the </a:t>
            </a:r>
            <a:r>
              <a:rPr lang="en-US" sz="2000"/>
              <a:t>definition of the </a:t>
            </a:r>
            <a:r>
              <a:rPr lang="en-US" sz="2000" b="1" smtClean="0">
                <a:solidFill>
                  <a:prstClr val="black"/>
                </a:solidFill>
                <a:latin typeface="Consolas"/>
              </a:rPr>
              <a:t>usp_count_trainer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smtClean="0"/>
              <a:t>procedure </a:t>
            </a:r>
            <a:r>
              <a:rPr lang="en-US" sz="2000"/>
              <a:t>in </a:t>
            </a:r>
            <a:r>
              <a:rPr lang="en-US" sz="2000" smtClean="0"/>
              <a:t>SQL Server:</a:t>
            </a:r>
            <a:endParaRPr lang="en-US" sz="2000"/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PROCEDURE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dbo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usp_acount_trainer</a:t>
            </a:r>
            <a:r>
              <a:rPr lang="en-US" sz="2000" smtClean="0">
                <a:solidFill>
                  <a:srgbClr val="808080"/>
                </a:solidFill>
                <a:latin typeface="Consolas"/>
              </a:rPr>
              <a:t>(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808080"/>
                </a:solidFill>
                <a:latin typeface="Consolas"/>
              </a:rPr>
              <a:t>	</a:t>
            </a:r>
            <a:r>
              <a:rPr lang="en-US" sz="2000" smtClean="0">
                <a:solidFill>
                  <a:srgbClr val="808080"/>
                </a:solidFill>
                <a:latin typeface="Consolas"/>
              </a:rPr>
              <a:t>	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	@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trainerName </a:t>
            </a:r>
            <a:r>
              <a:rPr lang="en-US" sz="2000" smtClean="0">
                <a:solidFill>
                  <a:srgbClr val="0000FF"/>
                </a:solidFill>
                <a:latin typeface="Consolas"/>
              </a:rPr>
              <a:t>NVARCHAR</a:t>
            </a:r>
            <a:r>
              <a:rPr lang="en-US" sz="200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100),</a:t>
            </a:r>
            <a:endParaRPr lang="en-US" sz="200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		@amount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OUTPUT</a:t>
            </a:r>
            <a:r>
              <a:rPr lang="en-US" smtClean="0">
                <a:solidFill>
                  <a:srgbClr val="808080"/>
                </a:solidFill>
                <a:latin typeface="Consolas"/>
              </a:rPr>
              <a:t>)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AS</a:t>
            </a:r>
            <a:endParaRPr lang="en-US" sz="200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BEGIN</a:t>
            </a:r>
            <a:endParaRPr lang="en-US" sz="200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@amount </a:t>
            </a:r>
            <a:r>
              <a:rPr lang="en-US" sz="2000" smtClean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200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>
                <a:solidFill>
                  <a:srgbClr val="FF00FF"/>
                </a:solidFill>
                <a:latin typeface="Consolas"/>
              </a:rPr>
              <a:t>COUNT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(*)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dbo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Trainer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trainer_name 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 @trainerName</a:t>
            </a:r>
            <a:r>
              <a:rPr lang="en-US" sz="2000">
                <a:solidFill>
                  <a:srgbClr val="808080"/>
                </a:solidFill>
                <a:latin typeface="Consolas"/>
              </a:rPr>
              <a:t>;</a:t>
            </a:r>
            <a:endParaRPr lang="en-US" sz="200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>
                <a:solidFill>
                  <a:srgbClr val="0000FF"/>
                </a:solidFill>
                <a:latin typeface="Consolas"/>
              </a:rPr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Metadata </a:t>
            </a:r>
            <a:r>
              <a:rPr lang="en-US" sz="2000"/>
              <a:t>for stored procedures can be configured via the </a:t>
            </a:r>
            <a:r>
              <a:rPr lang="en-US" sz="2000" b="1" smtClean="0"/>
              <a:t>NamedStoredProcedureQuery</a:t>
            </a:r>
            <a:r>
              <a:rPr lang="en-US" sz="2000"/>
              <a:t> annotation on an entity type</a:t>
            </a:r>
            <a:r>
              <a:rPr lang="en-US" sz="2000" smtClean="0"/>
              <a:t>.</a:t>
            </a:r>
          </a:p>
          <a:p>
            <a:pPr algn="just"/>
            <a:r>
              <a:rPr lang="en-US" sz="2000" smtClean="0"/>
              <a:t>Update </a:t>
            </a:r>
            <a:r>
              <a:rPr lang="en-US" sz="2000" b="1" smtClean="0"/>
              <a:t>Team</a:t>
            </a:r>
            <a:r>
              <a:rPr lang="en-US" sz="2000" smtClean="0"/>
              <a:t> class:</a:t>
            </a:r>
            <a:endParaRPr lang="en-US" sz="1400" smtClean="0"/>
          </a:p>
          <a:p>
            <a:pPr marL="400050" lvl="1" indent="0" algn="just">
              <a:buNone/>
            </a:pPr>
            <a:r>
              <a:rPr lang="en-US" sz="1800">
                <a:solidFill>
                  <a:srgbClr val="006666"/>
                </a:solidFill>
              </a:rPr>
              <a:t>@Entity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400050" lvl="1" indent="0" algn="just">
              <a:buNone/>
            </a:pPr>
            <a:r>
              <a:rPr lang="en-US" sz="1800" smtClean="0">
                <a:solidFill>
                  <a:srgbClr val="006666"/>
                </a:solidFill>
              </a:rPr>
              <a:t>@</a:t>
            </a:r>
            <a:r>
              <a:rPr lang="en-US" sz="1800">
                <a:solidFill>
                  <a:srgbClr val="006666"/>
                </a:solidFill>
              </a:rPr>
              <a:t>NamedStoredProcedureQuery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</a:rPr>
              <a:t>name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008800"/>
                </a:solidFill>
              </a:rPr>
              <a:t>“Trainer. findByTrainerName"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marL="800100" lvl="2" indent="0" algn="just">
              <a:buNone/>
            </a:pPr>
            <a:r>
              <a:rPr lang="en-US" sz="1800" smtClean="0">
                <a:solidFill>
                  <a:srgbClr val="000000"/>
                </a:solidFill>
              </a:rPr>
              <a:t>procedureName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008800"/>
                </a:solidFill>
              </a:rPr>
              <a:t>“</a:t>
            </a:r>
            <a:r>
              <a:rPr lang="en-US" sz="1800" smtClean="0">
                <a:solidFill>
                  <a:prstClr val="black"/>
                </a:solidFill>
                <a:latin typeface="Consolas"/>
              </a:rPr>
              <a:t>usp_count_trainer</a:t>
            </a:r>
            <a:r>
              <a:rPr lang="en-US" sz="1800" smtClean="0">
                <a:solidFill>
                  <a:srgbClr val="008800"/>
                </a:solidFill>
              </a:rPr>
              <a:t>"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marL="800100" lvl="2" indent="0" algn="just">
              <a:buNone/>
            </a:pPr>
            <a:r>
              <a:rPr lang="en-US" sz="1800" smtClean="0">
                <a:solidFill>
                  <a:srgbClr val="000000"/>
                </a:solidFill>
              </a:rPr>
              <a:t>parameters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6600"/>
                </a:solidFill>
              </a:rPr>
              <a:t>{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800100" lvl="2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6666"/>
                </a:solidFill>
              </a:rPr>
              <a:t>@</a:t>
            </a:r>
            <a:r>
              <a:rPr lang="en-US" sz="1800">
                <a:solidFill>
                  <a:srgbClr val="006666"/>
                </a:solidFill>
              </a:rPr>
              <a:t>StoredProcedureParameter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</a:rPr>
              <a:t>mode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ParameterMode</a:t>
            </a:r>
            <a:r>
              <a:rPr lang="en-US" sz="1800">
                <a:solidFill>
                  <a:srgbClr val="666600"/>
                </a:solidFill>
              </a:rPr>
              <a:t>.</a:t>
            </a:r>
            <a:r>
              <a:rPr lang="en-US" sz="1800">
                <a:solidFill>
                  <a:srgbClr val="000000"/>
                </a:solidFill>
              </a:rPr>
              <a:t>IN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800100" lvl="2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				name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008800"/>
                </a:solidFill>
              </a:rPr>
              <a:t>“trainerName"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type </a:t>
            </a:r>
            <a:r>
              <a:rPr lang="en-US" sz="1800" smtClean="0">
                <a:solidFill>
                  <a:srgbClr val="666600"/>
                </a:solidFill>
              </a:rPr>
              <a:t>=</a:t>
            </a:r>
            <a:r>
              <a:rPr lang="en-US" sz="1800" smtClean="0">
                <a:solidFill>
                  <a:srgbClr val="000000"/>
                </a:solidFill>
              </a:rPr>
              <a:t> String</a:t>
            </a:r>
            <a:r>
              <a:rPr lang="en-US" sz="1800" smtClean="0">
                <a:solidFill>
                  <a:srgbClr val="666600"/>
                </a:solidFill>
              </a:rPr>
              <a:t>.</a:t>
            </a:r>
            <a:r>
              <a:rPr lang="en-US" sz="1800" smtClean="0">
                <a:solidFill>
                  <a:srgbClr val="000088"/>
                </a:solidFill>
              </a:rPr>
              <a:t>class</a:t>
            </a:r>
            <a:r>
              <a:rPr lang="en-US" sz="1800" smtClean="0">
                <a:solidFill>
                  <a:srgbClr val="666600"/>
                </a:solidFill>
              </a:rPr>
              <a:t>),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marL="800100" lvl="2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6666"/>
                </a:solidFill>
              </a:rPr>
              <a:t>@</a:t>
            </a:r>
            <a:r>
              <a:rPr lang="en-US" sz="1800">
                <a:solidFill>
                  <a:srgbClr val="006666"/>
                </a:solidFill>
              </a:rPr>
              <a:t>StoredProcedureParameter</a:t>
            </a:r>
            <a:r>
              <a:rPr lang="en-US" sz="1800">
                <a:solidFill>
                  <a:srgbClr val="66660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</a:rPr>
              <a:t>mode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ParameterMode</a:t>
            </a:r>
            <a:r>
              <a:rPr lang="en-US" sz="1800">
                <a:solidFill>
                  <a:srgbClr val="666600"/>
                </a:solidFill>
              </a:rPr>
              <a:t>.</a:t>
            </a:r>
            <a:r>
              <a:rPr lang="en-US" sz="1800">
                <a:solidFill>
                  <a:srgbClr val="000000"/>
                </a:solidFill>
              </a:rPr>
              <a:t>OUT</a:t>
            </a:r>
            <a:r>
              <a:rPr lang="en-US" sz="1800">
                <a:solidFill>
                  <a:srgbClr val="66660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800100" lvl="2" indent="0" algn="just">
              <a:buNone/>
            </a:pPr>
            <a:r>
              <a:rPr lang="en-US" sz="1800">
                <a:solidFill>
                  <a:srgbClr val="000000"/>
                </a:solidFill>
              </a:rPr>
              <a:t>	</a:t>
            </a:r>
            <a:r>
              <a:rPr lang="en-US" sz="1800" smtClean="0">
                <a:solidFill>
                  <a:srgbClr val="000000"/>
                </a:solidFill>
              </a:rPr>
              <a:t>					name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008800"/>
                </a:solidFill>
              </a:rPr>
              <a:t>“amount"</a:t>
            </a:r>
            <a:r>
              <a:rPr lang="en-US" sz="1800" smtClean="0">
                <a:solidFill>
                  <a:srgbClr val="666600"/>
                </a:solidFill>
              </a:rPr>
              <a:t>,</a:t>
            </a:r>
            <a:r>
              <a:rPr lang="en-US" sz="1800" smtClean="0">
                <a:solidFill>
                  <a:srgbClr val="000000"/>
                </a:solidFill>
              </a:rPr>
              <a:t>  type </a:t>
            </a:r>
            <a:r>
              <a:rPr lang="en-US" sz="1800">
                <a:solidFill>
                  <a:srgbClr val="666600"/>
                </a:solidFill>
              </a:rPr>
              <a:t>=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0066"/>
                </a:solidFill>
              </a:rPr>
              <a:t>Integer</a:t>
            </a:r>
            <a:r>
              <a:rPr lang="en-US" sz="1800">
                <a:solidFill>
                  <a:srgbClr val="666600"/>
                </a:solidFill>
              </a:rPr>
              <a:t>.</a:t>
            </a:r>
            <a:r>
              <a:rPr lang="en-US" sz="1800">
                <a:solidFill>
                  <a:srgbClr val="000088"/>
                </a:solidFill>
              </a:rPr>
              <a:t>class</a:t>
            </a:r>
            <a:r>
              <a:rPr lang="en-US" sz="1800">
                <a:solidFill>
                  <a:srgbClr val="666600"/>
                </a:solidFill>
              </a:rPr>
              <a:t>)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666600"/>
                </a:solidFill>
              </a:rPr>
              <a:t>})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 marL="400050" lvl="1" indent="0" algn="just">
              <a:buNone/>
            </a:pPr>
            <a:r>
              <a:rPr lang="en-US" sz="1800" smtClean="0">
                <a:solidFill>
                  <a:srgbClr val="000088"/>
                </a:solidFill>
              </a:rPr>
              <a:t>public</a:t>
            </a:r>
            <a:r>
              <a:rPr lang="en-US" sz="1800" smtClean="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88"/>
                </a:solidFill>
              </a:rPr>
              <a:t>class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rgbClr val="660066"/>
                </a:solidFill>
              </a:rPr>
              <a:t>Trainer</a:t>
            </a:r>
            <a:r>
              <a:rPr lang="en-US" sz="1800" smtClean="0">
                <a:solidFill>
                  <a:srgbClr val="666600"/>
                </a:solidFill>
              </a:rPr>
              <a:t>{</a:t>
            </a:r>
          </a:p>
          <a:p>
            <a:pPr marL="400050" lvl="1" indent="0" algn="just">
              <a:buNone/>
            </a:pPr>
            <a:endParaRPr lang="en-US" sz="1800">
              <a:solidFill>
                <a:srgbClr val="666600"/>
              </a:solidFill>
            </a:endParaRPr>
          </a:p>
          <a:p>
            <a:pPr marL="400050" lvl="1" indent="0" algn="just">
              <a:buNone/>
            </a:pPr>
            <a:r>
              <a:rPr lang="en-US" sz="1800" smtClean="0">
                <a:solidFill>
                  <a:srgbClr val="666600"/>
                </a:solidFill>
              </a:rPr>
              <a:t>}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23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CrudRepository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project in the Tiles </a:t>
            </a:r>
            <a:r>
              <a:rPr lang="en-US" smtClean="0"/>
              <a:t>example.</a:t>
            </a:r>
          </a:p>
          <a:p>
            <a:pPr marL="0" indent="0">
              <a:buNone/>
            </a:pPr>
            <a:r>
              <a:rPr lang="en-US" b="1" smtClean="0"/>
              <a:t>(1) Create entity classes: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4"/>
          <a:stretch/>
        </p:blipFill>
        <p:spPr bwMode="auto">
          <a:xfrm>
            <a:off x="4153811" y="1470891"/>
            <a:ext cx="4751649" cy="49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(2) pom.xml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Dependency </a:t>
            </a:r>
            <a:r>
              <a:rPr lang="en-US" sz="2400" b="1"/>
              <a:t>Addition </a:t>
            </a:r>
            <a:r>
              <a:rPr lang="en-US" sz="2400" b="1" smtClean="0"/>
              <a:t>: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3206" y="1407079"/>
            <a:ext cx="8332253" cy="4832092"/>
            <a:chOff x="573206" y="1407079"/>
            <a:chExt cx="8332253" cy="4832092"/>
          </a:xfrm>
        </p:grpSpPr>
        <p:sp>
          <p:nvSpPr>
            <p:cNvPr id="7" name="Rectangle 6"/>
            <p:cNvSpPr/>
            <p:nvPr/>
          </p:nvSpPr>
          <p:spPr>
            <a:xfrm>
              <a:off x="573206" y="1407079"/>
              <a:ext cx="8332253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properties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//..</a:t>
              </a:r>
              <a:endParaRPr lang="en-US" sz="1400">
                <a:solidFill>
                  <a:srgbClr val="008080"/>
                </a:solidFill>
                <a:latin typeface="Consolas"/>
              </a:endParaRP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hibernate.version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4.3.10.Final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hibernate.version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endParaRPr lang="en-US" sz="1400">
                <a:solidFill>
                  <a:srgbClr val="3F5FBF"/>
                </a:solidFill>
                <a:latin typeface="Consolas"/>
              </a:endParaRP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properties</a:t>
              </a:r>
              <a:r>
                <a:rPr lang="en-US" sz="1400" smtClean="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>
                  <a:solidFill>
                    <a:srgbClr val="3F5FBF"/>
                  </a:solidFill>
                  <a:latin typeface="Consolas"/>
                </a:rPr>
                <a:t>&lt;!-- Hibernate </a:t>
              </a:r>
              <a:r>
                <a:rPr lang="en-US" sz="1400" smtClean="0">
                  <a:solidFill>
                    <a:srgbClr val="3F5FBF"/>
                  </a:solidFill>
                  <a:latin typeface="Consolas"/>
                </a:rPr>
                <a:t>--&gt;</a:t>
              </a:r>
            </a:p>
            <a:p>
              <a:r>
                <a:rPr lang="en-US" sz="1400" smtClean="0">
                  <a:solidFill>
                    <a:srgbClr val="3F5FBF"/>
                  </a:solidFill>
                  <a:latin typeface="Consolas"/>
                </a:rPr>
                <a:t>//..</a:t>
              </a:r>
              <a:endParaRPr lang="en-US" sz="1400">
                <a:solidFill>
                  <a:srgbClr val="3F5FBF"/>
                </a:solidFill>
                <a:latin typeface="Consolas"/>
              </a:endParaRP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org.hibernate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hibernate-core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${hibernate.version}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org.hibernate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hibernate-entitymanager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${hibernate.version}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org.hibernate.javax.persistence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groupId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hibernate-jpa-2.1-api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artifactId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pPr lvl="1"/>
              <a:r>
                <a:rPr lang="en-US" sz="1400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r>
                <a:rPr lang="en-US" sz="1400">
                  <a:solidFill>
                    <a:srgbClr val="000000"/>
                  </a:solidFill>
                  <a:latin typeface="Consolas"/>
                </a:rPr>
                <a:t>1.0.0.Final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version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</a:p>
            <a:p>
              <a:r>
                <a:rPr lang="en-US" sz="1400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lang="en-US" sz="1400">
                  <a:solidFill>
                    <a:srgbClr val="3F7F7F"/>
                  </a:solidFill>
                  <a:latin typeface="Consolas"/>
                </a:rPr>
                <a:t>dependency</a:t>
              </a:r>
              <a:r>
                <a:rPr lang="en-US" sz="1400">
                  <a:solidFill>
                    <a:srgbClr val="008080"/>
                  </a:solidFill>
                  <a:latin typeface="Consolas"/>
                </a:rPr>
                <a:t>&gt;</a:t>
              </a:r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3206" y="1841500"/>
              <a:ext cx="5192594" cy="304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3206" y="2959100"/>
              <a:ext cx="5675194" cy="32561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4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(3) </a:t>
            </a:r>
            <a:r>
              <a:rPr lang="en-US" i="1" smtClean="0"/>
              <a:t>Define </a:t>
            </a:r>
            <a:r>
              <a:rPr lang="en-US" i="1"/>
              <a:t>the bean in the xml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539" y="2705100"/>
            <a:ext cx="7401961" cy="203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1209709"/>
            <a:ext cx="8915400" cy="4999788"/>
            <a:chOff x="0" y="1209709"/>
            <a:chExt cx="8915400" cy="4999788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1209709"/>
              <a:ext cx="8915400" cy="2266950"/>
              <a:chOff x="0" y="1209709"/>
              <a:chExt cx="8915400" cy="2266950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209709"/>
                <a:ext cx="8915400" cy="2266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74721" y="1981200"/>
                <a:ext cx="4024280" cy="2032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89" y="3424736"/>
              <a:ext cx="7496029" cy="278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15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(4) Create repository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mtClean="0"/>
              <a:t>Create </a:t>
            </a:r>
            <a:r>
              <a:rPr lang="en-US" sz="2400" b="1" smtClean="0"/>
              <a:t>TrainerRepositoty</a:t>
            </a:r>
            <a:r>
              <a:rPr lang="en-US" sz="2400" smtClean="0"/>
              <a:t> interface in </a:t>
            </a:r>
            <a:r>
              <a:rPr lang="en-US" sz="2400" b="1" smtClean="0"/>
              <a:t>com.fsoft.repositories</a:t>
            </a:r>
            <a:r>
              <a:rPr lang="en-US" sz="2400" smtClean="0"/>
              <a:t> package: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79" y="1924049"/>
            <a:ext cx="6465076" cy="166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6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(4) Update service classses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1" y="778566"/>
            <a:ext cx="42195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60" y="2559741"/>
            <a:ext cx="6096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9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>
            <a:normAutofit/>
          </a:bodyPr>
          <a:lstStyle/>
          <a:p>
            <a:r>
              <a:rPr lang="en-US" smtClean="0"/>
              <a:t>Tiles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(5) Controller classes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40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919163"/>
            <a:ext cx="60102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4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12463"/>
              </p:ext>
            </p:extLst>
          </p:nvPr>
        </p:nvGraphicFramePr>
        <p:xfrm>
          <a:off x="377372" y="1001486"/>
          <a:ext cx="8528089" cy="213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E46C0A"/>
                </a:solidFill>
              </a:rPr>
              <a:t>Thank you</a:t>
            </a:r>
            <a:endParaRPr lang="en-US" sz="72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Spring 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Spring provides integration support with apache tiles framework. So we can simply manage the layout of the spring mvc application by the help of spring tiles support.</a:t>
            </a:r>
            <a:endParaRPr lang="en-US" sz="24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Kết quả hình ảnh cho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85" y="5255306"/>
            <a:ext cx="1593616" cy="110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"/>
          <a:stretch/>
        </p:blipFill>
        <p:spPr bwMode="auto">
          <a:xfrm>
            <a:off x="962793" y="2074985"/>
            <a:ext cx="7162800" cy="31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Advantage of Tiles support in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4593147"/>
              </p:ext>
            </p:extLst>
          </p:nvPr>
        </p:nvGraphicFramePr>
        <p:xfrm>
          <a:off x="191413" y="1291770"/>
          <a:ext cx="8714048" cy="331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2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 Tiles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54250" y="695324"/>
            <a:ext cx="4814888" cy="2657475"/>
            <a:chOff x="2374408" y="2867024"/>
            <a:chExt cx="4814888" cy="26574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408" y="2867024"/>
              <a:ext cx="4814888" cy="265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2790825" y="3816350"/>
              <a:ext cx="361950" cy="1143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152775" y="3908425"/>
              <a:ext cx="457200" cy="152776"/>
            </a:xfrm>
            <a:custGeom>
              <a:avLst/>
              <a:gdLst>
                <a:gd name="connsiteX0" fmla="*/ 0 w 431800"/>
                <a:gd name="connsiteY0" fmla="*/ 0 h 152776"/>
                <a:gd name="connsiteX1" fmla="*/ 82550 w 431800"/>
                <a:gd name="connsiteY1" fmla="*/ 101600 h 152776"/>
                <a:gd name="connsiteX2" fmla="*/ 133350 w 431800"/>
                <a:gd name="connsiteY2" fmla="*/ 152400 h 152776"/>
                <a:gd name="connsiteX3" fmla="*/ 431800 w 431800"/>
                <a:gd name="connsiteY3" fmla="*/ 120650 h 15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00" h="152776">
                  <a:moveTo>
                    <a:pt x="0" y="0"/>
                  </a:moveTo>
                  <a:cubicBezTo>
                    <a:pt x="30162" y="38100"/>
                    <a:pt x="60325" y="76200"/>
                    <a:pt x="82550" y="101600"/>
                  </a:cubicBezTo>
                  <a:cubicBezTo>
                    <a:pt x="104775" y="127000"/>
                    <a:pt x="75142" y="149225"/>
                    <a:pt x="133350" y="152400"/>
                  </a:cubicBezTo>
                  <a:cubicBezTo>
                    <a:pt x="191558" y="155575"/>
                    <a:pt x="311679" y="138112"/>
                    <a:pt x="431800" y="12065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26461" y="3378199"/>
            <a:ext cx="6642100" cy="2870367"/>
            <a:chOff x="832761" y="266616"/>
            <a:chExt cx="6642100" cy="287036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44"/>
            <a:stretch/>
          </p:blipFill>
          <p:spPr bwMode="auto">
            <a:xfrm>
              <a:off x="832761" y="266616"/>
              <a:ext cx="6642100" cy="28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397000" y="1716983"/>
              <a:ext cx="518160" cy="1461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922780" y="1779270"/>
              <a:ext cx="556260" cy="197880"/>
            </a:xfrm>
            <a:custGeom>
              <a:avLst/>
              <a:gdLst>
                <a:gd name="connsiteX0" fmla="*/ 0 w 556260"/>
                <a:gd name="connsiteY0" fmla="*/ 0 h 197880"/>
                <a:gd name="connsiteX1" fmla="*/ 213360 w 556260"/>
                <a:gd name="connsiteY1" fmla="*/ 190500 h 197880"/>
                <a:gd name="connsiteX2" fmla="*/ 381000 w 556260"/>
                <a:gd name="connsiteY2" fmla="*/ 152400 h 197880"/>
                <a:gd name="connsiteX3" fmla="*/ 556260 w 556260"/>
                <a:gd name="connsiteY3" fmla="*/ 91440 h 19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260" h="197880">
                  <a:moveTo>
                    <a:pt x="0" y="0"/>
                  </a:moveTo>
                  <a:cubicBezTo>
                    <a:pt x="74930" y="82550"/>
                    <a:pt x="149860" y="165100"/>
                    <a:pt x="213360" y="190500"/>
                  </a:cubicBezTo>
                  <a:cubicBezTo>
                    <a:pt x="276860" y="215900"/>
                    <a:pt x="323850" y="168910"/>
                    <a:pt x="381000" y="152400"/>
                  </a:cubicBezTo>
                  <a:cubicBezTo>
                    <a:pt x="438150" y="135890"/>
                    <a:pt x="497205" y="113665"/>
                    <a:pt x="556260" y="9144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0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9" y="778566"/>
            <a:ext cx="39814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49" y="873815"/>
            <a:ext cx="39243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2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smtClean="0"/>
              <a:t>(1) Required Maven </a:t>
            </a:r>
            <a:r>
              <a:rPr lang="en-US" sz="3200" i="1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Add maven </a:t>
            </a:r>
            <a:r>
              <a:rPr lang="en-US" sz="2400" b="1"/>
              <a:t>dependency in pom.xml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1" y="1258441"/>
            <a:ext cx="4737777" cy="517064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project ...</a:t>
            </a:r>
            <a:r>
              <a:rPr lang="en-US" sz="1200" i="1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200" smtClean="0">
                <a:solidFill>
                  <a:srgbClr val="3F5FBF"/>
                </a:solidFill>
                <a:latin typeface="Consolas"/>
              </a:rPr>
              <a:t>....--&gt;</a:t>
            </a:r>
            <a:endParaRPr lang="en-US" sz="1200">
              <a:solidFill>
                <a:srgbClr val="3F5FBF"/>
              </a:solidFill>
              <a:latin typeface="Consolas"/>
            </a:endParaRPr>
          </a:p>
          <a:p>
            <a:pPr>
              <a:lnSpc>
                <a:spcPct val="110000"/>
              </a:lnSpc>
            </a:pPr>
            <a:endParaRPr lang="en-US" sz="1200" i="1" smtClean="0">
              <a:solidFill>
                <a:srgbClr val="008080"/>
              </a:solidFill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project.build.sourceEncoding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UTF-8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project.build.sourceEncoding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4.3.2.RELEASE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junit.version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4.12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junit.version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servlet.version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3.1.0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Consolas"/>
              </a:rPr>
              <a:t>servlet.version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	&lt;</a:t>
            </a:r>
            <a:r>
              <a:rPr lang="en-US" sz="120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apachetiles.version</a:t>
            </a:r>
            <a:r>
              <a:rPr lang="en-US" sz="120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3.0.5</a:t>
            </a:r>
            <a:r>
              <a:rPr lang="en-US" sz="120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apachetiles.version</a:t>
            </a:r>
            <a:r>
              <a:rPr lang="en-US" sz="120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dependencies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3F5FBF"/>
                </a:solidFill>
                <a:latin typeface="Consolas"/>
              </a:rPr>
              <a:t>&lt;!-- Junit --&gt;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junit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junit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${junit.version}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test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scope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3F5FBF"/>
                </a:solidFill>
                <a:latin typeface="Consolas"/>
              </a:rPr>
              <a:t>&lt;!--Servlet-Api --&gt;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javax.servlet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javax.servlet-api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${servlet.version}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9188" y="1270587"/>
            <a:ext cx="4086224" cy="434689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sz="1200">
                <a:solidFill>
                  <a:srgbClr val="3F5FBF"/>
                </a:solidFill>
                <a:latin typeface="Consolas"/>
              </a:rPr>
              <a:t>Spring Framework --&gt;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spring-core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spring-beans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spring-context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spring-webmvc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${spring.version}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684" y="3111690"/>
            <a:ext cx="4219504" cy="2320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8367</TotalTime>
  <Words>2242</Words>
  <Application>Microsoft Office PowerPoint</Application>
  <PresentationFormat>On-screen Show (4:3)</PresentationFormat>
  <Paragraphs>504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Candara</vt:lpstr>
      <vt:lpstr>Consolas</vt:lpstr>
      <vt:lpstr>Wingdings</vt:lpstr>
      <vt:lpstr>Wingdings 2</vt:lpstr>
      <vt:lpstr>Presentation2</vt:lpstr>
      <vt:lpstr>SPRING  MVC 4 with TILES 3 SPRING DATA JPA</vt:lpstr>
      <vt:lpstr>Table Content</vt:lpstr>
      <vt:lpstr>Learning Goals</vt:lpstr>
      <vt:lpstr>Tiles 3</vt:lpstr>
      <vt:lpstr>Introduction to Spring MVC</vt:lpstr>
      <vt:lpstr>Advantage of Tiles support in Spring MVC</vt:lpstr>
      <vt:lpstr>Spring MVC Tiles Example</vt:lpstr>
      <vt:lpstr>Directory structure</vt:lpstr>
      <vt:lpstr>(1) Required Maven Dependency</vt:lpstr>
      <vt:lpstr>(1) Required Maven Dependency</vt:lpstr>
      <vt:lpstr>(2) View Components </vt:lpstr>
      <vt:lpstr>(2) View Components </vt:lpstr>
      <vt:lpstr>(2) View Components </vt:lpstr>
      <vt:lpstr>(2) View Components </vt:lpstr>
      <vt:lpstr>(2) View Components </vt:lpstr>
      <vt:lpstr>(3) Bean classes</vt:lpstr>
      <vt:lpstr>(3) Controller classes</vt:lpstr>
      <vt:lpstr>(3) Service classes</vt:lpstr>
      <vt:lpstr>(3) DAO classes</vt:lpstr>
      <vt:lpstr>(4) Define the bean in the xml file</vt:lpstr>
      <vt:lpstr>(5) tiles.xml</vt:lpstr>
      <vt:lpstr>Spring Data jpa</vt:lpstr>
      <vt:lpstr>Introduction</vt:lpstr>
      <vt:lpstr>Define a Spring Data repository</vt:lpstr>
      <vt:lpstr>CrudRepository interface</vt:lpstr>
      <vt:lpstr>CrudRepository interface</vt:lpstr>
      <vt:lpstr>PagingAndSortingRepository interface</vt:lpstr>
      <vt:lpstr>Query methods</vt:lpstr>
      <vt:lpstr>Query methods</vt:lpstr>
      <vt:lpstr>Query methods: @Query </vt:lpstr>
      <vt:lpstr>Query methods: @Query </vt:lpstr>
      <vt:lpstr>Query methods: @NamedQueries</vt:lpstr>
      <vt:lpstr>Stored procedures</vt:lpstr>
      <vt:lpstr>Stored procedures</vt:lpstr>
      <vt:lpstr>CrudRepository example</vt:lpstr>
      <vt:lpstr>(2) pom.xml</vt:lpstr>
      <vt:lpstr>(3) Define the bean in the xml file</vt:lpstr>
      <vt:lpstr>(4) Create repository</vt:lpstr>
      <vt:lpstr>(4) Update service classses</vt:lpstr>
      <vt:lpstr>(5) Controller classes</vt:lpstr>
      <vt:lpstr>SUMMAY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(FA.TOD)</cp:lastModifiedBy>
  <cp:revision>731</cp:revision>
  <dcterms:created xsi:type="dcterms:W3CDTF">2016-11-02T02:13:02Z</dcterms:created>
  <dcterms:modified xsi:type="dcterms:W3CDTF">2019-09-14T15:26:28Z</dcterms:modified>
</cp:coreProperties>
</file>