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261" r:id="rId2"/>
    <p:sldId id="362" r:id="rId3"/>
    <p:sldId id="498" r:id="rId4"/>
    <p:sldId id="502" r:id="rId5"/>
    <p:sldId id="499" r:id="rId6"/>
    <p:sldId id="573" r:id="rId7"/>
    <p:sldId id="574" r:id="rId8"/>
    <p:sldId id="579" r:id="rId9"/>
    <p:sldId id="578" r:id="rId10"/>
    <p:sldId id="583" r:id="rId11"/>
    <p:sldId id="585" r:id="rId12"/>
    <p:sldId id="590" r:id="rId13"/>
    <p:sldId id="591" r:id="rId14"/>
    <p:sldId id="598" r:id="rId15"/>
    <p:sldId id="599" r:id="rId16"/>
    <p:sldId id="600" r:id="rId17"/>
    <p:sldId id="601" r:id="rId18"/>
    <p:sldId id="602" r:id="rId19"/>
    <p:sldId id="635" r:id="rId20"/>
    <p:sldId id="637" r:id="rId21"/>
    <p:sldId id="636" r:id="rId22"/>
    <p:sldId id="633" r:id="rId23"/>
    <p:sldId id="639" r:id="rId24"/>
    <p:sldId id="638" r:id="rId25"/>
    <p:sldId id="605" r:id="rId26"/>
    <p:sldId id="606" r:id="rId27"/>
    <p:sldId id="607" r:id="rId28"/>
    <p:sldId id="609" r:id="rId29"/>
    <p:sldId id="610" r:id="rId30"/>
    <p:sldId id="604" r:id="rId31"/>
    <p:sldId id="611" r:id="rId32"/>
    <p:sldId id="612" r:id="rId33"/>
    <p:sldId id="613" r:id="rId34"/>
    <p:sldId id="614" r:id="rId35"/>
    <p:sldId id="615" r:id="rId36"/>
    <p:sldId id="616" r:id="rId37"/>
    <p:sldId id="617" r:id="rId38"/>
    <p:sldId id="618" r:id="rId39"/>
    <p:sldId id="619" r:id="rId40"/>
    <p:sldId id="622" r:id="rId41"/>
    <p:sldId id="631" r:id="rId42"/>
    <p:sldId id="620" r:id="rId43"/>
    <p:sldId id="630" r:id="rId44"/>
    <p:sldId id="621" r:id="rId45"/>
    <p:sldId id="628" r:id="rId46"/>
    <p:sldId id="629" r:id="rId47"/>
    <p:sldId id="623" r:id="rId48"/>
    <p:sldId id="625" r:id="rId49"/>
    <p:sldId id="627" r:id="rId50"/>
    <p:sldId id="632" r:id="rId51"/>
    <p:sldId id="624" r:id="rId52"/>
    <p:sldId id="572" r:id="rId53"/>
    <p:sldId id="258" r:id="rId5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7" autoAdjust="0"/>
    <p:restoredTop sz="86477" autoAdjust="0"/>
  </p:normalViewPr>
  <p:slideViewPr>
    <p:cSldViewPr snapToGrid="0" snapToObjects="1" showGuides="1">
      <p:cViewPr varScale="1">
        <p:scale>
          <a:sx n="63" d="100"/>
          <a:sy n="63" d="100"/>
        </p:scale>
        <p:origin x="-17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2C5AE9-6937-4345-915A-DF4DEB8BFF6D}" type="doc">
      <dgm:prSet loTypeId="urn:microsoft.com/office/officeart/2005/8/layout/chevron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84526D8-7EA0-4F56-A392-BA9A1F26F94C}">
      <dgm:prSet phldrT="[Text]" custT="1"/>
      <dgm:spPr/>
      <dgm:t>
        <a:bodyPr/>
        <a:lstStyle/>
        <a:p>
          <a:r>
            <a:rPr lang="en-US" sz="2800" b="1" smtClean="0">
              <a:latin typeface="Candara" panose="020E0502030303020204" pitchFamily="34" charset="0"/>
            </a:rPr>
            <a:t>1</a:t>
          </a:r>
          <a:endParaRPr lang="en-US" sz="2800" b="1">
            <a:latin typeface="Candara" panose="020E0502030303020204" pitchFamily="34" charset="0"/>
          </a:endParaRPr>
        </a:p>
      </dgm:t>
    </dgm:pt>
    <dgm:pt modelId="{31FBF600-3E37-4A63-974B-DADA913BDA33}" type="parTrans" cxnId="{0B1071A8-5E9B-4382-951E-13C6605D47E4}">
      <dgm:prSet/>
      <dgm:spPr/>
      <dgm:t>
        <a:bodyPr/>
        <a:lstStyle/>
        <a:p>
          <a:endParaRPr lang="en-US" sz="2800" b="1">
            <a:latin typeface="Candara" panose="020E0502030303020204" pitchFamily="34" charset="0"/>
          </a:endParaRPr>
        </a:p>
      </dgm:t>
    </dgm:pt>
    <dgm:pt modelId="{002820FB-A2E4-4C88-A873-4CAE635CF0DF}" type="sibTrans" cxnId="{0B1071A8-5E9B-4382-951E-13C6605D47E4}">
      <dgm:prSet/>
      <dgm:spPr/>
      <dgm:t>
        <a:bodyPr/>
        <a:lstStyle/>
        <a:p>
          <a:endParaRPr lang="en-US" sz="2800" b="1">
            <a:latin typeface="Candara" panose="020E0502030303020204" pitchFamily="34" charset="0"/>
          </a:endParaRPr>
        </a:p>
      </dgm:t>
    </dgm:pt>
    <dgm:pt modelId="{D6B30F85-F660-4D7E-B362-BFE06DAC0AC4}">
      <dgm:prSet phldrT="[Text]" custT="1"/>
      <dgm:spPr/>
      <dgm:t>
        <a:bodyPr/>
        <a:lstStyle/>
        <a:p>
          <a:r>
            <a:rPr lang="en-US" sz="2800" b="1" smtClean="0">
              <a:latin typeface="Candara" panose="020E0502030303020204" pitchFamily="34" charset="0"/>
            </a:rPr>
            <a:t>Introduction to Spring Web MVC</a:t>
          </a:r>
          <a:endParaRPr lang="en-US" sz="2800" b="1">
            <a:latin typeface="Candara" panose="020E0502030303020204" pitchFamily="34" charset="0"/>
          </a:endParaRPr>
        </a:p>
      </dgm:t>
    </dgm:pt>
    <dgm:pt modelId="{56EA390D-E95E-4E2C-BC4A-2DBEB74E17AC}" type="parTrans" cxnId="{6A46EFCE-04AF-4BAC-B3A1-A240E3A55E82}">
      <dgm:prSet/>
      <dgm:spPr/>
      <dgm:t>
        <a:bodyPr/>
        <a:lstStyle/>
        <a:p>
          <a:endParaRPr lang="en-US" sz="2800" b="1">
            <a:latin typeface="Candara" panose="020E0502030303020204" pitchFamily="34" charset="0"/>
          </a:endParaRPr>
        </a:p>
      </dgm:t>
    </dgm:pt>
    <dgm:pt modelId="{FF20A290-9975-4DA8-AD02-EFB8812169B4}" type="sibTrans" cxnId="{6A46EFCE-04AF-4BAC-B3A1-A240E3A55E82}">
      <dgm:prSet/>
      <dgm:spPr/>
      <dgm:t>
        <a:bodyPr/>
        <a:lstStyle/>
        <a:p>
          <a:endParaRPr lang="en-US" sz="2800" b="1">
            <a:latin typeface="Candara" panose="020E0502030303020204" pitchFamily="34" charset="0"/>
          </a:endParaRPr>
        </a:p>
      </dgm:t>
    </dgm:pt>
    <dgm:pt modelId="{112F2F0F-DDE4-49C5-BF61-C602BD84A0F4}">
      <dgm:prSet phldrT="[Text]" custT="1"/>
      <dgm:spPr/>
      <dgm:t>
        <a:bodyPr/>
        <a:lstStyle/>
        <a:p>
          <a:r>
            <a:rPr lang="en-US" sz="2800" b="1" smtClean="0">
              <a:latin typeface="Candara" panose="020E0502030303020204" pitchFamily="34" charset="0"/>
            </a:rPr>
            <a:t>2</a:t>
          </a:r>
          <a:endParaRPr lang="en-US" sz="2800" b="1">
            <a:latin typeface="Candara" panose="020E0502030303020204" pitchFamily="34" charset="0"/>
          </a:endParaRPr>
        </a:p>
      </dgm:t>
    </dgm:pt>
    <dgm:pt modelId="{8C56777F-4495-468C-B57B-A1497E94124C}" type="parTrans" cxnId="{AB55654B-4D33-420A-A858-167BA7ADB042}">
      <dgm:prSet/>
      <dgm:spPr/>
      <dgm:t>
        <a:bodyPr/>
        <a:lstStyle/>
        <a:p>
          <a:endParaRPr lang="en-US" sz="2800" b="1">
            <a:latin typeface="Candara" panose="020E0502030303020204" pitchFamily="34" charset="0"/>
          </a:endParaRPr>
        </a:p>
      </dgm:t>
    </dgm:pt>
    <dgm:pt modelId="{075E101E-EC39-4110-9156-64D2A27CD2F6}" type="sibTrans" cxnId="{AB55654B-4D33-420A-A858-167BA7ADB042}">
      <dgm:prSet/>
      <dgm:spPr/>
      <dgm:t>
        <a:bodyPr/>
        <a:lstStyle/>
        <a:p>
          <a:endParaRPr lang="en-US" sz="2800" b="1">
            <a:latin typeface="Candara" panose="020E0502030303020204" pitchFamily="34" charset="0"/>
          </a:endParaRPr>
        </a:p>
      </dgm:t>
    </dgm:pt>
    <dgm:pt modelId="{94CE92B1-FD75-4F9B-A785-9E00660F8E83}">
      <dgm:prSet phldrT="[Text]" custT="1"/>
      <dgm:spPr/>
      <dgm:t>
        <a:bodyPr/>
        <a:lstStyle/>
        <a:p>
          <a:r>
            <a:rPr lang="en-US" sz="2800" b="1" smtClean="0">
              <a:latin typeface="Candara" panose="020E0502030303020204" pitchFamily="34" charset="0"/>
            </a:rPr>
            <a:t>Spring Autowrite</a:t>
          </a:r>
          <a:endParaRPr lang="en-US" sz="2800" b="1">
            <a:latin typeface="Candara" panose="020E0502030303020204" pitchFamily="34" charset="0"/>
          </a:endParaRPr>
        </a:p>
      </dgm:t>
    </dgm:pt>
    <dgm:pt modelId="{3D2C354E-671D-471B-A04B-FBFC45464EAF}" type="parTrans" cxnId="{A8492FA2-0038-4B57-B1C3-D36FCC3BA17E}">
      <dgm:prSet/>
      <dgm:spPr/>
      <dgm:t>
        <a:bodyPr/>
        <a:lstStyle/>
        <a:p>
          <a:endParaRPr lang="en-US" sz="2800" b="1">
            <a:latin typeface="Candara" panose="020E0502030303020204" pitchFamily="34" charset="0"/>
          </a:endParaRPr>
        </a:p>
      </dgm:t>
    </dgm:pt>
    <dgm:pt modelId="{FD28C208-0215-477A-BE42-F0A83241D181}" type="sibTrans" cxnId="{A8492FA2-0038-4B57-B1C3-D36FCC3BA17E}">
      <dgm:prSet/>
      <dgm:spPr/>
      <dgm:t>
        <a:bodyPr/>
        <a:lstStyle/>
        <a:p>
          <a:endParaRPr lang="en-US" sz="2800" b="1">
            <a:latin typeface="Candara" panose="020E0502030303020204" pitchFamily="34" charset="0"/>
          </a:endParaRPr>
        </a:p>
      </dgm:t>
    </dgm:pt>
    <dgm:pt modelId="{6A136B05-F115-4B22-B34F-C327E09F6FE3}">
      <dgm:prSet phldrT="[Text]" custT="1"/>
      <dgm:spPr/>
      <dgm:t>
        <a:bodyPr/>
        <a:lstStyle/>
        <a:p>
          <a:r>
            <a:rPr lang="en-US" sz="2800" b="1" smtClean="0">
              <a:latin typeface="Candara" panose="020E0502030303020204" pitchFamily="34" charset="0"/>
            </a:rPr>
            <a:t>3</a:t>
          </a:r>
          <a:endParaRPr lang="en-US" sz="2800" b="1">
            <a:latin typeface="Candara" panose="020E0502030303020204" pitchFamily="34" charset="0"/>
          </a:endParaRPr>
        </a:p>
      </dgm:t>
    </dgm:pt>
    <dgm:pt modelId="{A81341DE-73E2-4A1B-BC4D-7FD4AFB125BF}" type="parTrans" cxnId="{C3C58F0B-BF6D-4B4D-8BFE-82F3C1639D62}">
      <dgm:prSet/>
      <dgm:spPr/>
      <dgm:t>
        <a:bodyPr/>
        <a:lstStyle/>
        <a:p>
          <a:endParaRPr lang="en-US" sz="2800" b="1">
            <a:latin typeface="Candara" panose="020E0502030303020204" pitchFamily="34" charset="0"/>
          </a:endParaRPr>
        </a:p>
      </dgm:t>
    </dgm:pt>
    <dgm:pt modelId="{6CFB0ED0-E09A-46B5-BE07-6242EFA1BFD0}" type="sibTrans" cxnId="{C3C58F0B-BF6D-4B4D-8BFE-82F3C1639D62}">
      <dgm:prSet/>
      <dgm:spPr/>
      <dgm:t>
        <a:bodyPr/>
        <a:lstStyle/>
        <a:p>
          <a:endParaRPr lang="en-US" sz="2800" b="1">
            <a:latin typeface="Candara" panose="020E0502030303020204" pitchFamily="34" charset="0"/>
          </a:endParaRPr>
        </a:p>
      </dgm:t>
    </dgm:pt>
    <dgm:pt modelId="{A491D2FF-DD89-4034-9745-649B4CA90575}">
      <dgm:prSet phldrT="[Text]" custT="1"/>
      <dgm:spPr/>
      <dgm:t>
        <a:bodyPr/>
        <a:lstStyle/>
        <a:p>
          <a:r>
            <a:rPr lang="en-US" sz="2800" b="1" smtClean="0">
              <a:latin typeface="Candara" panose="020E0502030303020204" pitchFamily="34" charset="0"/>
            </a:rPr>
            <a:t>JdbcTemplate</a:t>
          </a:r>
          <a:endParaRPr lang="en-US" sz="2800" b="1">
            <a:latin typeface="Candara" panose="020E0502030303020204" pitchFamily="34" charset="0"/>
          </a:endParaRPr>
        </a:p>
      </dgm:t>
    </dgm:pt>
    <dgm:pt modelId="{82A635B8-E449-4959-8B71-E36782CE9C6E}" type="parTrans" cxnId="{17B9D630-C098-4F28-87FD-81B6CAD6A6D2}">
      <dgm:prSet/>
      <dgm:spPr/>
      <dgm:t>
        <a:bodyPr/>
        <a:lstStyle/>
        <a:p>
          <a:endParaRPr lang="en-US" sz="2800" b="1">
            <a:latin typeface="Candara" panose="020E0502030303020204" pitchFamily="34" charset="0"/>
          </a:endParaRPr>
        </a:p>
      </dgm:t>
    </dgm:pt>
    <dgm:pt modelId="{E3102E08-BB62-42EF-83E2-C1E3DA914A3A}" type="sibTrans" cxnId="{17B9D630-C098-4F28-87FD-81B6CAD6A6D2}">
      <dgm:prSet/>
      <dgm:spPr/>
      <dgm:t>
        <a:bodyPr/>
        <a:lstStyle/>
        <a:p>
          <a:endParaRPr lang="en-US" sz="2800" b="1">
            <a:latin typeface="Candara" panose="020E0502030303020204" pitchFamily="34" charset="0"/>
          </a:endParaRPr>
        </a:p>
      </dgm:t>
    </dgm:pt>
    <dgm:pt modelId="{D129476C-F16B-4489-9452-912AB61B1152}">
      <dgm:prSet phldrT="[Text]" custT="1"/>
      <dgm:spPr/>
      <dgm:t>
        <a:bodyPr/>
        <a:lstStyle/>
        <a:p>
          <a:r>
            <a:rPr lang="en-US" sz="2800" b="1" smtClean="0">
              <a:latin typeface="Candara" panose="020E0502030303020204" pitchFamily="34" charset="0"/>
            </a:rPr>
            <a:t>Spring MVC First Example</a:t>
          </a:r>
          <a:endParaRPr lang="en-US" sz="2800" b="1">
            <a:latin typeface="Candara" panose="020E0502030303020204" pitchFamily="34" charset="0"/>
          </a:endParaRPr>
        </a:p>
      </dgm:t>
    </dgm:pt>
    <dgm:pt modelId="{D24061D4-D7A5-4A96-AAEA-152CAE221E6E}" type="parTrans" cxnId="{2453BA9D-BD9A-4E63-B58B-4CA7CC568103}">
      <dgm:prSet/>
      <dgm:spPr/>
      <dgm:t>
        <a:bodyPr/>
        <a:lstStyle/>
        <a:p>
          <a:endParaRPr lang="en-US" sz="2800" b="1">
            <a:latin typeface="Candara" panose="020E0502030303020204" pitchFamily="34" charset="0"/>
          </a:endParaRPr>
        </a:p>
      </dgm:t>
    </dgm:pt>
    <dgm:pt modelId="{ACFEF1FC-BA60-4539-B89D-387364C48C0B}" type="sibTrans" cxnId="{2453BA9D-BD9A-4E63-B58B-4CA7CC568103}">
      <dgm:prSet/>
      <dgm:spPr/>
      <dgm:t>
        <a:bodyPr/>
        <a:lstStyle/>
        <a:p>
          <a:endParaRPr lang="en-US" sz="2800" b="1">
            <a:latin typeface="Candara" panose="020E0502030303020204" pitchFamily="34" charset="0"/>
          </a:endParaRPr>
        </a:p>
      </dgm:t>
    </dgm:pt>
    <dgm:pt modelId="{56561EA7-E3F2-42CE-9CCC-B5756247B130}">
      <dgm:prSet phldrT="[Text]" custT="1"/>
      <dgm:spPr/>
      <dgm:t>
        <a:bodyPr/>
        <a:lstStyle/>
        <a:p>
          <a:r>
            <a:rPr lang="en-US" sz="2800" b="1" smtClean="0">
              <a:latin typeface="Candara" panose="020E0502030303020204" pitchFamily="34" charset="0"/>
            </a:rPr>
            <a:t>4</a:t>
          </a:r>
          <a:endParaRPr lang="en-US" sz="2800" b="1">
            <a:latin typeface="Candara" panose="020E0502030303020204" pitchFamily="34" charset="0"/>
          </a:endParaRPr>
        </a:p>
      </dgm:t>
    </dgm:pt>
    <dgm:pt modelId="{B5667980-11B8-4C0A-BF9E-51CD055C11BB}" type="parTrans" cxnId="{BA0D3694-73B9-4906-AFBA-4B552FA562AE}">
      <dgm:prSet/>
      <dgm:spPr/>
      <dgm:t>
        <a:bodyPr/>
        <a:lstStyle/>
        <a:p>
          <a:endParaRPr lang="en-US" sz="2800" b="1">
            <a:latin typeface="Candara" panose="020E0502030303020204" pitchFamily="34" charset="0"/>
          </a:endParaRPr>
        </a:p>
      </dgm:t>
    </dgm:pt>
    <dgm:pt modelId="{B3FEC71D-151B-40DF-AA8B-2D8F75BAFCB2}" type="sibTrans" cxnId="{BA0D3694-73B9-4906-AFBA-4B552FA562AE}">
      <dgm:prSet/>
      <dgm:spPr/>
      <dgm:t>
        <a:bodyPr/>
        <a:lstStyle/>
        <a:p>
          <a:endParaRPr lang="en-US" sz="2800" b="1">
            <a:latin typeface="Candara" panose="020E0502030303020204" pitchFamily="34" charset="0"/>
          </a:endParaRPr>
        </a:p>
      </dgm:t>
    </dgm:pt>
    <dgm:pt modelId="{92393B75-4E45-4041-B0C2-FF9F5494EB9F}" type="pres">
      <dgm:prSet presAssocID="{D72C5AE9-6937-4345-915A-DF4DEB8BFF6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1B453C4-F3FE-44AF-A73D-B171A7DED9BE}" type="pres">
      <dgm:prSet presAssocID="{484526D8-7EA0-4F56-A392-BA9A1F26F94C}" presName="composite" presStyleCnt="0"/>
      <dgm:spPr/>
    </dgm:pt>
    <dgm:pt modelId="{15CEEEA4-F171-4885-A87E-92B590D20C2A}" type="pres">
      <dgm:prSet presAssocID="{484526D8-7EA0-4F56-A392-BA9A1F26F94C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883B26-ED23-4094-878E-E7C8F89EDFFD}" type="pres">
      <dgm:prSet presAssocID="{484526D8-7EA0-4F56-A392-BA9A1F26F94C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1FBA30-B556-453A-9F4F-C7AABCAE5BB0}" type="pres">
      <dgm:prSet presAssocID="{002820FB-A2E4-4C88-A873-4CAE635CF0DF}" presName="sp" presStyleCnt="0"/>
      <dgm:spPr/>
    </dgm:pt>
    <dgm:pt modelId="{339936D8-2475-438B-9DDB-8E6110462A51}" type="pres">
      <dgm:prSet presAssocID="{112F2F0F-DDE4-49C5-BF61-C602BD84A0F4}" presName="composite" presStyleCnt="0"/>
      <dgm:spPr/>
    </dgm:pt>
    <dgm:pt modelId="{1EBB6850-C588-47FC-B382-0BE62EB8D450}" type="pres">
      <dgm:prSet presAssocID="{112F2F0F-DDE4-49C5-BF61-C602BD84A0F4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26AE1B-CAB3-409F-AE50-EF75822F6782}" type="pres">
      <dgm:prSet presAssocID="{112F2F0F-DDE4-49C5-BF61-C602BD84A0F4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519B17-F692-4E69-97FE-9E654331A4D8}" type="pres">
      <dgm:prSet presAssocID="{075E101E-EC39-4110-9156-64D2A27CD2F6}" presName="sp" presStyleCnt="0"/>
      <dgm:spPr/>
    </dgm:pt>
    <dgm:pt modelId="{A8FC2408-0E2E-4C5E-B9DE-C526748C675A}" type="pres">
      <dgm:prSet presAssocID="{6A136B05-F115-4B22-B34F-C327E09F6FE3}" presName="composite" presStyleCnt="0"/>
      <dgm:spPr/>
    </dgm:pt>
    <dgm:pt modelId="{E5DE39AB-81B4-45FA-AA60-2FE302EA7187}" type="pres">
      <dgm:prSet presAssocID="{6A136B05-F115-4B22-B34F-C327E09F6FE3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BA5735-8BCD-48DF-A929-6C0E146391DC}" type="pres">
      <dgm:prSet presAssocID="{6A136B05-F115-4B22-B34F-C327E09F6FE3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122A77-BC53-4C6B-97E2-30B7CE327CFA}" type="pres">
      <dgm:prSet presAssocID="{6CFB0ED0-E09A-46B5-BE07-6242EFA1BFD0}" presName="sp" presStyleCnt="0"/>
      <dgm:spPr/>
    </dgm:pt>
    <dgm:pt modelId="{186E3C26-36BA-4BB7-BB8C-34A540B3E52C}" type="pres">
      <dgm:prSet presAssocID="{56561EA7-E3F2-42CE-9CCC-B5756247B130}" presName="composite" presStyleCnt="0"/>
      <dgm:spPr/>
    </dgm:pt>
    <dgm:pt modelId="{94B55A25-C11A-468C-9C15-44411248D691}" type="pres">
      <dgm:prSet presAssocID="{56561EA7-E3F2-42CE-9CCC-B5756247B130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857F08-5C4B-4F0A-B6B0-AD5FBDDCD70D}" type="pres">
      <dgm:prSet presAssocID="{56561EA7-E3F2-42CE-9CCC-B5756247B130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53BA9D-BD9A-4E63-B58B-4CA7CC568103}" srcId="{56561EA7-E3F2-42CE-9CCC-B5756247B130}" destId="{D129476C-F16B-4489-9452-912AB61B1152}" srcOrd="0" destOrd="0" parTransId="{D24061D4-D7A5-4A96-AAEA-152CAE221E6E}" sibTransId="{ACFEF1FC-BA60-4539-B89D-387364C48C0B}"/>
    <dgm:cxn modelId="{7674C9C5-5F41-4A14-B6E9-FC178BE5C57B}" type="presOf" srcId="{A491D2FF-DD89-4034-9745-649B4CA90575}" destId="{6ABA5735-8BCD-48DF-A929-6C0E146391DC}" srcOrd="0" destOrd="0" presId="urn:microsoft.com/office/officeart/2005/8/layout/chevron2"/>
    <dgm:cxn modelId="{7F172E4A-1850-4D12-BCA6-CADDAF416041}" type="presOf" srcId="{484526D8-7EA0-4F56-A392-BA9A1F26F94C}" destId="{15CEEEA4-F171-4885-A87E-92B590D20C2A}" srcOrd="0" destOrd="0" presId="urn:microsoft.com/office/officeart/2005/8/layout/chevron2"/>
    <dgm:cxn modelId="{0B1071A8-5E9B-4382-951E-13C6605D47E4}" srcId="{D72C5AE9-6937-4345-915A-DF4DEB8BFF6D}" destId="{484526D8-7EA0-4F56-A392-BA9A1F26F94C}" srcOrd="0" destOrd="0" parTransId="{31FBF600-3E37-4A63-974B-DADA913BDA33}" sibTransId="{002820FB-A2E4-4C88-A873-4CAE635CF0DF}"/>
    <dgm:cxn modelId="{17B9D630-C098-4F28-87FD-81B6CAD6A6D2}" srcId="{6A136B05-F115-4B22-B34F-C327E09F6FE3}" destId="{A491D2FF-DD89-4034-9745-649B4CA90575}" srcOrd="0" destOrd="0" parTransId="{82A635B8-E449-4959-8B71-E36782CE9C6E}" sibTransId="{E3102E08-BB62-42EF-83E2-C1E3DA914A3A}"/>
    <dgm:cxn modelId="{A8492FA2-0038-4B57-B1C3-D36FCC3BA17E}" srcId="{112F2F0F-DDE4-49C5-BF61-C602BD84A0F4}" destId="{94CE92B1-FD75-4F9B-A785-9E00660F8E83}" srcOrd="0" destOrd="0" parTransId="{3D2C354E-671D-471B-A04B-FBFC45464EAF}" sibTransId="{FD28C208-0215-477A-BE42-F0A83241D181}"/>
    <dgm:cxn modelId="{AB55654B-4D33-420A-A858-167BA7ADB042}" srcId="{D72C5AE9-6937-4345-915A-DF4DEB8BFF6D}" destId="{112F2F0F-DDE4-49C5-BF61-C602BD84A0F4}" srcOrd="1" destOrd="0" parTransId="{8C56777F-4495-468C-B57B-A1497E94124C}" sibTransId="{075E101E-EC39-4110-9156-64D2A27CD2F6}"/>
    <dgm:cxn modelId="{AC9E6D43-5571-4D14-B4C3-3A95E12DCB78}" type="presOf" srcId="{6A136B05-F115-4B22-B34F-C327E09F6FE3}" destId="{E5DE39AB-81B4-45FA-AA60-2FE302EA7187}" srcOrd="0" destOrd="0" presId="urn:microsoft.com/office/officeart/2005/8/layout/chevron2"/>
    <dgm:cxn modelId="{6477CA63-9035-4D1C-AA17-4DF85AE28BFA}" type="presOf" srcId="{D6B30F85-F660-4D7E-B362-BFE06DAC0AC4}" destId="{11883B26-ED23-4094-878E-E7C8F89EDFFD}" srcOrd="0" destOrd="0" presId="urn:microsoft.com/office/officeart/2005/8/layout/chevron2"/>
    <dgm:cxn modelId="{B0E7C7A7-31D1-4C67-A6A1-E18C2B9D70D5}" type="presOf" srcId="{56561EA7-E3F2-42CE-9CCC-B5756247B130}" destId="{94B55A25-C11A-468C-9C15-44411248D691}" srcOrd="0" destOrd="0" presId="urn:microsoft.com/office/officeart/2005/8/layout/chevron2"/>
    <dgm:cxn modelId="{97CB3280-C1A0-4CA3-B40F-9AED20D59EF0}" type="presOf" srcId="{D129476C-F16B-4489-9452-912AB61B1152}" destId="{AA857F08-5C4B-4F0A-B6B0-AD5FBDDCD70D}" srcOrd="0" destOrd="0" presId="urn:microsoft.com/office/officeart/2005/8/layout/chevron2"/>
    <dgm:cxn modelId="{6A46EFCE-04AF-4BAC-B3A1-A240E3A55E82}" srcId="{484526D8-7EA0-4F56-A392-BA9A1F26F94C}" destId="{D6B30F85-F660-4D7E-B362-BFE06DAC0AC4}" srcOrd="0" destOrd="0" parTransId="{56EA390D-E95E-4E2C-BC4A-2DBEB74E17AC}" sibTransId="{FF20A290-9975-4DA8-AD02-EFB8812169B4}"/>
    <dgm:cxn modelId="{BA0D3694-73B9-4906-AFBA-4B552FA562AE}" srcId="{D72C5AE9-6937-4345-915A-DF4DEB8BFF6D}" destId="{56561EA7-E3F2-42CE-9CCC-B5756247B130}" srcOrd="3" destOrd="0" parTransId="{B5667980-11B8-4C0A-BF9E-51CD055C11BB}" sibTransId="{B3FEC71D-151B-40DF-AA8B-2D8F75BAFCB2}"/>
    <dgm:cxn modelId="{3652F841-F011-4C86-B3E3-91C25F4A791E}" type="presOf" srcId="{D72C5AE9-6937-4345-915A-DF4DEB8BFF6D}" destId="{92393B75-4E45-4041-B0C2-FF9F5494EB9F}" srcOrd="0" destOrd="0" presId="urn:microsoft.com/office/officeart/2005/8/layout/chevron2"/>
    <dgm:cxn modelId="{3E61DC64-4076-463F-B12A-FB5211C13326}" type="presOf" srcId="{94CE92B1-FD75-4F9B-A785-9E00660F8E83}" destId="{EF26AE1B-CAB3-409F-AE50-EF75822F6782}" srcOrd="0" destOrd="0" presId="urn:microsoft.com/office/officeart/2005/8/layout/chevron2"/>
    <dgm:cxn modelId="{068E3A8B-5151-4F2E-94B3-535B678DCFB3}" type="presOf" srcId="{112F2F0F-DDE4-49C5-BF61-C602BD84A0F4}" destId="{1EBB6850-C588-47FC-B382-0BE62EB8D450}" srcOrd="0" destOrd="0" presId="urn:microsoft.com/office/officeart/2005/8/layout/chevron2"/>
    <dgm:cxn modelId="{C3C58F0B-BF6D-4B4D-8BFE-82F3C1639D62}" srcId="{D72C5AE9-6937-4345-915A-DF4DEB8BFF6D}" destId="{6A136B05-F115-4B22-B34F-C327E09F6FE3}" srcOrd="2" destOrd="0" parTransId="{A81341DE-73E2-4A1B-BC4D-7FD4AFB125BF}" sibTransId="{6CFB0ED0-E09A-46B5-BE07-6242EFA1BFD0}"/>
    <dgm:cxn modelId="{2BE4BD37-4B1F-4CCA-AE80-533F6AEA7503}" type="presParOf" srcId="{92393B75-4E45-4041-B0C2-FF9F5494EB9F}" destId="{E1B453C4-F3FE-44AF-A73D-B171A7DED9BE}" srcOrd="0" destOrd="0" presId="urn:microsoft.com/office/officeart/2005/8/layout/chevron2"/>
    <dgm:cxn modelId="{9CDBF71D-E575-468A-94EE-673A1A8DE321}" type="presParOf" srcId="{E1B453C4-F3FE-44AF-A73D-B171A7DED9BE}" destId="{15CEEEA4-F171-4885-A87E-92B590D20C2A}" srcOrd="0" destOrd="0" presId="urn:microsoft.com/office/officeart/2005/8/layout/chevron2"/>
    <dgm:cxn modelId="{2C6D3300-92B1-46CE-8936-ED5E6EBA638B}" type="presParOf" srcId="{E1B453C4-F3FE-44AF-A73D-B171A7DED9BE}" destId="{11883B26-ED23-4094-878E-E7C8F89EDFFD}" srcOrd="1" destOrd="0" presId="urn:microsoft.com/office/officeart/2005/8/layout/chevron2"/>
    <dgm:cxn modelId="{46F3F68B-BCFA-4B90-A94C-52D582F5198A}" type="presParOf" srcId="{92393B75-4E45-4041-B0C2-FF9F5494EB9F}" destId="{EC1FBA30-B556-453A-9F4F-C7AABCAE5BB0}" srcOrd="1" destOrd="0" presId="urn:microsoft.com/office/officeart/2005/8/layout/chevron2"/>
    <dgm:cxn modelId="{2388226D-C171-420F-9D5C-39072DAFFD04}" type="presParOf" srcId="{92393B75-4E45-4041-B0C2-FF9F5494EB9F}" destId="{339936D8-2475-438B-9DDB-8E6110462A51}" srcOrd="2" destOrd="0" presId="urn:microsoft.com/office/officeart/2005/8/layout/chevron2"/>
    <dgm:cxn modelId="{7FE2642E-893B-49D0-94E3-11A5E28C6127}" type="presParOf" srcId="{339936D8-2475-438B-9DDB-8E6110462A51}" destId="{1EBB6850-C588-47FC-B382-0BE62EB8D450}" srcOrd="0" destOrd="0" presId="urn:microsoft.com/office/officeart/2005/8/layout/chevron2"/>
    <dgm:cxn modelId="{61F884A7-3905-4286-B191-0E961D7C80B6}" type="presParOf" srcId="{339936D8-2475-438B-9DDB-8E6110462A51}" destId="{EF26AE1B-CAB3-409F-AE50-EF75822F6782}" srcOrd="1" destOrd="0" presId="urn:microsoft.com/office/officeart/2005/8/layout/chevron2"/>
    <dgm:cxn modelId="{9D877FD3-33F4-40E2-B546-3E8CF8381BE3}" type="presParOf" srcId="{92393B75-4E45-4041-B0C2-FF9F5494EB9F}" destId="{A8519B17-F692-4E69-97FE-9E654331A4D8}" srcOrd="3" destOrd="0" presId="urn:microsoft.com/office/officeart/2005/8/layout/chevron2"/>
    <dgm:cxn modelId="{DDC5731E-D57B-4A38-B6E3-BAACFFB35E8C}" type="presParOf" srcId="{92393B75-4E45-4041-B0C2-FF9F5494EB9F}" destId="{A8FC2408-0E2E-4C5E-B9DE-C526748C675A}" srcOrd="4" destOrd="0" presId="urn:microsoft.com/office/officeart/2005/8/layout/chevron2"/>
    <dgm:cxn modelId="{2D2B82E6-BC39-42D4-B4E1-E99D6B952D9E}" type="presParOf" srcId="{A8FC2408-0E2E-4C5E-B9DE-C526748C675A}" destId="{E5DE39AB-81B4-45FA-AA60-2FE302EA7187}" srcOrd="0" destOrd="0" presId="urn:microsoft.com/office/officeart/2005/8/layout/chevron2"/>
    <dgm:cxn modelId="{F95E3C50-71E9-44F0-BE10-9A2E3F6FC87D}" type="presParOf" srcId="{A8FC2408-0E2E-4C5E-B9DE-C526748C675A}" destId="{6ABA5735-8BCD-48DF-A929-6C0E146391DC}" srcOrd="1" destOrd="0" presId="urn:microsoft.com/office/officeart/2005/8/layout/chevron2"/>
    <dgm:cxn modelId="{1604E36F-110C-4126-85E0-7114FACDE779}" type="presParOf" srcId="{92393B75-4E45-4041-B0C2-FF9F5494EB9F}" destId="{98122A77-BC53-4C6B-97E2-30B7CE327CFA}" srcOrd="5" destOrd="0" presId="urn:microsoft.com/office/officeart/2005/8/layout/chevron2"/>
    <dgm:cxn modelId="{FB6C84FF-3A9B-4C70-B1AD-79349F8B300B}" type="presParOf" srcId="{92393B75-4E45-4041-B0C2-FF9F5494EB9F}" destId="{186E3C26-36BA-4BB7-BB8C-34A540B3E52C}" srcOrd="6" destOrd="0" presId="urn:microsoft.com/office/officeart/2005/8/layout/chevron2"/>
    <dgm:cxn modelId="{EBF15353-03E5-45BE-9DE7-0FFE25EFAAEB}" type="presParOf" srcId="{186E3C26-36BA-4BB7-BB8C-34A540B3E52C}" destId="{94B55A25-C11A-468C-9C15-44411248D691}" srcOrd="0" destOrd="0" presId="urn:microsoft.com/office/officeart/2005/8/layout/chevron2"/>
    <dgm:cxn modelId="{E8B0D82E-5624-4F9D-93F3-430F91C75C7C}" type="presParOf" srcId="{186E3C26-36BA-4BB7-BB8C-34A540B3E52C}" destId="{AA857F08-5C4B-4F0A-B6B0-AD5FBDDCD70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D689D9-09DB-4FA7-A861-FE1C80D4573B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A15BB0E-D09F-461C-8689-CC2FE12C9BA4}">
      <dgm:prSet phldrT="[Text]" custT="1"/>
      <dgm:spPr/>
      <dgm:t>
        <a:bodyPr/>
        <a:lstStyle/>
        <a:p>
          <a:pPr algn="ctr"/>
          <a:endParaRPr lang="en-US" sz="2000"/>
        </a:p>
      </dgm:t>
    </dgm:pt>
    <dgm:pt modelId="{9085BA02-C4AF-4DB0-8090-47254A993637}" type="parTrans" cxnId="{FEDB7215-C61F-4627-ADE8-63B4418850A4}">
      <dgm:prSet/>
      <dgm:spPr/>
      <dgm:t>
        <a:bodyPr/>
        <a:lstStyle/>
        <a:p>
          <a:endParaRPr lang="en-US" sz="2000"/>
        </a:p>
      </dgm:t>
    </dgm:pt>
    <dgm:pt modelId="{E62E1C92-5243-4152-BD56-C988460FEDE6}" type="sibTrans" cxnId="{FEDB7215-C61F-4627-ADE8-63B4418850A4}">
      <dgm:prSet/>
      <dgm:spPr/>
      <dgm:t>
        <a:bodyPr/>
        <a:lstStyle/>
        <a:p>
          <a:endParaRPr lang="en-US" sz="2000"/>
        </a:p>
      </dgm:t>
    </dgm:pt>
    <dgm:pt modelId="{33BAE915-EAFB-4A02-A4D3-35FC573470B4}">
      <dgm:prSet phldrT="[Text]" custT="1"/>
      <dgm:spPr/>
      <dgm:t>
        <a:bodyPr/>
        <a:lstStyle/>
        <a:p>
          <a:pPr algn="just"/>
          <a:r>
            <a:rPr lang="en-US" sz="2000" smtClean="0"/>
            <a:t>Understand Spring Web MVC Framework and its core technologies.</a:t>
          </a:r>
          <a:endParaRPr lang="en-US" sz="2000"/>
        </a:p>
      </dgm:t>
    </dgm:pt>
    <dgm:pt modelId="{1A9C153A-2088-4318-BDB0-89E8C9277D7C}" type="sibTrans" cxnId="{2696C51F-5229-41B6-BEE8-81218AD9AC2E}">
      <dgm:prSet/>
      <dgm:spPr/>
      <dgm:t>
        <a:bodyPr/>
        <a:lstStyle/>
        <a:p>
          <a:endParaRPr lang="en-US" sz="2000"/>
        </a:p>
      </dgm:t>
    </dgm:pt>
    <dgm:pt modelId="{A6490A59-C4E5-4784-BA7B-101F435BB810}" type="parTrans" cxnId="{2696C51F-5229-41B6-BEE8-81218AD9AC2E}">
      <dgm:prSet/>
      <dgm:spPr/>
      <dgm:t>
        <a:bodyPr/>
        <a:lstStyle/>
        <a:p>
          <a:endParaRPr lang="en-US" sz="2000"/>
        </a:p>
      </dgm:t>
    </dgm:pt>
    <dgm:pt modelId="{4DF2F16A-9BB4-4379-B5C8-7CAF5520263F}">
      <dgm:prSet phldrT="[Text]" custT="1"/>
      <dgm:spPr/>
      <dgm:t>
        <a:bodyPr/>
        <a:lstStyle/>
        <a:p>
          <a:pPr algn="just"/>
          <a:r>
            <a:rPr lang="en-US" sz="2000" smtClean="0"/>
            <a:t>Know how to write a Web application with Spring  MVC Framework.</a:t>
          </a:r>
          <a:endParaRPr lang="en-US" sz="2000"/>
        </a:p>
      </dgm:t>
    </dgm:pt>
    <dgm:pt modelId="{1B6FE418-00D1-4A0E-86C1-099FC53264EF}" type="parTrans" cxnId="{6C886405-1AAE-434E-A7DB-40E1567EA2BA}">
      <dgm:prSet/>
      <dgm:spPr/>
      <dgm:t>
        <a:bodyPr/>
        <a:lstStyle/>
        <a:p>
          <a:endParaRPr lang="en-US"/>
        </a:p>
      </dgm:t>
    </dgm:pt>
    <dgm:pt modelId="{7EF0802A-D875-449C-B931-FF46056B397A}" type="sibTrans" cxnId="{6C886405-1AAE-434E-A7DB-40E1567EA2BA}">
      <dgm:prSet/>
      <dgm:spPr/>
      <dgm:t>
        <a:bodyPr/>
        <a:lstStyle/>
        <a:p>
          <a:endParaRPr lang="en-US"/>
        </a:p>
      </dgm:t>
    </dgm:pt>
    <dgm:pt modelId="{7998A9C2-2041-440E-9AC2-8A4C14DF366D}" type="pres">
      <dgm:prSet presAssocID="{53D689D9-09DB-4FA7-A861-FE1C80D4573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513E31E6-5F8E-408C-A3C6-DCBCFC47CE39}" type="pres">
      <dgm:prSet presAssocID="{6A15BB0E-D09F-461C-8689-CC2FE12C9BA4}" presName="thickLine" presStyleLbl="alignNode1" presStyleIdx="0" presStyleCnt="1"/>
      <dgm:spPr/>
    </dgm:pt>
    <dgm:pt modelId="{D85F36AF-0097-45EE-A7A2-EC173D3B5A86}" type="pres">
      <dgm:prSet presAssocID="{6A15BB0E-D09F-461C-8689-CC2FE12C9BA4}" presName="horz1" presStyleCnt="0"/>
      <dgm:spPr/>
    </dgm:pt>
    <dgm:pt modelId="{076FD36C-7F93-4519-B859-6DA956336BE7}" type="pres">
      <dgm:prSet presAssocID="{6A15BB0E-D09F-461C-8689-CC2FE12C9BA4}" presName="tx1" presStyleLbl="revTx" presStyleIdx="0" presStyleCnt="3"/>
      <dgm:spPr/>
      <dgm:t>
        <a:bodyPr/>
        <a:lstStyle/>
        <a:p>
          <a:endParaRPr lang="en-US"/>
        </a:p>
      </dgm:t>
    </dgm:pt>
    <dgm:pt modelId="{D6DE8A9F-6A43-42DC-AE47-549875DDF684}" type="pres">
      <dgm:prSet presAssocID="{6A15BB0E-D09F-461C-8689-CC2FE12C9BA4}" presName="vert1" presStyleCnt="0"/>
      <dgm:spPr/>
    </dgm:pt>
    <dgm:pt modelId="{5154E46D-C1C0-4F23-A3BF-BA437872FD24}" type="pres">
      <dgm:prSet presAssocID="{33BAE915-EAFB-4A02-A4D3-35FC573470B4}" presName="vertSpace2a" presStyleCnt="0"/>
      <dgm:spPr/>
    </dgm:pt>
    <dgm:pt modelId="{71B861A7-9BB9-419E-89DF-284F5E95F28D}" type="pres">
      <dgm:prSet presAssocID="{33BAE915-EAFB-4A02-A4D3-35FC573470B4}" presName="horz2" presStyleCnt="0"/>
      <dgm:spPr/>
    </dgm:pt>
    <dgm:pt modelId="{3E75F79B-005A-4E02-BCE4-F9D687388D80}" type="pres">
      <dgm:prSet presAssocID="{33BAE915-EAFB-4A02-A4D3-35FC573470B4}" presName="horzSpace2" presStyleCnt="0"/>
      <dgm:spPr/>
    </dgm:pt>
    <dgm:pt modelId="{FC789FCE-8F8B-4CE5-9D83-B659ADA1C6F8}" type="pres">
      <dgm:prSet presAssocID="{33BAE915-EAFB-4A02-A4D3-35FC573470B4}" presName="tx2" presStyleLbl="revTx" presStyleIdx="1" presStyleCnt="3"/>
      <dgm:spPr/>
      <dgm:t>
        <a:bodyPr/>
        <a:lstStyle/>
        <a:p>
          <a:endParaRPr lang="en-US"/>
        </a:p>
      </dgm:t>
    </dgm:pt>
    <dgm:pt modelId="{991C509E-8DED-4EE4-AC7C-8D44F9FAA29E}" type="pres">
      <dgm:prSet presAssocID="{33BAE915-EAFB-4A02-A4D3-35FC573470B4}" presName="vert2" presStyleCnt="0"/>
      <dgm:spPr/>
    </dgm:pt>
    <dgm:pt modelId="{2130CC35-91F6-4D5D-ACF9-C96E4930DA63}" type="pres">
      <dgm:prSet presAssocID="{33BAE915-EAFB-4A02-A4D3-35FC573470B4}" presName="thinLine2b" presStyleLbl="callout" presStyleIdx="0" presStyleCnt="2"/>
      <dgm:spPr/>
    </dgm:pt>
    <dgm:pt modelId="{0A8519EF-45EF-4882-8858-1186A5FD8C04}" type="pres">
      <dgm:prSet presAssocID="{33BAE915-EAFB-4A02-A4D3-35FC573470B4}" presName="vertSpace2b" presStyleCnt="0"/>
      <dgm:spPr/>
    </dgm:pt>
    <dgm:pt modelId="{06DB5D77-D469-4AE0-A2B9-64999011EE7D}" type="pres">
      <dgm:prSet presAssocID="{4DF2F16A-9BB4-4379-B5C8-7CAF5520263F}" presName="horz2" presStyleCnt="0"/>
      <dgm:spPr/>
    </dgm:pt>
    <dgm:pt modelId="{23AB47AC-F451-47DD-B6B5-3D250C575503}" type="pres">
      <dgm:prSet presAssocID="{4DF2F16A-9BB4-4379-B5C8-7CAF5520263F}" presName="horzSpace2" presStyleCnt="0"/>
      <dgm:spPr/>
    </dgm:pt>
    <dgm:pt modelId="{3F501F92-60B5-4240-90A9-0380EEE3C504}" type="pres">
      <dgm:prSet presAssocID="{4DF2F16A-9BB4-4379-B5C8-7CAF5520263F}" presName="tx2" presStyleLbl="revTx" presStyleIdx="2" presStyleCnt="3"/>
      <dgm:spPr/>
      <dgm:t>
        <a:bodyPr/>
        <a:lstStyle/>
        <a:p>
          <a:endParaRPr lang="en-US"/>
        </a:p>
      </dgm:t>
    </dgm:pt>
    <dgm:pt modelId="{9686FB51-E6DB-4D3C-BB28-8F177BE831B2}" type="pres">
      <dgm:prSet presAssocID="{4DF2F16A-9BB4-4379-B5C8-7CAF5520263F}" presName="vert2" presStyleCnt="0"/>
      <dgm:spPr/>
    </dgm:pt>
    <dgm:pt modelId="{3913EEA1-6C91-441B-A20F-789272499978}" type="pres">
      <dgm:prSet presAssocID="{4DF2F16A-9BB4-4379-B5C8-7CAF5520263F}" presName="thinLine2b" presStyleLbl="callout" presStyleIdx="1" presStyleCnt="2"/>
      <dgm:spPr/>
    </dgm:pt>
    <dgm:pt modelId="{892B9AD8-1FFD-4081-95EF-6DFC4AC4FEC6}" type="pres">
      <dgm:prSet presAssocID="{4DF2F16A-9BB4-4379-B5C8-7CAF5520263F}" presName="vertSpace2b" presStyleCnt="0"/>
      <dgm:spPr/>
    </dgm:pt>
  </dgm:ptLst>
  <dgm:cxnLst>
    <dgm:cxn modelId="{FEDB7215-C61F-4627-ADE8-63B4418850A4}" srcId="{53D689D9-09DB-4FA7-A861-FE1C80D4573B}" destId="{6A15BB0E-D09F-461C-8689-CC2FE12C9BA4}" srcOrd="0" destOrd="0" parTransId="{9085BA02-C4AF-4DB0-8090-47254A993637}" sibTransId="{E62E1C92-5243-4152-BD56-C988460FEDE6}"/>
    <dgm:cxn modelId="{BC1B5207-FD8B-4C75-A993-CFC6CFFD4199}" type="presOf" srcId="{6A15BB0E-D09F-461C-8689-CC2FE12C9BA4}" destId="{076FD36C-7F93-4519-B859-6DA956336BE7}" srcOrd="0" destOrd="0" presId="urn:microsoft.com/office/officeart/2008/layout/LinedList"/>
    <dgm:cxn modelId="{3E406B88-F771-4004-B043-59DAB928CAFC}" type="presOf" srcId="{33BAE915-EAFB-4A02-A4D3-35FC573470B4}" destId="{FC789FCE-8F8B-4CE5-9D83-B659ADA1C6F8}" srcOrd="0" destOrd="0" presId="urn:microsoft.com/office/officeart/2008/layout/LinedList"/>
    <dgm:cxn modelId="{C1C7E8A7-EE85-4A5B-B490-60AA5C98E448}" type="presOf" srcId="{53D689D9-09DB-4FA7-A861-FE1C80D4573B}" destId="{7998A9C2-2041-440E-9AC2-8A4C14DF366D}" srcOrd="0" destOrd="0" presId="urn:microsoft.com/office/officeart/2008/layout/LinedList"/>
    <dgm:cxn modelId="{2696C51F-5229-41B6-BEE8-81218AD9AC2E}" srcId="{6A15BB0E-D09F-461C-8689-CC2FE12C9BA4}" destId="{33BAE915-EAFB-4A02-A4D3-35FC573470B4}" srcOrd="0" destOrd="0" parTransId="{A6490A59-C4E5-4784-BA7B-101F435BB810}" sibTransId="{1A9C153A-2088-4318-BDB0-89E8C9277D7C}"/>
    <dgm:cxn modelId="{6C886405-1AAE-434E-A7DB-40E1567EA2BA}" srcId="{6A15BB0E-D09F-461C-8689-CC2FE12C9BA4}" destId="{4DF2F16A-9BB4-4379-B5C8-7CAF5520263F}" srcOrd="1" destOrd="0" parTransId="{1B6FE418-00D1-4A0E-86C1-099FC53264EF}" sibTransId="{7EF0802A-D875-449C-B931-FF46056B397A}"/>
    <dgm:cxn modelId="{64049866-A527-41EF-A5AD-A869A4673B28}" type="presOf" srcId="{4DF2F16A-9BB4-4379-B5C8-7CAF5520263F}" destId="{3F501F92-60B5-4240-90A9-0380EEE3C504}" srcOrd="0" destOrd="0" presId="urn:microsoft.com/office/officeart/2008/layout/LinedList"/>
    <dgm:cxn modelId="{C624421A-C6DB-4ABA-9CEA-32BB62741F08}" type="presParOf" srcId="{7998A9C2-2041-440E-9AC2-8A4C14DF366D}" destId="{513E31E6-5F8E-408C-A3C6-DCBCFC47CE39}" srcOrd="0" destOrd="0" presId="urn:microsoft.com/office/officeart/2008/layout/LinedList"/>
    <dgm:cxn modelId="{7FC5B0A8-1397-4D54-A0D9-1E57D55424CC}" type="presParOf" srcId="{7998A9C2-2041-440E-9AC2-8A4C14DF366D}" destId="{D85F36AF-0097-45EE-A7A2-EC173D3B5A86}" srcOrd="1" destOrd="0" presId="urn:microsoft.com/office/officeart/2008/layout/LinedList"/>
    <dgm:cxn modelId="{5F0BEAFE-9D22-4F58-A1DE-665FD60A1417}" type="presParOf" srcId="{D85F36AF-0097-45EE-A7A2-EC173D3B5A86}" destId="{076FD36C-7F93-4519-B859-6DA956336BE7}" srcOrd="0" destOrd="0" presId="urn:microsoft.com/office/officeart/2008/layout/LinedList"/>
    <dgm:cxn modelId="{A8106752-9609-4587-8D34-A13FCD17524E}" type="presParOf" srcId="{D85F36AF-0097-45EE-A7A2-EC173D3B5A86}" destId="{D6DE8A9F-6A43-42DC-AE47-549875DDF684}" srcOrd="1" destOrd="0" presId="urn:microsoft.com/office/officeart/2008/layout/LinedList"/>
    <dgm:cxn modelId="{F0236FAA-588A-4A84-8A19-2905FACFE1B9}" type="presParOf" srcId="{D6DE8A9F-6A43-42DC-AE47-549875DDF684}" destId="{5154E46D-C1C0-4F23-A3BF-BA437872FD24}" srcOrd="0" destOrd="0" presId="urn:microsoft.com/office/officeart/2008/layout/LinedList"/>
    <dgm:cxn modelId="{2FB2A754-4ADC-4AF1-8206-691792D8ED15}" type="presParOf" srcId="{D6DE8A9F-6A43-42DC-AE47-549875DDF684}" destId="{71B861A7-9BB9-419E-89DF-284F5E95F28D}" srcOrd="1" destOrd="0" presId="urn:microsoft.com/office/officeart/2008/layout/LinedList"/>
    <dgm:cxn modelId="{EF500B65-67F3-4487-BA4A-8CC0F61FDAE8}" type="presParOf" srcId="{71B861A7-9BB9-419E-89DF-284F5E95F28D}" destId="{3E75F79B-005A-4E02-BCE4-F9D687388D80}" srcOrd="0" destOrd="0" presId="urn:microsoft.com/office/officeart/2008/layout/LinedList"/>
    <dgm:cxn modelId="{E6173CF9-1BB5-4B61-B151-B8ECAE9C749C}" type="presParOf" srcId="{71B861A7-9BB9-419E-89DF-284F5E95F28D}" destId="{FC789FCE-8F8B-4CE5-9D83-B659ADA1C6F8}" srcOrd="1" destOrd="0" presId="urn:microsoft.com/office/officeart/2008/layout/LinedList"/>
    <dgm:cxn modelId="{02A56B9B-7FBE-442F-8824-2F82409DC3BD}" type="presParOf" srcId="{71B861A7-9BB9-419E-89DF-284F5E95F28D}" destId="{991C509E-8DED-4EE4-AC7C-8D44F9FAA29E}" srcOrd="2" destOrd="0" presId="urn:microsoft.com/office/officeart/2008/layout/LinedList"/>
    <dgm:cxn modelId="{C08D0135-3C45-48AD-8B86-ABDE25D96D6E}" type="presParOf" srcId="{D6DE8A9F-6A43-42DC-AE47-549875DDF684}" destId="{2130CC35-91F6-4D5D-ACF9-C96E4930DA63}" srcOrd="2" destOrd="0" presId="urn:microsoft.com/office/officeart/2008/layout/LinedList"/>
    <dgm:cxn modelId="{1C94860C-3602-461E-B396-B6CB98BC3B10}" type="presParOf" srcId="{D6DE8A9F-6A43-42DC-AE47-549875DDF684}" destId="{0A8519EF-45EF-4882-8858-1186A5FD8C04}" srcOrd="3" destOrd="0" presId="urn:microsoft.com/office/officeart/2008/layout/LinedList"/>
    <dgm:cxn modelId="{2AC7694F-6562-47DD-9AD1-59A4EAAC1C93}" type="presParOf" srcId="{D6DE8A9F-6A43-42DC-AE47-549875DDF684}" destId="{06DB5D77-D469-4AE0-A2B9-64999011EE7D}" srcOrd="4" destOrd="0" presId="urn:microsoft.com/office/officeart/2008/layout/LinedList"/>
    <dgm:cxn modelId="{B628B80F-6624-40EA-A984-34FCFDA33313}" type="presParOf" srcId="{06DB5D77-D469-4AE0-A2B9-64999011EE7D}" destId="{23AB47AC-F451-47DD-B6B5-3D250C575503}" srcOrd="0" destOrd="0" presId="urn:microsoft.com/office/officeart/2008/layout/LinedList"/>
    <dgm:cxn modelId="{65453A78-4754-4BB6-A94C-86522746D386}" type="presParOf" srcId="{06DB5D77-D469-4AE0-A2B9-64999011EE7D}" destId="{3F501F92-60B5-4240-90A9-0380EEE3C504}" srcOrd="1" destOrd="0" presId="urn:microsoft.com/office/officeart/2008/layout/LinedList"/>
    <dgm:cxn modelId="{D47DFD8C-DFEF-4ED4-AF45-A588B545C082}" type="presParOf" srcId="{06DB5D77-D469-4AE0-A2B9-64999011EE7D}" destId="{9686FB51-E6DB-4D3C-BB28-8F177BE831B2}" srcOrd="2" destOrd="0" presId="urn:microsoft.com/office/officeart/2008/layout/LinedList"/>
    <dgm:cxn modelId="{6A9136F5-D512-4742-9425-6DEE52092E75}" type="presParOf" srcId="{D6DE8A9F-6A43-42DC-AE47-549875DDF684}" destId="{3913EEA1-6C91-441B-A20F-789272499978}" srcOrd="5" destOrd="0" presId="urn:microsoft.com/office/officeart/2008/layout/LinedList"/>
    <dgm:cxn modelId="{86E96C36-C068-431B-A58B-ED54AD27E326}" type="presParOf" srcId="{D6DE8A9F-6A43-42DC-AE47-549875DDF684}" destId="{892B9AD8-1FFD-4081-95EF-6DFC4AC4FEC6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29E1AA6-4C10-4005-82DF-E0CE1E10FE0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0A764D82-32F5-4BEE-8522-3349889BE08D}">
      <dgm:prSet phldrT="[Text]" custT="1"/>
      <dgm:spPr/>
      <dgm:t>
        <a:bodyPr/>
        <a:lstStyle/>
        <a:p>
          <a:pPr algn="just"/>
          <a:r>
            <a:rPr lang="en-US" sz="1800" smtClean="0">
              <a:latin typeface="Candara" panose="020E0502030303020204" pitchFamily="34" charset="0"/>
            </a:rPr>
            <a:t>A part of the </a:t>
          </a:r>
          <a:r>
            <a:rPr lang="en-US" sz="1800" b="1" smtClean="0">
              <a:latin typeface="Candara" panose="020E0502030303020204" pitchFamily="34" charset="0"/>
            </a:rPr>
            <a:t>Spring Framework </a:t>
          </a:r>
          <a:r>
            <a:rPr lang="en-US" sz="1800" smtClean="0">
              <a:latin typeface="Candara" panose="020E0502030303020204" pitchFamily="34" charset="0"/>
            </a:rPr>
            <a:t>is </a:t>
          </a:r>
          <a:r>
            <a:rPr lang="en-US" sz="1800" b="1" u="sng" smtClean="0">
              <a:latin typeface="Candara" panose="020E0502030303020204" pitchFamily="34" charset="0"/>
            </a:rPr>
            <a:t>Spring Web MVC</a:t>
          </a:r>
          <a:r>
            <a:rPr lang="en-US" sz="1800" smtClean="0">
              <a:latin typeface="Candara" panose="020E0502030303020204" pitchFamily="34" charset="0"/>
            </a:rPr>
            <a:t>, an extensible MVC framework for creating web applications.</a:t>
          </a:r>
          <a:endParaRPr lang="en-US" sz="1800">
            <a:latin typeface="Candara" panose="020E0502030303020204" pitchFamily="34" charset="0"/>
          </a:endParaRPr>
        </a:p>
      </dgm:t>
    </dgm:pt>
    <dgm:pt modelId="{1DC7D84B-10C9-4798-92C5-34C664162AD4}" type="parTrans" cxnId="{AC0BE822-2676-45F7-84AC-570725B4A813}">
      <dgm:prSet/>
      <dgm:spPr/>
      <dgm:t>
        <a:bodyPr/>
        <a:lstStyle/>
        <a:p>
          <a:pPr algn="just"/>
          <a:endParaRPr lang="en-US" sz="1800">
            <a:latin typeface="Candara" panose="020E0502030303020204" pitchFamily="34" charset="0"/>
          </a:endParaRPr>
        </a:p>
      </dgm:t>
    </dgm:pt>
    <dgm:pt modelId="{517C0718-2081-42CB-B98B-B85DAE154A7B}" type="sibTrans" cxnId="{AC0BE822-2676-45F7-84AC-570725B4A813}">
      <dgm:prSet/>
      <dgm:spPr/>
      <dgm:t>
        <a:bodyPr/>
        <a:lstStyle/>
        <a:p>
          <a:pPr algn="just"/>
          <a:endParaRPr lang="en-US" sz="1800">
            <a:latin typeface="Candara" panose="020E0502030303020204" pitchFamily="34" charset="0"/>
          </a:endParaRPr>
        </a:p>
      </dgm:t>
    </dgm:pt>
    <dgm:pt modelId="{F1EB4309-E268-4632-8FEB-5F09FA84686E}">
      <dgm:prSet phldrT="[Text]" custT="1"/>
      <dgm:spPr/>
      <dgm:t>
        <a:bodyPr/>
        <a:lstStyle/>
        <a:p>
          <a:pPr algn="just"/>
          <a:r>
            <a:rPr lang="en-US" sz="1800" smtClean="0">
              <a:latin typeface="Candara" panose="020E0502030303020204" pitchFamily="34" charset="0"/>
            </a:rPr>
            <a:t>Support for </a:t>
          </a:r>
          <a:r>
            <a:rPr lang="en-US" sz="1800" b="1" smtClean="0">
              <a:latin typeface="Candara" panose="020E0502030303020204" pitchFamily="34" charset="0"/>
            </a:rPr>
            <a:t>I</a:t>
          </a:r>
          <a:r>
            <a:rPr lang="en-US" sz="1800" smtClean="0">
              <a:latin typeface="Candara" panose="020E0502030303020204" pitchFamily="34" charset="0"/>
            </a:rPr>
            <a:t>nvesrsion </a:t>
          </a:r>
          <a:r>
            <a:rPr lang="en-US" sz="1800" b="1" smtClean="0">
              <a:latin typeface="Candara" panose="020E0502030303020204" pitchFamily="34" charset="0"/>
            </a:rPr>
            <a:t>o</a:t>
          </a:r>
          <a:r>
            <a:rPr lang="en-US" sz="1800" smtClean="0">
              <a:latin typeface="Candara" panose="020E0502030303020204" pitchFamily="34" charset="0"/>
            </a:rPr>
            <a:t>f </a:t>
          </a:r>
          <a:r>
            <a:rPr lang="en-US" sz="1800" b="1" smtClean="0">
              <a:latin typeface="Candara" panose="020E0502030303020204" pitchFamily="34" charset="0"/>
            </a:rPr>
            <a:t>C</a:t>
          </a:r>
          <a:r>
            <a:rPr lang="en-US" sz="1800" smtClean="0">
              <a:latin typeface="Candara" panose="020E0502030303020204" pitchFamily="34" charset="0"/>
            </a:rPr>
            <a:t>ontrol  (or, the Dependency Injection).</a:t>
          </a:r>
          <a:endParaRPr lang="en-US" sz="1800">
            <a:latin typeface="Candara" panose="020E0502030303020204" pitchFamily="34" charset="0"/>
          </a:endParaRPr>
        </a:p>
      </dgm:t>
    </dgm:pt>
    <dgm:pt modelId="{525C687E-6BF7-41DE-9320-F5723AC3E1B9}" type="parTrans" cxnId="{574204FF-F230-4B94-B424-D49B50EE52EB}">
      <dgm:prSet/>
      <dgm:spPr/>
      <dgm:t>
        <a:bodyPr/>
        <a:lstStyle/>
        <a:p>
          <a:pPr algn="just"/>
          <a:endParaRPr lang="en-US" sz="1800">
            <a:latin typeface="Candara" panose="020E0502030303020204" pitchFamily="34" charset="0"/>
          </a:endParaRPr>
        </a:p>
      </dgm:t>
    </dgm:pt>
    <dgm:pt modelId="{93816B26-F458-4212-A8D9-91734F33C931}" type="sibTrans" cxnId="{574204FF-F230-4B94-B424-D49B50EE52EB}">
      <dgm:prSet/>
      <dgm:spPr/>
      <dgm:t>
        <a:bodyPr/>
        <a:lstStyle/>
        <a:p>
          <a:pPr algn="just"/>
          <a:endParaRPr lang="en-US" sz="1800">
            <a:latin typeface="Candara" panose="020E0502030303020204" pitchFamily="34" charset="0"/>
          </a:endParaRPr>
        </a:p>
      </dgm:t>
    </dgm:pt>
    <dgm:pt modelId="{96EBF8B7-821D-4E01-BF03-0850538BC325}">
      <dgm:prSet phldrT="[Text]" custT="1"/>
      <dgm:spPr/>
      <dgm:t>
        <a:bodyPr/>
        <a:lstStyle/>
        <a:p>
          <a:pPr algn="just"/>
          <a:r>
            <a:rPr lang="en-US" sz="1800" smtClean="0">
              <a:latin typeface="Candara" panose="020E0502030303020204" pitchFamily="34" charset="0"/>
            </a:rPr>
            <a:t>Use </a:t>
          </a:r>
          <a:r>
            <a:rPr lang="en-US" sz="1800" b="1" smtClean="0">
              <a:latin typeface="Candara" panose="020E0502030303020204" pitchFamily="34" charset="0"/>
            </a:rPr>
            <a:t>DispatcherServlet</a:t>
          </a:r>
          <a:r>
            <a:rPr lang="en-US" sz="1800" smtClean="0">
              <a:latin typeface="Candara" panose="020E0502030303020204" pitchFamily="34" charset="0"/>
            </a:rPr>
            <a:t> that dispatches request to handler.</a:t>
          </a:r>
          <a:endParaRPr lang="en-US" sz="1800">
            <a:latin typeface="Candara" panose="020E0502030303020204" pitchFamily="34" charset="0"/>
          </a:endParaRPr>
        </a:p>
      </dgm:t>
    </dgm:pt>
    <dgm:pt modelId="{BE1C176E-4157-40DA-9FF3-EE3A63F4DCAF}" type="parTrans" cxnId="{BA10C6B1-CBA1-4F2D-A0BC-C91BC9D9A859}">
      <dgm:prSet/>
      <dgm:spPr/>
      <dgm:t>
        <a:bodyPr/>
        <a:lstStyle/>
        <a:p>
          <a:pPr algn="just"/>
          <a:endParaRPr lang="en-US" sz="1800">
            <a:latin typeface="Candara" panose="020E0502030303020204" pitchFamily="34" charset="0"/>
          </a:endParaRPr>
        </a:p>
      </dgm:t>
    </dgm:pt>
    <dgm:pt modelId="{EB6EF5D2-0FBC-4815-A0EC-9BD12A578BE0}" type="sibTrans" cxnId="{BA10C6B1-CBA1-4F2D-A0BC-C91BC9D9A859}">
      <dgm:prSet/>
      <dgm:spPr/>
      <dgm:t>
        <a:bodyPr/>
        <a:lstStyle/>
        <a:p>
          <a:pPr algn="just"/>
          <a:endParaRPr lang="en-US" sz="1800">
            <a:latin typeface="Candara" panose="020E0502030303020204" pitchFamily="34" charset="0"/>
          </a:endParaRPr>
        </a:p>
      </dgm:t>
    </dgm:pt>
    <dgm:pt modelId="{9EB833EA-6C6F-4434-898A-9D881859F6F0}">
      <dgm:prSet phldrT="[Text]" custT="1"/>
      <dgm:spPr/>
      <dgm:t>
        <a:bodyPr/>
        <a:lstStyle/>
        <a:p>
          <a:pPr algn="just"/>
          <a:r>
            <a:rPr lang="en-US" sz="1800" smtClean="0">
              <a:latin typeface="Candara" panose="020E0502030303020204" pitchFamily="34" charset="0"/>
            </a:rPr>
            <a:t>The default handler is based on the </a:t>
          </a:r>
          <a:r>
            <a:rPr lang="en-US" sz="1800" b="1" smtClean="0">
              <a:latin typeface="Candara" panose="020E0502030303020204" pitchFamily="34" charset="0"/>
            </a:rPr>
            <a:t>@Controller </a:t>
          </a:r>
          <a:r>
            <a:rPr lang="en-US" sz="1800" smtClean="0">
              <a:latin typeface="Candara" panose="020E0502030303020204" pitchFamily="34" charset="0"/>
            </a:rPr>
            <a:t>and </a:t>
          </a:r>
          <a:r>
            <a:rPr lang="en-US" sz="1800" b="1" smtClean="0">
              <a:latin typeface="Candara" panose="020E0502030303020204" pitchFamily="34" charset="0"/>
            </a:rPr>
            <a:t>@RequestMapping </a:t>
          </a:r>
          <a:r>
            <a:rPr lang="en-US" sz="1800" smtClean="0">
              <a:latin typeface="Candara" panose="020E0502030303020204" pitchFamily="34" charset="0"/>
            </a:rPr>
            <a:t>annotations.</a:t>
          </a:r>
          <a:endParaRPr lang="en-US" sz="1800">
            <a:latin typeface="Candara" panose="020E0502030303020204" pitchFamily="34" charset="0"/>
          </a:endParaRPr>
        </a:p>
      </dgm:t>
    </dgm:pt>
    <dgm:pt modelId="{FABD927A-6A85-4626-BFF7-DF78CC5B3DBF}" type="parTrans" cxnId="{6121C770-D5D9-419D-9CAA-7FD3E09A3098}">
      <dgm:prSet/>
      <dgm:spPr/>
      <dgm:t>
        <a:bodyPr/>
        <a:lstStyle/>
        <a:p>
          <a:pPr algn="just"/>
          <a:endParaRPr lang="en-US" sz="1800">
            <a:latin typeface="Candara" panose="020E0502030303020204" pitchFamily="34" charset="0"/>
          </a:endParaRPr>
        </a:p>
      </dgm:t>
    </dgm:pt>
    <dgm:pt modelId="{40CC9AE7-C09B-48AF-932A-F1FB64ACA0C2}" type="sibTrans" cxnId="{6121C770-D5D9-419D-9CAA-7FD3E09A3098}">
      <dgm:prSet/>
      <dgm:spPr/>
      <dgm:t>
        <a:bodyPr/>
        <a:lstStyle/>
        <a:p>
          <a:pPr algn="just"/>
          <a:endParaRPr lang="en-US" sz="1800">
            <a:latin typeface="Candara" panose="020E0502030303020204" pitchFamily="34" charset="0"/>
          </a:endParaRPr>
        </a:p>
      </dgm:t>
    </dgm:pt>
    <dgm:pt modelId="{E4C5C31E-8734-4E01-B792-AD5B74140838}">
      <dgm:prSet custT="1"/>
      <dgm:spPr/>
      <dgm:t>
        <a:bodyPr/>
        <a:lstStyle/>
        <a:p>
          <a:pPr algn="just"/>
          <a:endParaRPr lang="en-US" sz="1800" smtClean="0">
            <a:latin typeface="Candara" panose="020E0502030303020204" pitchFamily="34" charset="0"/>
          </a:endParaRPr>
        </a:p>
      </dgm:t>
    </dgm:pt>
    <dgm:pt modelId="{D3CE5816-8451-4A8B-8098-BEEBDB311E90}" type="parTrans" cxnId="{A0CACFC3-6267-4BDB-9B80-7EAD6C0C6E80}">
      <dgm:prSet/>
      <dgm:spPr/>
      <dgm:t>
        <a:bodyPr/>
        <a:lstStyle/>
        <a:p>
          <a:pPr algn="just"/>
          <a:endParaRPr lang="en-US" sz="1800">
            <a:latin typeface="Candara" panose="020E0502030303020204" pitchFamily="34" charset="0"/>
          </a:endParaRPr>
        </a:p>
      </dgm:t>
    </dgm:pt>
    <dgm:pt modelId="{1669ECB7-816F-4535-ADA2-3E50292F5D9C}" type="sibTrans" cxnId="{A0CACFC3-6267-4BDB-9B80-7EAD6C0C6E80}">
      <dgm:prSet/>
      <dgm:spPr/>
      <dgm:t>
        <a:bodyPr/>
        <a:lstStyle/>
        <a:p>
          <a:pPr algn="just"/>
          <a:endParaRPr lang="en-US" sz="1800">
            <a:latin typeface="Candara" panose="020E0502030303020204" pitchFamily="34" charset="0"/>
          </a:endParaRPr>
        </a:p>
      </dgm:t>
    </dgm:pt>
    <dgm:pt modelId="{0C99CE70-8DA8-4D0D-BDE3-05AF03C73E41}">
      <dgm:prSet custT="1"/>
      <dgm:spPr/>
      <dgm:t>
        <a:bodyPr/>
        <a:lstStyle/>
        <a:p>
          <a:pPr algn="just"/>
          <a:endParaRPr lang="en-US" sz="1800" smtClean="0">
            <a:latin typeface="Candara" panose="020E0502030303020204" pitchFamily="34" charset="0"/>
          </a:endParaRPr>
        </a:p>
      </dgm:t>
    </dgm:pt>
    <dgm:pt modelId="{EE541BC7-A580-4CBD-9516-EFC53392048A}" type="parTrans" cxnId="{C02ADE35-9461-403C-87E0-4CA6538315B9}">
      <dgm:prSet/>
      <dgm:spPr/>
      <dgm:t>
        <a:bodyPr/>
        <a:lstStyle/>
        <a:p>
          <a:pPr algn="just"/>
          <a:endParaRPr lang="en-US" sz="1800">
            <a:latin typeface="Candara" panose="020E0502030303020204" pitchFamily="34" charset="0"/>
          </a:endParaRPr>
        </a:p>
      </dgm:t>
    </dgm:pt>
    <dgm:pt modelId="{7DA0A301-B50C-4AAA-8299-2EE01E6E4599}" type="sibTrans" cxnId="{C02ADE35-9461-403C-87E0-4CA6538315B9}">
      <dgm:prSet/>
      <dgm:spPr/>
      <dgm:t>
        <a:bodyPr/>
        <a:lstStyle/>
        <a:p>
          <a:pPr algn="just"/>
          <a:endParaRPr lang="en-US" sz="1800">
            <a:latin typeface="Candara" panose="020E0502030303020204" pitchFamily="34" charset="0"/>
          </a:endParaRPr>
        </a:p>
      </dgm:t>
    </dgm:pt>
    <dgm:pt modelId="{9C4E2B84-2EB8-4E7A-BC3B-C466CEEC96BD}" type="pres">
      <dgm:prSet presAssocID="{129E1AA6-4C10-4005-82DF-E0CE1E10FE0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879AC714-0431-4BB9-B6CA-C13C6B168698}" type="pres">
      <dgm:prSet presAssocID="{129E1AA6-4C10-4005-82DF-E0CE1E10FE02}" presName="Name1" presStyleCnt="0"/>
      <dgm:spPr/>
      <dgm:t>
        <a:bodyPr/>
        <a:lstStyle/>
        <a:p>
          <a:endParaRPr lang="en-US"/>
        </a:p>
      </dgm:t>
    </dgm:pt>
    <dgm:pt modelId="{A839AA72-6175-49B3-B82F-721874DF6C16}" type="pres">
      <dgm:prSet presAssocID="{129E1AA6-4C10-4005-82DF-E0CE1E10FE02}" presName="cycle" presStyleCnt="0"/>
      <dgm:spPr/>
      <dgm:t>
        <a:bodyPr/>
        <a:lstStyle/>
        <a:p>
          <a:endParaRPr lang="en-US"/>
        </a:p>
      </dgm:t>
    </dgm:pt>
    <dgm:pt modelId="{3F33E546-0321-485A-AC00-550DCE8DC491}" type="pres">
      <dgm:prSet presAssocID="{129E1AA6-4C10-4005-82DF-E0CE1E10FE02}" presName="srcNode" presStyleLbl="node1" presStyleIdx="0" presStyleCnt="4"/>
      <dgm:spPr/>
      <dgm:t>
        <a:bodyPr/>
        <a:lstStyle/>
        <a:p>
          <a:endParaRPr lang="en-US"/>
        </a:p>
      </dgm:t>
    </dgm:pt>
    <dgm:pt modelId="{4096E0C5-A13A-4E7E-A312-BD72D6795DDC}" type="pres">
      <dgm:prSet presAssocID="{129E1AA6-4C10-4005-82DF-E0CE1E10FE02}" presName="conn" presStyleLbl="parChTrans1D2" presStyleIdx="0" presStyleCnt="1"/>
      <dgm:spPr/>
      <dgm:t>
        <a:bodyPr/>
        <a:lstStyle/>
        <a:p>
          <a:endParaRPr lang="en-US"/>
        </a:p>
      </dgm:t>
    </dgm:pt>
    <dgm:pt modelId="{A231D2F8-65EF-4EF5-81E9-B916FC80A968}" type="pres">
      <dgm:prSet presAssocID="{129E1AA6-4C10-4005-82DF-E0CE1E10FE02}" presName="extraNode" presStyleLbl="node1" presStyleIdx="0" presStyleCnt="4"/>
      <dgm:spPr/>
      <dgm:t>
        <a:bodyPr/>
        <a:lstStyle/>
        <a:p>
          <a:endParaRPr lang="en-US"/>
        </a:p>
      </dgm:t>
    </dgm:pt>
    <dgm:pt modelId="{ECC9DDD0-7C5A-469D-A430-02B575FA0DCA}" type="pres">
      <dgm:prSet presAssocID="{129E1AA6-4C10-4005-82DF-E0CE1E10FE02}" presName="dstNode" presStyleLbl="node1" presStyleIdx="0" presStyleCnt="4"/>
      <dgm:spPr/>
      <dgm:t>
        <a:bodyPr/>
        <a:lstStyle/>
        <a:p>
          <a:endParaRPr lang="en-US"/>
        </a:p>
      </dgm:t>
    </dgm:pt>
    <dgm:pt modelId="{3443C95C-B49D-4DB8-BF6F-0B99F6D88CE0}" type="pres">
      <dgm:prSet presAssocID="{0A764D82-32F5-4BEE-8522-3349889BE08D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79D9B4-6FFA-45C3-AF93-20A1E4E580AF}" type="pres">
      <dgm:prSet presAssocID="{0A764D82-32F5-4BEE-8522-3349889BE08D}" presName="accent_1" presStyleCnt="0"/>
      <dgm:spPr/>
      <dgm:t>
        <a:bodyPr/>
        <a:lstStyle/>
        <a:p>
          <a:endParaRPr lang="en-US"/>
        </a:p>
      </dgm:t>
    </dgm:pt>
    <dgm:pt modelId="{3409EB65-8269-420E-8225-E727604FA1D6}" type="pres">
      <dgm:prSet presAssocID="{0A764D82-32F5-4BEE-8522-3349889BE08D}" presName="accentRepeatNode" presStyleLbl="solidFgAcc1" presStyleIdx="0" presStyleCnt="4"/>
      <dgm:spPr/>
      <dgm:t>
        <a:bodyPr/>
        <a:lstStyle/>
        <a:p>
          <a:endParaRPr lang="en-US"/>
        </a:p>
      </dgm:t>
    </dgm:pt>
    <dgm:pt modelId="{7209E8E6-8217-4492-BCDD-6600C4AD6187}" type="pres">
      <dgm:prSet presAssocID="{F1EB4309-E268-4632-8FEB-5F09FA84686E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F2BE39-8CF4-432A-8FF5-1EE9EEB0025D}" type="pres">
      <dgm:prSet presAssocID="{F1EB4309-E268-4632-8FEB-5F09FA84686E}" presName="accent_2" presStyleCnt="0"/>
      <dgm:spPr/>
      <dgm:t>
        <a:bodyPr/>
        <a:lstStyle/>
        <a:p>
          <a:endParaRPr lang="en-US"/>
        </a:p>
      </dgm:t>
    </dgm:pt>
    <dgm:pt modelId="{C14774DE-F0A2-40B4-AD97-6FB765C896D0}" type="pres">
      <dgm:prSet presAssocID="{F1EB4309-E268-4632-8FEB-5F09FA84686E}" presName="accentRepeatNode" presStyleLbl="solidFgAcc1" presStyleIdx="1" presStyleCnt="4"/>
      <dgm:spPr/>
      <dgm:t>
        <a:bodyPr/>
        <a:lstStyle/>
        <a:p>
          <a:endParaRPr lang="en-US"/>
        </a:p>
      </dgm:t>
    </dgm:pt>
    <dgm:pt modelId="{3AFD8200-EDBD-4E3D-8D83-A4D2E7BA81F4}" type="pres">
      <dgm:prSet presAssocID="{96EBF8B7-821D-4E01-BF03-0850538BC325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A6E5A1-C515-4230-86C8-BEAAB41F3609}" type="pres">
      <dgm:prSet presAssocID="{96EBF8B7-821D-4E01-BF03-0850538BC325}" presName="accent_3" presStyleCnt="0"/>
      <dgm:spPr/>
      <dgm:t>
        <a:bodyPr/>
        <a:lstStyle/>
        <a:p>
          <a:endParaRPr lang="en-US"/>
        </a:p>
      </dgm:t>
    </dgm:pt>
    <dgm:pt modelId="{F62805EC-0024-498E-800B-B1A46DB0B037}" type="pres">
      <dgm:prSet presAssocID="{96EBF8B7-821D-4E01-BF03-0850538BC325}" presName="accentRepeatNode" presStyleLbl="solidFgAcc1" presStyleIdx="2" presStyleCnt="4"/>
      <dgm:spPr/>
      <dgm:t>
        <a:bodyPr/>
        <a:lstStyle/>
        <a:p>
          <a:endParaRPr lang="en-US"/>
        </a:p>
      </dgm:t>
    </dgm:pt>
    <dgm:pt modelId="{8ADFC66B-F550-4162-8157-669497BF029B}" type="pres">
      <dgm:prSet presAssocID="{9EB833EA-6C6F-4434-898A-9D881859F6F0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0D6DA0-7F13-4E44-8DF0-15D835EBACC1}" type="pres">
      <dgm:prSet presAssocID="{9EB833EA-6C6F-4434-898A-9D881859F6F0}" presName="accent_4" presStyleCnt="0"/>
      <dgm:spPr/>
      <dgm:t>
        <a:bodyPr/>
        <a:lstStyle/>
        <a:p>
          <a:endParaRPr lang="en-US"/>
        </a:p>
      </dgm:t>
    </dgm:pt>
    <dgm:pt modelId="{37B5C12D-5812-4596-AB63-D1BD21463F03}" type="pres">
      <dgm:prSet presAssocID="{9EB833EA-6C6F-4434-898A-9D881859F6F0}" presName="accentRepeatNode" presStyleLbl="solidFgAcc1" presStyleIdx="3" presStyleCnt="4"/>
      <dgm:spPr/>
      <dgm:t>
        <a:bodyPr/>
        <a:lstStyle/>
        <a:p>
          <a:endParaRPr lang="en-US"/>
        </a:p>
      </dgm:t>
    </dgm:pt>
  </dgm:ptLst>
  <dgm:cxnLst>
    <dgm:cxn modelId="{D3A6C7EF-DDA0-4A84-A3F9-285E560CDA07}" type="presOf" srcId="{129E1AA6-4C10-4005-82DF-E0CE1E10FE02}" destId="{9C4E2B84-2EB8-4E7A-BC3B-C466CEEC96BD}" srcOrd="0" destOrd="0" presId="urn:microsoft.com/office/officeart/2008/layout/VerticalCurvedList"/>
    <dgm:cxn modelId="{1CDC3C46-4291-4216-A770-FE641F76D2D2}" type="presOf" srcId="{0C99CE70-8DA8-4D0D-BDE3-05AF03C73E41}" destId="{8ADFC66B-F550-4162-8157-669497BF029B}" srcOrd="0" destOrd="2" presId="urn:microsoft.com/office/officeart/2008/layout/VerticalCurvedList"/>
    <dgm:cxn modelId="{AC0BE822-2676-45F7-84AC-570725B4A813}" srcId="{129E1AA6-4C10-4005-82DF-E0CE1E10FE02}" destId="{0A764D82-32F5-4BEE-8522-3349889BE08D}" srcOrd="0" destOrd="0" parTransId="{1DC7D84B-10C9-4798-92C5-34C664162AD4}" sibTransId="{517C0718-2081-42CB-B98B-B85DAE154A7B}"/>
    <dgm:cxn modelId="{574204FF-F230-4B94-B424-D49B50EE52EB}" srcId="{129E1AA6-4C10-4005-82DF-E0CE1E10FE02}" destId="{F1EB4309-E268-4632-8FEB-5F09FA84686E}" srcOrd="1" destOrd="0" parTransId="{525C687E-6BF7-41DE-9320-F5723AC3E1B9}" sibTransId="{93816B26-F458-4212-A8D9-91734F33C931}"/>
    <dgm:cxn modelId="{A0CACFC3-6267-4BDB-9B80-7EAD6C0C6E80}" srcId="{9EB833EA-6C6F-4434-898A-9D881859F6F0}" destId="{E4C5C31E-8734-4E01-B792-AD5B74140838}" srcOrd="0" destOrd="0" parTransId="{D3CE5816-8451-4A8B-8098-BEEBDB311E90}" sibTransId="{1669ECB7-816F-4535-ADA2-3E50292F5D9C}"/>
    <dgm:cxn modelId="{6121C770-D5D9-419D-9CAA-7FD3E09A3098}" srcId="{129E1AA6-4C10-4005-82DF-E0CE1E10FE02}" destId="{9EB833EA-6C6F-4434-898A-9D881859F6F0}" srcOrd="3" destOrd="0" parTransId="{FABD927A-6A85-4626-BFF7-DF78CC5B3DBF}" sibTransId="{40CC9AE7-C09B-48AF-932A-F1FB64ACA0C2}"/>
    <dgm:cxn modelId="{C02ADE35-9461-403C-87E0-4CA6538315B9}" srcId="{9EB833EA-6C6F-4434-898A-9D881859F6F0}" destId="{0C99CE70-8DA8-4D0D-BDE3-05AF03C73E41}" srcOrd="1" destOrd="0" parTransId="{EE541BC7-A580-4CBD-9516-EFC53392048A}" sibTransId="{7DA0A301-B50C-4AAA-8299-2EE01E6E4599}"/>
    <dgm:cxn modelId="{662D101B-DEF3-4EEB-B9B3-EC91C377CC93}" type="presOf" srcId="{E4C5C31E-8734-4E01-B792-AD5B74140838}" destId="{8ADFC66B-F550-4162-8157-669497BF029B}" srcOrd="0" destOrd="1" presId="urn:microsoft.com/office/officeart/2008/layout/VerticalCurvedList"/>
    <dgm:cxn modelId="{2E2BFF6D-6118-4977-9797-74BA976D461A}" type="presOf" srcId="{0A764D82-32F5-4BEE-8522-3349889BE08D}" destId="{3443C95C-B49D-4DB8-BF6F-0B99F6D88CE0}" srcOrd="0" destOrd="0" presId="urn:microsoft.com/office/officeart/2008/layout/VerticalCurvedList"/>
    <dgm:cxn modelId="{0430AB83-5282-4DFE-ACF3-CB69D7E08E94}" type="presOf" srcId="{517C0718-2081-42CB-B98B-B85DAE154A7B}" destId="{4096E0C5-A13A-4E7E-A312-BD72D6795DDC}" srcOrd="0" destOrd="0" presId="urn:microsoft.com/office/officeart/2008/layout/VerticalCurvedList"/>
    <dgm:cxn modelId="{BA10C6B1-CBA1-4F2D-A0BC-C91BC9D9A859}" srcId="{129E1AA6-4C10-4005-82DF-E0CE1E10FE02}" destId="{96EBF8B7-821D-4E01-BF03-0850538BC325}" srcOrd="2" destOrd="0" parTransId="{BE1C176E-4157-40DA-9FF3-EE3A63F4DCAF}" sibTransId="{EB6EF5D2-0FBC-4815-A0EC-9BD12A578BE0}"/>
    <dgm:cxn modelId="{AFF2A8BE-9E42-4BC6-8DE7-9988C4C0C97B}" type="presOf" srcId="{F1EB4309-E268-4632-8FEB-5F09FA84686E}" destId="{7209E8E6-8217-4492-BCDD-6600C4AD6187}" srcOrd="0" destOrd="0" presId="urn:microsoft.com/office/officeart/2008/layout/VerticalCurvedList"/>
    <dgm:cxn modelId="{3687944E-1A43-44EC-B46A-EE6C9D7D58E3}" type="presOf" srcId="{9EB833EA-6C6F-4434-898A-9D881859F6F0}" destId="{8ADFC66B-F550-4162-8157-669497BF029B}" srcOrd="0" destOrd="0" presId="urn:microsoft.com/office/officeart/2008/layout/VerticalCurvedList"/>
    <dgm:cxn modelId="{2A5A39FE-AA05-4F41-9B20-563EF0B73D3D}" type="presOf" srcId="{96EBF8B7-821D-4E01-BF03-0850538BC325}" destId="{3AFD8200-EDBD-4E3D-8D83-A4D2E7BA81F4}" srcOrd="0" destOrd="0" presId="urn:microsoft.com/office/officeart/2008/layout/VerticalCurvedList"/>
    <dgm:cxn modelId="{443E4727-28AE-4736-ADE5-5311F51BD4A5}" type="presParOf" srcId="{9C4E2B84-2EB8-4E7A-BC3B-C466CEEC96BD}" destId="{879AC714-0431-4BB9-B6CA-C13C6B168698}" srcOrd="0" destOrd="0" presId="urn:microsoft.com/office/officeart/2008/layout/VerticalCurvedList"/>
    <dgm:cxn modelId="{58FDC556-123B-4102-9ACF-70083FEB82F2}" type="presParOf" srcId="{879AC714-0431-4BB9-B6CA-C13C6B168698}" destId="{A839AA72-6175-49B3-B82F-721874DF6C16}" srcOrd="0" destOrd="0" presId="urn:microsoft.com/office/officeart/2008/layout/VerticalCurvedList"/>
    <dgm:cxn modelId="{90B3255D-3E16-4C8C-89B0-DAFE1AA4AE53}" type="presParOf" srcId="{A839AA72-6175-49B3-B82F-721874DF6C16}" destId="{3F33E546-0321-485A-AC00-550DCE8DC491}" srcOrd="0" destOrd="0" presId="urn:microsoft.com/office/officeart/2008/layout/VerticalCurvedList"/>
    <dgm:cxn modelId="{16DBBDA8-DE68-4F83-AACF-9A175D676073}" type="presParOf" srcId="{A839AA72-6175-49B3-B82F-721874DF6C16}" destId="{4096E0C5-A13A-4E7E-A312-BD72D6795DDC}" srcOrd="1" destOrd="0" presId="urn:microsoft.com/office/officeart/2008/layout/VerticalCurvedList"/>
    <dgm:cxn modelId="{09615B74-C498-4DA9-90D7-049F789D6452}" type="presParOf" srcId="{A839AA72-6175-49B3-B82F-721874DF6C16}" destId="{A231D2F8-65EF-4EF5-81E9-B916FC80A968}" srcOrd="2" destOrd="0" presId="urn:microsoft.com/office/officeart/2008/layout/VerticalCurvedList"/>
    <dgm:cxn modelId="{6CC25600-8AB0-4D06-BE50-0B6B1D015575}" type="presParOf" srcId="{A839AA72-6175-49B3-B82F-721874DF6C16}" destId="{ECC9DDD0-7C5A-469D-A430-02B575FA0DCA}" srcOrd="3" destOrd="0" presId="urn:microsoft.com/office/officeart/2008/layout/VerticalCurvedList"/>
    <dgm:cxn modelId="{1DEDA19D-69F2-480A-A9E3-A0A15B1B3DCC}" type="presParOf" srcId="{879AC714-0431-4BB9-B6CA-C13C6B168698}" destId="{3443C95C-B49D-4DB8-BF6F-0B99F6D88CE0}" srcOrd="1" destOrd="0" presId="urn:microsoft.com/office/officeart/2008/layout/VerticalCurvedList"/>
    <dgm:cxn modelId="{39620676-7473-480C-84ED-4D6274BF07C2}" type="presParOf" srcId="{879AC714-0431-4BB9-B6CA-C13C6B168698}" destId="{7779D9B4-6FFA-45C3-AF93-20A1E4E580AF}" srcOrd="2" destOrd="0" presId="urn:microsoft.com/office/officeart/2008/layout/VerticalCurvedList"/>
    <dgm:cxn modelId="{3A3C11CF-64B0-42E9-94C6-55FDB2EFAE4B}" type="presParOf" srcId="{7779D9B4-6FFA-45C3-AF93-20A1E4E580AF}" destId="{3409EB65-8269-420E-8225-E727604FA1D6}" srcOrd="0" destOrd="0" presId="urn:microsoft.com/office/officeart/2008/layout/VerticalCurvedList"/>
    <dgm:cxn modelId="{6CBBABB5-4486-4782-8EE0-79BB332497CE}" type="presParOf" srcId="{879AC714-0431-4BB9-B6CA-C13C6B168698}" destId="{7209E8E6-8217-4492-BCDD-6600C4AD6187}" srcOrd="3" destOrd="0" presId="urn:microsoft.com/office/officeart/2008/layout/VerticalCurvedList"/>
    <dgm:cxn modelId="{8C264E72-51E2-4A6C-B7F4-6351F32C741D}" type="presParOf" srcId="{879AC714-0431-4BB9-B6CA-C13C6B168698}" destId="{35F2BE39-8CF4-432A-8FF5-1EE9EEB0025D}" srcOrd="4" destOrd="0" presId="urn:microsoft.com/office/officeart/2008/layout/VerticalCurvedList"/>
    <dgm:cxn modelId="{F1998C31-9032-4EC8-9DDA-59AEA0FA7D21}" type="presParOf" srcId="{35F2BE39-8CF4-432A-8FF5-1EE9EEB0025D}" destId="{C14774DE-F0A2-40B4-AD97-6FB765C896D0}" srcOrd="0" destOrd="0" presId="urn:microsoft.com/office/officeart/2008/layout/VerticalCurvedList"/>
    <dgm:cxn modelId="{2F52C4C3-869F-4EE6-94C0-8DB54064CF20}" type="presParOf" srcId="{879AC714-0431-4BB9-B6CA-C13C6B168698}" destId="{3AFD8200-EDBD-4E3D-8D83-A4D2E7BA81F4}" srcOrd="5" destOrd="0" presId="urn:microsoft.com/office/officeart/2008/layout/VerticalCurvedList"/>
    <dgm:cxn modelId="{5A5542C3-7477-4271-95A5-80FA12CE3811}" type="presParOf" srcId="{879AC714-0431-4BB9-B6CA-C13C6B168698}" destId="{9FA6E5A1-C515-4230-86C8-BEAAB41F3609}" srcOrd="6" destOrd="0" presId="urn:microsoft.com/office/officeart/2008/layout/VerticalCurvedList"/>
    <dgm:cxn modelId="{EDE8FBD7-840A-4611-9AF2-3AD3805E8BAF}" type="presParOf" srcId="{9FA6E5A1-C515-4230-86C8-BEAAB41F3609}" destId="{F62805EC-0024-498E-800B-B1A46DB0B037}" srcOrd="0" destOrd="0" presId="urn:microsoft.com/office/officeart/2008/layout/VerticalCurvedList"/>
    <dgm:cxn modelId="{3C572068-3363-494F-911D-F3FDDB621794}" type="presParOf" srcId="{879AC714-0431-4BB9-B6CA-C13C6B168698}" destId="{8ADFC66B-F550-4162-8157-669497BF029B}" srcOrd="7" destOrd="0" presId="urn:microsoft.com/office/officeart/2008/layout/VerticalCurvedList"/>
    <dgm:cxn modelId="{834F018D-EC94-4A4D-8DA5-F6B611A47A36}" type="presParOf" srcId="{879AC714-0431-4BB9-B6CA-C13C6B168698}" destId="{DA0D6DA0-7F13-4E44-8DF0-15D835EBACC1}" srcOrd="8" destOrd="0" presId="urn:microsoft.com/office/officeart/2008/layout/VerticalCurvedList"/>
    <dgm:cxn modelId="{77204FE7-E541-42F1-B2C9-07797BA802A0}" type="presParOf" srcId="{DA0D6DA0-7F13-4E44-8DF0-15D835EBACC1}" destId="{37B5C12D-5812-4596-AB63-D1BD21463F0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5C398A6-A6AB-4D2B-9CEC-7CE891D426E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F17D53-43F4-42E6-AF04-5B68D2D38645}">
      <dgm:prSet phldrT="[Text]" custT="1"/>
      <dgm:spPr/>
      <dgm:t>
        <a:bodyPr/>
        <a:lstStyle/>
        <a:p>
          <a:pPr algn="ctr"/>
          <a:r>
            <a:rPr lang="en-US" sz="1200" b="1" smtClean="0">
              <a:latin typeface="Candara" panose="020E0502030303020204" pitchFamily="34" charset="0"/>
            </a:rPr>
            <a:t>Step1</a:t>
          </a:r>
          <a:endParaRPr lang="en-US" sz="1200" b="1">
            <a:latin typeface="Candara" panose="020E0502030303020204" pitchFamily="34" charset="0"/>
          </a:endParaRPr>
        </a:p>
      </dgm:t>
    </dgm:pt>
    <dgm:pt modelId="{A5D8C632-7591-4ED8-923A-83D1C1E88DAF}" type="parTrans" cxnId="{36FB52D4-19D2-4A20-86F9-B6F732CF6BE9}">
      <dgm:prSet/>
      <dgm:spPr/>
      <dgm:t>
        <a:bodyPr/>
        <a:lstStyle/>
        <a:p>
          <a:pPr algn="just"/>
          <a:endParaRPr lang="en-US" sz="1200">
            <a:latin typeface="Candara" panose="020E0502030303020204" pitchFamily="34" charset="0"/>
          </a:endParaRPr>
        </a:p>
      </dgm:t>
    </dgm:pt>
    <dgm:pt modelId="{1BDBA92E-05B6-4F27-AE8A-413871E3B1FF}" type="sibTrans" cxnId="{36FB52D4-19D2-4A20-86F9-B6F732CF6BE9}">
      <dgm:prSet custT="1"/>
      <dgm:spPr/>
      <dgm:t>
        <a:bodyPr/>
        <a:lstStyle/>
        <a:p>
          <a:pPr algn="just"/>
          <a:endParaRPr lang="en-US" sz="1200">
            <a:latin typeface="Candara" panose="020E0502030303020204" pitchFamily="34" charset="0"/>
          </a:endParaRPr>
        </a:p>
      </dgm:t>
    </dgm:pt>
    <dgm:pt modelId="{5A7D59FA-028C-498A-8164-7F87382792C5}">
      <dgm:prSet phldrT="[Text]" custT="1"/>
      <dgm:spPr/>
      <dgm:t>
        <a:bodyPr/>
        <a:lstStyle/>
        <a:p>
          <a:pPr algn="just"/>
          <a:r>
            <a:rPr lang="en-US" sz="1200" smtClean="0">
              <a:latin typeface="Candara" panose="020E0502030303020204" pitchFamily="34" charset="0"/>
            </a:rPr>
            <a:t>Client sends </a:t>
          </a:r>
          <a:r>
            <a:rPr lang="en-US" sz="1200" b="1" smtClean="0">
              <a:latin typeface="Candara" panose="020E0502030303020204" pitchFamily="34" charset="0"/>
            </a:rPr>
            <a:t>HTTP Request</a:t>
          </a:r>
          <a:r>
            <a:rPr lang="en-US" sz="1200" smtClean="0">
              <a:latin typeface="Candara" panose="020E0502030303020204" pitchFamily="34" charset="0"/>
            </a:rPr>
            <a:t> from the web browser to server. Inside the Web or Application server, </a:t>
          </a:r>
          <a:r>
            <a:rPr lang="en-US" sz="1200" b="1" smtClean="0">
              <a:latin typeface="Candara" panose="020E0502030303020204" pitchFamily="34" charset="0"/>
            </a:rPr>
            <a:t>Dispatch Servlet </a:t>
          </a:r>
          <a:r>
            <a:rPr lang="en-US" sz="1200" smtClean="0">
              <a:latin typeface="Candara" panose="020E0502030303020204" pitchFamily="34" charset="0"/>
            </a:rPr>
            <a:t>will be there to handle your Http request and Processed HTTP Response.</a:t>
          </a:r>
          <a:endParaRPr lang="en-US" sz="1200">
            <a:latin typeface="Candara" panose="020E0502030303020204" pitchFamily="34" charset="0"/>
          </a:endParaRPr>
        </a:p>
      </dgm:t>
    </dgm:pt>
    <dgm:pt modelId="{ADC26251-7C72-453D-9979-2A927CAFAF70}" type="parTrans" cxnId="{9E234A83-C843-4262-BDF0-BCA7A5833091}">
      <dgm:prSet/>
      <dgm:spPr/>
      <dgm:t>
        <a:bodyPr/>
        <a:lstStyle/>
        <a:p>
          <a:pPr algn="just"/>
          <a:endParaRPr lang="en-US" sz="1200">
            <a:latin typeface="Candara" panose="020E0502030303020204" pitchFamily="34" charset="0"/>
          </a:endParaRPr>
        </a:p>
      </dgm:t>
    </dgm:pt>
    <dgm:pt modelId="{49A53C2C-BE49-4E2B-9719-1E562E5545CA}" type="sibTrans" cxnId="{9E234A83-C843-4262-BDF0-BCA7A5833091}">
      <dgm:prSet/>
      <dgm:spPr/>
      <dgm:t>
        <a:bodyPr/>
        <a:lstStyle/>
        <a:p>
          <a:pPr algn="just"/>
          <a:endParaRPr lang="en-US" sz="1200">
            <a:latin typeface="Candara" panose="020E0502030303020204" pitchFamily="34" charset="0"/>
          </a:endParaRPr>
        </a:p>
      </dgm:t>
    </dgm:pt>
    <dgm:pt modelId="{8B952DEF-6F50-4536-9383-CCED3DED11A6}">
      <dgm:prSet phldrT="[Text]" custT="1"/>
      <dgm:spPr/>
      <dgm:t>
        <a:bodyPr/>
        <a:lstStyle/>
        <a:p>
          <a:pPr algn="ctr"/>
          <a:r>
            <a:rPr lang="en-US" sz="1200" b="1" smtClean="0">
              <a:latin typeface="Candara" panose="020E0502030303020204" pitchFamily="34" charset="0"/>
            </a:rPr>
            <a:t>Step2</a:t>
          </a:r>
          <a:endParaRPr lang="en-US" sz="1200" b="1">
            <a:latin typeface="Candara" panose="020E0502030303020204" pitchFamily="34" charset="0"/>
          </a:endParaRPr>
        </a:p>
      </dgm:t>
    </dgm:pt>
    <dgm:pt modelId="{67047086-43B8-4DCC-89EA-ACC2AAD84838}" type="parTrans" cxnId="{DC96C29E-078A-492B-9DCE-556614EC2C19}">
      <dgm:prSet/>
      <dgm:spPr/>
      <dgm:t>
        <a:bodyPr/>
        <a:lstStyle/>
        <a:p>
          <a:pPr algn="just"/>
          <a:endParaRPr lang="en-US" sz="1200">
            <a:latin typeface="Candara" panose="020E0502030303020204" pitchFamily="34" charset="0"/>
          </a:endParaRPr>
        </a:p>
      </dgm:t>
    </dgm:pt>
    <dgm:pt modelId="{51C02BDD-298A-4EAE-B0B0-7F74B8EE89DD}" type="sibTrans" cxnId="{DC96C29E-078A-492B-9DCE-556614EC2C19}">
      <dgm:prSet custT="1"/>
      <dgm:spPr/>
      <dgm:t>
        <a:bodyPr/>
        <a:lstStyle/>
        <a:p>
          <a:pPr algn="just"/>
          <a:endParaRPr lang="en-US" sz="1200">
            <a:latin typeface="Candara" panose="020E0502030303020204" pitchFamily="34" charset="0"/>
          </a:endParaRPr>
        </a:p>
      </dgm:t>
    </dgm:pt>
    <dgm:pt modelId="{27A2A041-128C-4554-BCAA-5AEF235E98BC}">
      <dgm:prSet phldrT="[Text]" custT="1"/>
      <dgm:spPr/>
      <dgm:t>
        <a:bodyPr/>
        <a:lstStyle/>
        <a:p>
          <a:pPr algn="just"/>
          <a:r>
            <a:rPr lang="en-US" sz="1200" b="1" smtClean="0">
              <a:latin typeface="Candara" panose="020E0502030303020204" pitchFamily="34" charset="0"/>
            </a:rPr>
            <a:t>Handler Mapping</a:t>
          </a:r>
          <a:r>
            <a:rPr lang="en-US" sz="1200" smtClean="0">
              <a:latin typeface="Candara" panose="020E0502030303020204" pitchFamily="34" charset="0"/>
            </a:rPr>
            <a:t> Maps incoming HTTP Requests to handlers, In spring MVC framework we use</a:t>
          </a:r>
          <a:r>
            <a:rPr lang="en-US" sz="1200" b="1" smtClean="0">
              <a:latin typeface="Candara" panose="020E0502030303020204" pitchFamily="34" charset="0"/>
            </a:rPr>
            <a:t> @Request Mapping </a:t>
          </a:r>
          <a:r>
            <a:rPr lang="en-US" sz="1200" smtClean="0">
              <a:latin typeface="Candara" panose="020E0502030303020204" pitchFamily="34" charset="0"/>
            </a:rPr>
            <a:t>annotation to map the incoming Http Request with Model and View Object inside the controller class.</a:t>
          </a:r>
          <a:endParaRPr lang="en-US" sz="1200">
            <a:latin typeface="Candara" panose="020E0502030303020204" pitchFamily="34" charset="0"/>
          </a:endParaRPr>
        </a:p>
      </dgm:t>
    </dgm:pt>
    <dgm:pt modelId="{46ED6E12-0DBA-4037-867C-1E243987997F}" type="parTrans" cxnId="{76BFA3D9-0515-4A55-8D19-5D668DE75F54}">
      <dgm:prSet/>
      <dgm:spPr/>
      <dgm:t>
        <a:bodyPr/>
        <a:lstStyle/>
        <a:p>
          <a:pPr algn="just"/>
          <a:endParaRPr lang="en-US" sz="1200">
            <a:latin typeface="Candara" panose="020E0502030303020204" pitchFamily="34" charset="0"/>
          </a:endParaRPr>
        </a:p>
      </dgm:t>
    </dgm:pt>
    <dgm:pt modelId="{89EE3A41-B19A-4883-B9A0-650A645FB905}" type="sibTrans" cxnId="{76BFA3D9-0515-4A55-8D19-5D668DE75F54}">
      <dgm:prSet/>
      <dgm:spPr/>
      <dgm:t>
        <a:bodyPr/>
        <a:lstStyle/>
        <a:p>
          <a:pPr algn="just"/>
          <a:endParaRPr lang="en-US" sz="1200">
            <a:latin typeface="Candara" panose="020E0502030303020204" pitchFamily="34" charset="0"/>
          </a:endParaRPr>
        </a:p>
      </dgm:t>
    </dgm:pt>
    <dgm:pt modelId="{9B6C7907-4C14-415B-AE92-FF8B7FD0528E}">
      <dgm:prSet phldrT="[Text]" custT="1"/>
      <dgm:spPr/>
      <dgm:t>
        <a:bodyPr/>
        <a:lstStyle/>
        <a:p>
          <a:pPr algn="ctr"/>
          <a:r>
            <a:rPr lang="en-US" sz="1200" b="1" smtClean="0">
              <a:latin typeface="Candara" panose="020E0502030303020204" pitchFamily="34" charset="0"/>
            </a:rPr>
            <a:t>Step3</a:t>
          </a:r>
          <a:endParaRPr lang="en-US" sz="1200" b="1">
            <a:latin typeface="Candara" panose="020E0502030303020204" pitchFamily="34" charset="0"/>
          </a:endParaRPr>
        </a:p>
      </dgm:t>
    </dgm:pt>
    <dgm:pt modelId="{D37264A7-3F2F-4519-9542-9F8B5AFB823F}" type="parTrans" cxnId="{210EECF3-0F1F-4F2B-91D8-3C33F949D22A}">
      <dgm:prSet/>
      <dgm:spPr/>
      <dgm:t>
        <a:bodyPr/>
        <a:lstStyle/>
        <a:p>
          <a:pPr algn="just"/>
          <a:endParaRPr lang="en-US" sz="1200">
            <a:latin typeface="Candara" panose="020E0502030303020204" pitchFamily="34" charset="0"/>
          </a:endParaRPr>
        </a:p>
      </dgm:t>
    </dgm:pt>
    <dgm:pt modelId="{F98AE690-7106-4622-B1C9-C60F08584297}" type="sibTrans" cxnId="{210EECF3-0F1F-4F2B-91D8-3C33F949D22A}">
      <dgm:prSet custT="1"/>
      <dgm:spPr/>
      <dgm:t>
        <a:bodyPr/>
        <a:lstStyle/>
        <a:p>
          <a:pPr algn="just"/>
          <a:endParaRPr lang="en-US" sz="1200">
            <a:latin typeface="Candara" panose="020E0502030303020204" pitchFamily="34" charset="0"/>
          </a:endParaRPr>
        </a:p>
      </dgm:t>
    </dgm:pt>
    <dgm:pt modelId="{88B29421-A82C-4663-9ABA-3522746D0B5D}">
      <dgm:prSet phldrT="[Text]" custT="1"/>
      <dgm:spPr/>
      <dgm:t>
        <a:bodyPr/>
        <a:lstStyle/>
        <a:p>
          <a:pPr algn="just"/>
          <a:r>
            <a:rPr lang="en-US" sz="1200" smtClean="0">
              <a:latin typeface="Candara" panose="020E0502030303020204" pitchFamily="34" charset="0"/>
            </a:rPr>
            <a:t>Controller class in spring is implemented with the help of </a:t>
          </a:r>
          <a:r>
            <a:rPr lang="en-US" sz="1200" b="1" smtClean="0">
              <a:latin typeface="Candara" panose="020E0502030303020204" pitchFamily="34" charset="0"/>
            </a:rPr>
            <a:t>@Controller</a:t>
          </a:r>
          <a:r>
            <a:rPr lang="en-US" sz="1200" smtClean="0">
              <a:latin typeface="Candara" panose="020E0502030303020204" pitchFamily="34" charset="0"/>
            </a:rPr>
            <a:t> Annotation, which does model Map with data and extracting a view name, it can also send directly as HTTP response without mapping the incoming request with model data object.</a:t>
          </a:r>
          <a:endParaRPr lang="en-US" sz="1200">
            <a:latin typeface="Candara" panose="020E0502030303020204" pitchFamily="34" charset="0"/>
          </a:endParaRPr>
        </a:p>
      </dgm:t>
    </dgm:pt>
    <dgm:pt modelId="{51E0ED3C-556A-46AB-90D5-ED913B29A2BD}" type="parTrans" cxnId="{ECBB67B0-B725-4FE5-AD31-EB0DA6A9509D}">
      <dgm:prSet/>
      <dgm:spPr/>
      <dgm:t>
        <a:bodyPr/>
        <a:lstStyle/>
        <a:p>
          <a:pPr algn="just"/>
          <a:endParaRPr lang="en-US" sz="1200">
            <a:latin typeface="Candara" panose="020E0502030303020204" pitchFamily="34" charset="0"/>
          </a:endParaRPr>
        </a:p>
      </dgm:t>
    </dgm:pt>
    <dgm:pt modelId="{A0ABFA9F-6698-49CB-A1E9-D753638A7231}" type="sibTrans" cxnId="{ECBB67B0-B725-4FE5-AD31-EB0DA6A9509D}">
      <dgm:prSet/>
      <dgm:spPr/>
      <dgm:t>
        <a:bodyPr/>
        <a:lstStyle/>
        <a:p>
          <a:pPr algn="just"/>
          <a:endParaRPr lang="en-US" sz="1200">
            <a:latin typeface="Candara" panose="020E0502030303020204" pitchFamily="34" charset="0"/>
          </a:endParaRPr>
        </a:p>
      </dgm:t>
    </dgm:pt>
    <dgm:pt modelId="{CCB15C7A-FA5C-4E34-94EC-F6938ECC15ED}">
      <dgm:prSet phldrT="[Text]" custT="1"/>
      <dgm:spPr/>
      <dgm:t>
        <a:bodyPr/>
        <a:lstStyle/>
        <a:p>
          <a:pPr algn="just"/>
          <a:r>
            <a:rPr lang="en-US" sz="1200" smtClean="0">
              <a:latin typeface="Candara" panose="020E0502030303020204" pitchFamily="34" charset="0"/>
            </a:rPr>
            <a:t>The Controller class has</a:t>
          </a:r>
          <a:r>
            <a:rPr lang="en-US" sz="1200" b="1" smtClean="0">
              <a:latin typeface="Candara" panose="020E0502030303020204" pitchFamily="34" charset="0"/>
            </a:rPr>
            <a:t> ModelAndView</a:t>
          </a:r>
          <a:r>
            <a:rPr lang="en-US" sz="1200" smtClean="0">
              <a:latin typeface="Candara" panose="020E0502030303020204" pitchFamily="34" charset="0"/>
            </a:rPr>
            <a:t> objectthat has the model or Data and the view name, the Controller class executes the incoming request by calling the respective service method and returns ModelAndView Object to DispatcherServlet.</a:t>
          </a:r>
          <a:endParaRPr lang="en-US" sz="1200">
            <a:latin typeface="Candara" panose="020E0502030303020204" pitchFamily="34" charset="0"/>
          </a:endParaRPr>
        </a:p>
      </dgm:t>
    </dgm:pt>
    <dgm:pt modelId="{07CD007B-6A79-417D-8FF3-E63099016DC6}" type="parTrans" cxnId="{244529AB-CE4F-40D5-8F09-2D3035AB1F43}">
      <dgm:prSet/>
      <dgm:spPr/>
      <dgm:t>
        <a:bodyPr/>
        <a:lstStyle/>
        <a:p>
          <a:pPr algn="just"/>
          <a:endParaRPr lang="en-US" sz="1200">
            <a:latin typeface="Candara" panose="020E0502030303020204" pitchFamily="34" charset="0"/>
          </a:endParaRPr>
        </a:p>
      </dgm:t>
    </dgm:pt>
    <dgm:pt modelId="{A20BDEEF-DFB6-473A-B4CD-ECB39D1BA4FC}" type="sibTrans" cxnId="{244529AB-CE4F-40D5-8F09-2D3035AB1F43}">
      <dgm:prSet/>
      <dgm:spPr/>
      <dgm:t>
        <a:bodyPr/>
        <a:lstStyle/>
        <a:p>
          <a:pPr algn="just"/>
          <a:endParaRPr lang="en-US" sz="1200">
            <a:latin typeface="Candara" panose="020E0502030303020204" pitchFamily="34" charset="0"/>
          </a:endParaRPr>
        </a:p>
      </dgm:t>
    </dgm:pt>
    <dgm:pt modelId="{5B2114AF-9FAB-4DA5-B41B-BA47A6D3385C}">
      <dgm:prSet phldrT="[Text]" custT="1"/>
      <dgm:spPr/>
      <dgm:t>
        <a:bodyPr/>
        <a:lstStyle/>
        <a:p>
          <a:pPr algn="ctr"/>
          <a:r>
            <a:rPr lang="en-US" sz="1200" b="1" smtClean="0">
              <a:latin typeface="Candara" panose="020E0502030303020204" pitchFamily="34" charset="0"/>
            </a:rPr>
            <a:t>Step4</a:t>
          </a:r>
          <a:endParaRPr lang="en-US" sz="1200" b="1">
            <a:latin typeface="Candara" panose="020E0502030303020204" pitchFamily="34" charset="0"/>
          </a:endParaRPr>
        </a:p>
      </dgm:t>
    </dgm:pt>
    <dgm:pt modelId="{92E0760A-9357-41B9-BDA6-CE7D8FEC1FB1}" type="parTrans" cxnId="{F0842C13-8BE9-4502-84E4-FB9CA63A3F63}">
      <dgm:prSet/>
      <dgm:spPr/>
      <dgm:t>
        <a:bodyPr/>
        <a:lstStyle/>
        <a:p>
          <a:pPr algn="just"/>
          <a:endParaRPr lang="en-US" sz="1200">
            <a:latin typeface="Candara" panose="020E0502030303020204" pitchFamily="34" charset="0"/>
          </a:endParaRPr>
        </a:p>
      </dgm:t>
    </dgm:pt>
    <dgm:pt modelId="{BC881AA4-E70F-4688-A8D8-55395AE2E261}" type="sibTrans" cxnId="{F0842C13-8BE9-4502-84E4-FB9CA63A3F63}">
      <dgm:prSet custT="1"/>
      <dgm:spPr/>
      <dgm:t>
        <a:bodyPr/>
        <a:lstStyle/>
        <a:p>
          <a:pPr algn="just"/>
          <a:endParaRPr lang="en-US" sz="1200">
            <a:latin typeface="Candara" panose="020E0502030303020204" pitchFamily="34" charset="0"/>
          </a:endParaRPr>
        </a:p>
      </dgm:t>
    </dgm:pt>
    <dgm:pt modelId="{41B630D4-B3A4-4E4C-B994-1E47A260304F}">
      <dgm:prSet phldrT="[Text]" custT="1"/>
      <dgm:spPr/>
      <dgm:t>
        <a:bodyPr/>
        <a:lstStyle/>
        <a:p>
          <a:pPr algn="just"/>
          <a:r>
            <a:rPr lang="en-US" sz="1200" smtClean="0">
              <a:latin typeface="Candara" panose="020E0502030303020204" pitchFamily="34" charset="0"/>
            </a:rPr>
            <a:t>The DispatcherServlet will send the view name to a </a:t>
          </a:r>
          <a:r>
            <a:rPr lang="en-US" sz="1200" b="1" smtClean="0">
              <a:latin typeface="Candara" panose="020E0502030303020204" pitchFamily="34" charset="0"/>
            </a:rPr>
            <a:t>ViewResolver</a:t>
          </a:r>
          <a:r>
            <a:rPr lang="en-US" sz="1200" smtClean="0">
              <a:latin typeface="Candara" panose="020E0502030303020204" pitchFamily="34" charset="0"/>
            </a:rPr>
            <a:t> to find the original View (.jsp) page to display.</a:t>
          </a:r>
          <a:endParaRPr lang="en-US" sz="1200">
            <a:latin typeface="Candara" panose="020E0502030303020204" pitchFamily="34" charset="0"/>
          </a:endParaRPr>
        </a:p>
      </dgm:t>
    </dgm:pt>
    <dgm:pt modelId="{E428D3ED-716D-47B4-ABB7-551B3590023F}" type="parTrans" cxnId="{D881F786-5CD5-4BB4-9043-B88B6B1DEC4E}">
      <dgm:prSet/>
      <dgm:spPr/>
      <dgm:t>
        <a:bodyPr/>
        <a:lstStyle/>
        <a:p>
          <a:pPr algn="just"/>
          <a:endParaRPr lang="en-US" sz="1200">
            <a:latin typeface="Candara" panose="020E0502030303020204" pitchFamily="34" charset="0"/>
          </a:endParaRPr>
        </a:p>
      </dgm:t>
    </dgm:pt>
    <dgm:pt modelId="{B02923C2-2D8C-4D38-B6C4-20F024FBAF65}" type="sibTrans" cxnId="{D881F786-5CD5-4BB4-9043-B88B6B1DEC4E}">
      <dgm:prSet/>
      <dgm:spPr/>
      <dgm:t>
        <a:bodyPr/>
        <a:lstStyle/>
        <a:p>
          <a:pPr algn="just"/>
          <a:endParaRPr lang="en-US" sz="1200">
            <a:latin typeface="Candara" panose="020E0502030303020204" pitchFamily="34" charset="0"/>
          </a:endParaRPr>
        </a:p>
      </dgm:t>
    </dgm:pt>
    <dgm:pt modelId="{5D659927-BFA5-43C3-AB1F-0BEFFC11F717}">
      <dgm:prSet phldrT="[Text]" custT="1"/>
      <dgm:spPr/>
      <dgm:t>
        <a:bodyPr/>
        <a:lstStyle/>
        <a:p>
          <a:pPr algn="ctr"/>
          <a:r>
            <a:rPr lang="en-US" sz="1200" b="1" smtClean="0">
              <a:latin typeface="Candara" panose="020E0502030303020204" pitchFamily="34" charset="0"/>
            </a:rPr>
            <a:t>Step5</a:t>
          </a:r>
          <a:endParaRPr lang="en-US" sz="1200" b="1">
            <a:latin typeface="Candara" panose="020E0502030303020204" pitchFamily="34" charset="0"/>
          </a:endParaRPr>
        </a:p>
      </dgm:t>
    </dgm:pt>
    <dgm:pt modelId="{842FD119-39DE-4BB4-B869-42A368959AB3}" type="parTrans" cxnId="{5E26C1BC-4189-411F-BC14-F8EFEA7CB661}">
      <dgm:prSet/>
      <dgm:spPr/>
      <dgm:t>
        <a:bodyPr/>
        <a:lstStyle/>
        <a:p>
          <a:pPr algn="just"/>
          <a:endParaRPr lang="en-US" sz="1200">
            <a:latin typeface="Candara" panose="020E0502030303020204" pitchFamily="34" charset="0"/>
          </a:endParaRPr>
        </a:p>
      </dgm:t>
    </dgm:pt>
    <dgm:pt modelId="{B5EA8C55-DA8B-4E73-9FA9-1318E352A931}" type="sibTrans" cxnId="{5E26C1BC-4189-411F-BC14-F8EFEA7CB661}">
      <dgm:prSet/>
      <dgm:spPr/>
      <dgm:t>
        <a:bodyPr/>
        <a:lstStyle/>
        <a:p>
          <a:pPr algn="just"/>
          <a:endParaRPr lang="en-US" sz="1200">
            <a:latin typeface="Candara" panose="020E0502030303020204" pitchFamily="34" charset="0"/>
          </a:endParaRPr>
        </a:p>
      </dgm:t>
    </dgm:pt>
    <dgm:pt modelId="{E8A74E33-DDD2-4F45-8966-CA97E2B38766}">
      <dgm:prSet phldrT="[Text]"/>
      <dgm:spPr/>
      <dgm:t>
        <a:bodyPr/>
        <a:lstStyle/>
        <a:p>
          <a:pPr algn="just"/>
          <a:r>
            <a:rPr lang="en-US" sz="1200" smtClean="0">
              <a:latin typeface="Candara" panose="020E0502030303020204" pitchFamily="34" charset="0"/>
            </a:rPr>
            <a:t>The DispatcherServlet will then send the model object to </a:t>
          </a:r>
          <a:r>
            <a:rPr lang="en-US" sz="1200" b="1" smtClean="0">
              <a:latin typeface="Candara" panose="020E0502030303020204" pitchFamily="34" charset="0"/>
            </a:rPr>
            <a:t>View</a:t>
          </a:r>
          <a:r>
            <a:rPr lang="en-US" sz="1200" smtClean="0">
              <a:latin typeface="Candara" panose="020E0502030303020204" pitchFamily="34" charset="0"/>
            </a:rPr>
            <a:t> in order to render the result.</a:t>
          </a:r>
          <a:endParaRPr lang="en-US" sz="1200">
            <a:latin typeface="Candara" panose="020E0502030303020204" pitchFamily="34" charset="0"/>
          </a:endParaRPr>
        </a:p>
      </dgm:t>
    </dgm:pt>
    <dgm:pt modelId="{DF6DAF79-BC09-490F-8FA9-F011AE4103C5}" type="parTrans" cxnId="{4CAE6CC0-BD8B-42AB-AD84-EDCED8E92686}">
      <dgm:prSet/>
      <dgm:spPr/>
      <dgm:t>
        <a:bodyPr/>
        <a:lstStyle/>
        <a:p>
          <a:pPr algn="just"/>
          <a:endParaRPr lang="en-US" sz="1200">
            <a:latin typeface="Candara" panose="020E0502030303020204" pitchFamily="34" charset="0"/>
          </a:endParaRPr>
        </a:p>
      </dgm:t>
    </dgm:pt>
    <dgm:pt modelId="{DCD665E1-AE62-4B2C-8E85-B4931874CDEF}" type="sibTrans" cxnId="{4CAE6CC0-BD8B-42AB-AD84-EDCED8E92686}">
      <dgm:prSet/>
      <dgm:spPr/>
      <dgm:t>
        <a:bodyPr/>
        <a:lstStyle/>
        <a:p>
          <a:pPr algn="just"/>
          <a:endParaRPr lang="en-US" sz="1200">
            <a:latin typeface="Candara" panose="020E0502030303020204" pitchFamily="34" charset="0"/>
          </a:endParaRPr>
        </a:p>
      </dgm:t>
    </dgm:pt>
    <dgm:pt modelId="{F3251F28-0595-419F-90A8-706567E17029}">
      <dgm:prSet phldrT="[Text]" custT="1"/>
      <dgm:spPr/>
      <dgm:t>
        <a:bodyPr/>
        <a:lstStyle/>
        <a:p>
          <a:pPr algn="ctr"/>
          <a:r>
            <a:rPr lang="en-US" sz="1200" b="1" smtClean="0">
              <a:latin typeface="Candara" panose="020E0502030303020204" pitchFamily="34" charset="0"/>
            </a:rPr>
            <a:t>Step6</a:t>
          </a:r>
          <a:endParaRPr lang="en-US" sz="1200" b="1">
            <a:latin typeface="Candara" panose="020E0502030303020204" pitchFamily="34" charset="0"/>
          </a:endParaRPr>
        </a:p>
      </dgm:t>
    </dgm:pt>
    <dgm:pt modelId="{299E8721-533F-40CC-A5B0-91544E586BE6}" type="parTrans" cxnId="{733289F1-5E61-4E42-8A07-4609D7D44B7C}">
      <dgm:prSet/>
      <dgm:spPr/>
      <dgm:t>
        <a:bodyPr/>
        <a:lstStyle/>
        <a:p>
          <a:pPr algn="just"/>
          <a:endParaRPr lang="en-US" sz="1200">
            <a:latin typeface="Candara" panose="020E0502030303020204" pitchFamily="34" charset="0"/>
          </a:endParaRPr>
        </a:p>
      </dgm:t>
    </dgm:pt>
    <dgm:pt modelId="{7424A4E5-A9A7-49D8-BD0F-47A363C0EEB3}" type="sibTrans" cxnId="{733289F1-5E61-4E42-8A07-4609D7D44B7C}">
      <dgm:prSet/>
      <dgm:spPr/>
      <dgm:t>
        <a:bodyPr/>
        <a:lstStyle/>
        <a:p>
          <a:pPr algn="just"/>
          <a:endParaRPr lang="en-US" sz="1200">
            <a:latin typeface="Candara" panose="020E0502030303020204" pitchFamily="34" charset="0"/>
          </a:endParaRPr>
        </a:p>
      </dgm:t>
    </dgm:pt>
    <dgm:pt modelId="{1DFC0A41-38E9-4C58-8D29-A858C80E2845}">
      <dgm:prSet phldrT="[Text]"/>
      <dgm:spPr/>
      <dgm:t>
        <a:bodyPr/>
        <a:lstStyle/>
        <a:p>
          <a:pPr algn="just"/>
          <a:r>
            <a:rPr lang="en-US" sz="1200" smtClean="0">
              <a:latin typeface="Candara" panose="020E0502030303020204" pitchFamily="34" charset="0"/>
            </a:rPr>
            <a:t>The view (.jsp) page will show the </a:t>
          </a:r>
          <a:r>
            <a:rPr lang="en-US" sz="1200" b="1" smtClean="0">
              <a:latin typeface="Candara" panose="020E0502030303020204" pitchFamily="34" charset="0"/>
            </a:rPr>
            <a:t>HTTP Response</a:t>
          </a:r>
          <a:r>
            <a:rPr lang="en-US" sz="1200" smtClean="0">
              <a:latin typeface="Candara" panose="020E0502030303020204" pitchFamily="34" charset="0"/>
            </a:rPr>
            <a:t> back to Client on the web browser.</a:t>
          </a:r>
          <a:endParaRPr lang="en-US" sz="1200">
            <a:latin typeface="Candara" panose="020E0502030303020204" pitchFamily="34" charset="0"/>
          </a:endParaRPr>
        </a:p>
      </dgm:t>
    </dgm:pt>
    <dgm:pt modelId="{4325C923-5485-43E2-8F71-B08B5F5D5B4F}" type="parTrans" cxnId="{DDB19CF9-8FF2-4D96-A07C-DFCE4D73F3D3}">
      <dgm:prSet/>
      <dgm:spPr/>
      <dgm:t>
        <a:bodyPr/>
        <a:lstStyle/>
        <a:p>
          <a:pPr algn="just"/>
          <a:endParaRPr lang="en-US" sz="1200">
            <a:latin typeface="Candara" panose="020E0502030303020204" pitchFamily="34" charset="0"/>
          </a:endParaRPr>
        </a:p>
      </dgm:t>
    </dgm:pt>
    <dgm:pt modelId="{E8D9B10A-25AB-4AF3-B924-C4E789CF6B5A}" type="sibTrans" cxnId="{DDB19CF9-8FF2-4D96-A07C-DFCE4D73F3D3}">
      <dgm:prSet/>
      <dgm:spPr/>
      <dgm:t>
        <a:bodyPr/>
        <a:lstStyle/>
        <a:p>
          <a:pPr algn="just"/>
          <a:endParaRPr lang="en-US" sz="1200">
            <a:latin typeface="Candara" panose="020E0502030303020204" pitchFamily="34" charset="0"/>
          </a:endParaRPr>
        </a:p>
      </dgm:t>
    </dgm:pt>
    <dgm:pt modelId="{46FE5364-9F80-48D3-B310-12ACFE91990A}">
      <dgm:prSet phldrT="[Text]" custT="1"/>
      <dgm:spPr/>
      <dgm:t>
        <a:bodyPr/>
        <a:lstStyle/>
        <a:p>
          <a:pPr algn="ctr"/>
          <a:r>
            <a:rPr lang="en-US" sz="1200" b="1" smtClean="0">
              <a:latin typeface="Candara" panose="020E0502030303020204" pitchFamily="34" charset="0"/>
            </a:rPr>
            <a:t>Step7</a:t>
          </a:r>
          <a:endParaRPr lang="en-US" sz="1200" b="1">
            <a:latin typeface="Candara" panose="020E0502030303020204" pitchFamily="34" charset="0"/>
          </a:endParaRPr>
        </a:p>
      </dgm:t>
    </dgm:pt>
    <dgm:pt modelId="{2986B412-7EE3-493B-833F-89198B73541A}" type="parTrans" cxnId="{6398D37B-8A91-47EF-83F6-8B9DFF17AB67}">
      <dgm:prSet/>
      <dgm:spPr/>
      <dgm:t>
        <a:bodyPr/>
        <a:lstStyle/>
        <a:p>
          <a:pPr algn="just"/>
          <a:endParaRPr lang="en-US" sz="1200">
            <a:latin typeface="Candara" panose="020E0502030303020204" pitchFamily="34" charset="0"/>
          </a:endParaRPr>
        </a:p>
      </dgm:t>
    </dgm:pt>
    <dgm:pt modelId="{22CFF77B-5E0C-4140-AC82-0599C83758FE}" type="sibTrans" cxnId="{6398D37B-8A91-47EF-83F6-8B9DFF17AB67}">
      <dgm:prSet/>
      <dgm:spPr/>
      <dgm:t>
        <a:bodyPr/>
        <a:lstStyle/>
        <a:p>
          <a:pPr algn="just"/>
          <a:endParaRPr lang="en-US" sz="1200">
            <a:latin typeface="Candara" panose="020E0502030303020204" pitchFamily="34" charset="0"/>
          </a:endParaRPr>
        </a:p>
      </dgm:t>
    </dgm:pt>
    <dgm:pt modelId="{B1ED3F0C-1F2B-46A2-83B5-05F96DC6D2D0}" type="pres">
      <dgm:prSet presAssocID="{35C398A6-A6AB-4D2B-9CEC-7CE891D426E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FF272E6-2F41-4186-9E18-79CB8A31E0C7}" type="pres">
      <dgm:prSet presAssocID="{6EF17D53-43F4-42E6-AF04-5B68D2D38645}" presName="composite" presStyleCnt="0"/>
      <dgm:spPr/>
      <dgm:t>
        <a:bodyPr/>
        <a:lstStyle/>
        <a:p>
          <a:endParaRPr lang="en-US"/>
        </a:p>
      </dgm:t>
    </dgm:pt>
    <dgm:pt modelId="{D54EF893-6745-47A1-B687-82985F27F3A9}" type="pres">
      <dgm:prSet presAssocID="{6EF17D53-43F4-42E6-AF04-5B68D2D38645}" presName="parentText" presStyleLbl="alignNode1" presStyleIdx="0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DE4BB2-B154-4AAE-BA5F-713E52B99A4D}" type="pres">
      <dgm:prSet presAssocID="{6EF17D53-43F4-42E6-AF04-5B68D2D38645}" presName="descendantText" presStyleLbl="alignAcc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A248A7-516C-4B7D-806B-389A2D0285EB}" type="pres">
      <dgm:prSet presAssocID="{1BDBA92E-05B6-4F27-AE8A-413871E3B1FF}" presName="sp" presStyleCnt="0"/>
      <dgm:spPr/>
      <dgm:t>
        <a:bodyPr/>
        <a:lstStyle/>
        <a:p>
          <a:endParaRPr lang="en-US"/>
        </a:p>
      </dgm:t>
    </dgm:pt>
    <dgm:pt modelId="{2B11F380-F35F-4D69-B409-21857F54E27E}" type="pres">
      <dgm:prSet presAssocID="{8B952DEF-6F50-4536-9383-CCED3DED11A6}" presName="composite" presStyleCnt="0"/>
      <dgm:spPr/>
      <dgm:t>
        <a:bodyPr/>
        <a:lstStyle/>
        <a:p>
          <a:endParaRPr lang="en-US"/>
        </a:p>
      </dgm:t>
    </dgm:pt>
    <dgm:pt modelId="{1760244C-E89D-44CA-99AB-2F216C3F95E9}" type="pres">
      <dgm:prSet presAssocID="{8B952DEF-6F50-4536-9383-CCED3DED11A6}" presName="parentText" presStyleLbl="alignNode1" presStyleIdx="1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016979-471A-4D92-80F9-39F5FB4BABDD}" type="pres">
      <dgm:prSet presAssocID="{8B952DEF-6F50-4536-9383-CCED3DED11A6}" presName="descendantText" presStyleLbl="alignAcc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8C4FF4-2929-472E-AB7B-C1B2F62A6862}" type="pres">
      <dgm:prSet presAssocID="{51C02BDD-298A-4EAE-B0B0-7F74B8EE89DD}" presName="sp" presStyleCnt="0"/>
      <dgm:spPr/>
      <dgm:t>
        <a:bodyPr/>
        <a:lstStyle/>
        <a:p>
          <a:endParaRPr lang="en-US"/>
        </a:p>
      </dgm:t>
    </dgm:pt>
    <dgm:pt modelId="{7BCCD04E-B4E6-4024-B67E-9FEFF53CAB65}" type="pres">
      <dgm:prSet presAssocID="{9B6C7907-4C14-415B-AE92-FF8B7FD0528E}" presName="composite" presStyleCnt="0"/>
      <dgm:spPr/>
      <dgm:t>
        <a:bodyPr/>
        <a:lstStyle/>
        <a:p>
          <a:endParaRPr lang="en-US"/>
        </a:p>
      </dgm:t>
    </dgm:pt>
    <dgm:pt modelId="{D85EE82B-F423-4838-AD59-530F198065D1}" type="pres">
      <dgm:prSet presAssocID="{9B6C7907-4C14-415B-AE92-FF8B7FD0528E}" presName="parentText" presStyleLbl="alignNode1" presStyleIdx="2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11469B-E000-4778-87AE-EE152D12A6DD}" type="pres">
      <dgm:prSet presAssocID="{9B6C7907-4C14-415B-AE92-FF8B7FD0528E}" presName="descendantText" presStyleLbl="alignAcc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927DE4-967F-44A7-AF91-A6B2C177804B}" type="pres">
      <dgm:prSet presAssocID="{F98AE690-7106-4622-B1C9-C60F08584297}" presName="sp" presStyleCnt="0"/>
      <dgm:spPr/>
      <dgm:t>
        <a:bodyPr/>
        <a:lstStyle/>
        <a:p>
          <a:endParaRPr lang="en-US"/>
        </a:p>
      </dgm:t>
    </dgm:pt>
    <dgm:pt modelId="{A5F759D3-A9C6-496A-ADD6-0A45E90019E6}" type="pres">
      <dgm:prSet presAssocID="{5B2114AF-9FAB-4DA5-B41B-BA47A6D3385C}" presName="composite" presStyleCnt="0"/>
      <dgm:spPr/>
      <dgm:t>
        <a:bodyPr/>
        <a:lstStyle/>
        <a:p>
          <a:endParaRPr lang="en-US"/>
        </a:p>
      </dgm:t>
    </dgm:pt>
    <dgm:pt modelId="{B4EDB631-DCBB-479A-BFC0-3E1BC82A3545}" type="pres">
      <dgm:prSet presAssocID="{5B2114AF-9FAB-4DA5-B41B-BA47A6D3385C}" presName="parentText" presStyleLbl="alignNode1" presStyleIdx="3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F83D6A-6F70-466C-BDBF-C6A2797D5A88}" type="pres">
      <dgm:prSet presAssocID="{5B2114AF-9FAB-4DA5-B41B-BA47A6D3385C}" presName="descendantText" presStyleLbl="alignAcc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48B64A-D047-48B4-A617-4D89B213F907}" type="pres">
      <dgm:prSet presAssocID="{BC881AA4-E70F-4688-A8D8-55395AE2E261}" presName="sp" presStyleCnt="0"/>
      <dgm:spPr/>
      <dgm:t>
        <a:bodyPr/>
        <a:lstStyle/>
        <a:p>
          <a:endParaRPr lang="en-US"/>
        </a:p>
      </dgm:t>
    </dgm:pt>
    <dgm:pt modelId="{8308B858-A7E9-45F4-93B1-34E3681B944F}" type="pres">
      <dgm:prSet presAssocID="{5D659927-BFA5-43C3-AB1F-0BEFFC11F717}" presName="composite" presStyleCnt="0"/>
      <dgm:spPr/>
      <dgm:t>
        <a:bodyPr/>
        <a:lstStyle/>
        <a:p>
          <a:endParaRPr lang="en-US"/>
        </a:p>
      </dgm:t>
    </dgm:pt>
    <dgm:pt modelId="{D8D38B70-11AB-4E83-855A-407079E6AC49}" type="pres">
      <dgm:prSet presAssocID="{5D659927-BFA5-43C3-AB1F-0BEFFC11F717}" presName="parentText" presStyleLbl="alignNode1" presStyleIdx="4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BC7010-F0D3-4357-8815-A057ECB0A23F}" type="pres">
      <dgm:prSet presAssocID="{5D659927-BFA5-43C3-AB1F-0BEFFC11F717}" presName="descendantText" presStyleLbl="alignAcc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F32B1B-6B5A-4144-BF47-984DE00B94F4}" type="pres">
      <dgm:prSet presAssocID="{B5EA8C55-DA8B-4E73-9FA9-1318E352A931}" presName="sp" presStyleCnt="0"/>
      <dgm:spPr/>
      <dgm:t>
        <a:bodyPr/>
        <a:lstStyle/>
        <a:p>
          <a:endParaRPr lang="en-US"/>
        </a:p>
      </dgm:t>
    </dgm:pt>
    <dgm:pt modelId="{583E0B42-FA79-46BD-800E-C3171E6CB1CD}" type="pres">
      <dgm:prSet presAssocID="{F3251F28-0595-419F-90A8-706567E17029}" presName="composite" presStyleCnt="0"/>
      <dgm:spPr/>
      <dgm:t>
        <a:bodyPr/>
        <a:lstStyle/>
        <a:p>
          <a:endParaRPr lang="en-US"/>
        </a:p>
      </dgm:t>
    </dgm:pt>
    <dgm:pt modelId="{E010FF84-9178-458E-898D-5D2A2ABFE48A}" type="pres">
      <dgm:prSet presAssocID="{F3251F28-0595-419F-90A8-706567E17029}" presName="parentText" presStyleLbl="alignNode1" presStyleIdx="5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951BD0-6594-423A-8C39-6258EC9503A5}" type="pres">
      <dgm:prSet presAssocID="{F3251F28-0595-419F-90A8-706567E17029}" presName="descendantText" presStyleLbl="alignAcc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B8C6F2-14C2-49C9-8284-9F335FE13326}" type="pres">
      <dgm:prSet presAssocID="{7424A4E5-A9A7-49D8-BD0F-47A363C0EEB3}" presName="sp" presStyleCnt="0"/>
      <dgm:spPr/>
      <dgm:t>
        <a:bodyPr/>
        <a:lstStyle/>
        <a:p>
          <a:endParaRPr lang="en-US"/>
        </a:p>
      </dgm:t>
    </dgm:pt>
    <dgm:pt modelId="{DF7301BB-ED37-4CB6-9708-8C1F87C1C371}" type="pres">
      <dgm:prSet presAssocID="{46FE5364-9F80-48D3-B310-12ACFE91990A}" presName="composite" presStyleCnt="0"/>
      <dgm:spPr/>
      <dgm:t>
        <a:bodyPr/>
        <a:lstStyle/>
        <a:p>
          <a:endParaRPr lang="en-US"/>
        </a:p>
      </dgm:t>
    </dgm:pt>
    <dgm:pt modelId="{D9A8A51E-2A91-4ACC-9645-053991F27819}" type="pres">
      <dgm:prSet presAssocID="{46FE5364-9F80-48D3-B310-12ACFE91990A}" presName="parentText" presStyleLbl="alignNode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C844BC-C2B6-4A21-A4B6-C46BEEF7E090}" type="pres">
      <dgm:prSet presAssocID="{46FE5364-9F80-48D3-B310-12ACFE91990A}" presName="descendantText" presStyleLbl="alignAcc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DB19CF9-8FF2-4D96-A07C-DFCE4D73F3D3}" srcId="{46FE5364-9F80-48D3-B310-12ACFE91990A}" destId="{1DFC0A41-38E9-4C58-8D29-A858C80E2845}" srcOrd="0" destOrd="0" parTransId="{4325C923-5485-43E2-8F71-B08B5F5D5B4F}" sibTransId="{E8D9B10A-25AB-4AF3-B924-C4E789CF6B5A}"/>
    <dgm:cxn modelId="{036B9BE1-ACA4-4629-9945-577B2E1D34F9}" type="presOf" srcId="{46FE5364-9F80-48D3-B310-12ACFE91990A}" destId="{D9A8A51E-2A91-4ACC-9645-053991F27819}" srcOrd="0" destOrd="0" presId="urn:microsoft.com/office/officeart/2005/8/layout/chevron2"/>
    <dgm:cxn modelId="{E4D2030A-0DB3-46A4-8562-180C38A6167A}" type="presOf" srcId="{41B630D4-B3A4-4E4C-B994-1E47A260304F}" destId="{D4BC7010-F0D3-4357-8815-A057ECB0A23F}" srcOrd="0" destOrd="0" presId="urn:microsoft.com/office/officeart/2005/8/layout/chevron2"/>
    <dgm:cxn modelId="{9E234A83-C843-4262-BDF0-BCA7A5833091}" srcId="{6EF17D53-43F4-42E6-AF04-5B68D2D38645}" destId="{5A7D59FA-028C-498A-8164-7F87382792C5}" srcOrd="0" destOrd="0" parTransId="{ADC26251-7C72-453D-9979-2A927CAFAF70}" sibTransId="{49A53C2C-BE49-4E2B-9719-1E562E5545CA}"/>
    <dgm:cxn modelId="{351C57D8-C155-48A3-AE80-E62D8095A0E5}" type="presOf" srcId="{5D659927-BFA5-43C3-AB1F-0BEFFC11F717}" destId="{D8D38B70-11AB-4E83-855A-407079E6AC49}" srcOrd="0" destOrd="0" presId="urn:microsoft.com/office/officeart/2005/8/layout/chevron2"/>
    <dgm:cxn modelId="{76BFA3D9-0515-4A55-8D19-5D668DE75F54}" srcId="{8B952DEF-6F50-4536-9383-CCED3DED11A6}" destId="{27A2A041-128C-4554-BCAA-5AEF235E98BC}" srcOrd="0" destOrd="0" parTransId="{46ED6E12-0DBA-4037-867C-1E243987997F}" sibTransId="{89EE3A41-B19A-4883-B9A0-650A645FB905}"/>
    <dgm:cxn modelId="{9AC028DE-B493-4326-A1EC-F4FBABC833C7}" type="presOf" srcId="{E8A74E33-DDD2-4F45-8966-CA97E2B38766}" destId="{E2951BD0-6594-423A-8C39-6258EC9503A5}" srcOrd="0" destOrd="0" presId="urn:microsoft.com/office/officeart/2005/8/layout/chevron2"/>
    <dgm:cxn modelId="{2EE265D9-FA36-4E14-8BF8-80B9CBBEED54}" type="presOf" srcId="{8B952DEF-6F50-4536-9383-CCED3DED11A6}" destId="{1760244C-E89D-44CA-99AB-2F216C3F95E9}" srcOrd="0" destOrd="0" presId="urn:microsoft.com/office/officeart/2005/8/layout/chevron2"/>
    <dgm:cxn modelId="{36FB52D4-19D2-4A20-86F9-B6F732CF6BE9}" srcId="{35C398A6-A6AB-4D2B-9CEC-7CE891D426E2}" destId="{6EF17D53-43F4-42E6-AF04-5B68D2D38645}" srcOrd="0" destOrd="0" parTransId="{A5D8C632-7591-4ED8-923A-83D1C1E88DAF}" sibTransId="{1BDBA92E-05B6-4F27-AE8A-413871E3B1FF}"/>
    <dgm:cxn modelId="{D881F786-5CD5-4BB4-9043-B88B6B1DEC4E}" srcId="{5D659927-BFA5-43C3-AB1F-0BEFFC11F717}" destId="{41B630D4-B3A4-4E4C-B994-1E47A260304F}" srcOrd="0" destOrd="0" parTransId="{E428D3ED-716D-47B4-ABB7-551B3590023F}" sibTransId="{B02923C2-2D8C-4D38-B6C4-20F024FBAF65}"/>
    <dgm:cxn modelId="{DC8AE6FD-1505-49FC-847F-0B77B8BE4955}" type="presOf" srcId="{F3251F28-0595-419F-90A8-706567E17029}" destId="{E010FF84-9178-458E-898D-5D2A2ABFE48A}" srcOrd="0" destOrd="0" presId="urn:microsoft.com/office/officeart/2005/8/layout/chevron2"/>
    <dgm:cxn modelId="{26B80263-D534-4CA0-B32A-E287B1D4C2F5}" type="presOf" srcId="{35C398A6-A6AB-4D2B-9CEC-7CE891D426E2}" destId="{B1ED3F0C-1F2B-46A2-83B5-05F96DC6D2D0}" srcOrd="0" destOrd="0" presId="urn:microsoft.com/office/officeart/2005/8/layout/chevron2"/>
    <dgm:cxn modelId="{733289F1-5E61-4E42-8A07-4609D7D44B7C}" srcId="{35C398A6-A6AB-4D2B-9CEC-7CE891D426E2}" destId="{F3251F28-0595-419F-90A8-706567E17029}" srcOrd="5" destOrd="0" parTransId="{299E8721-533F-40CC-A5B0-91544E586BE6}" sibTransId="{7424A4E5-A9A7-49D8-BD0F-47A363C0EEB3}"/>
    <dgm:cxn modelId="{5F4AA0C9-EDD9-454A-94EC-8893D796C6EA}" type="presOf" srcId="{1DFC0A41-38E9-4C58-8D29-A858C80E2845}" destId="{B2C844BC-C2B6-4A21-A4B6-C46BEEF7E090}" srcOrd="0" destOrd="0" presId="urn:microsoft.com/office/officeart/2005/8/layout/chevron2"/>
    <dgm:cxn modelId="{F0842C13-8BE9-4502-84E4-FB9CA63A3F63}" srcId="{35C398A6-A6AB-4D2B-9CEC-7CE891D426E2}" destId="{5B2114AF-9FAB-4DA5-B41B-BA47A6D3385C}" srcOrd="3" destOrd="0" parTransId="{92E0760A-9357-41B9-BDA6-CE7D8FEC1FB1}" sibTransId="{BC881AA4-E70F-4688-A8D8-55395AE2E261}"/>
    <dgm:cxn modelId="{ECBB67B0-B725-4FE5-AD31-EB0DA6A9509D}" srcId="{9B6C7907-4C14-415B-AE92-FF8B7FD0528E}" destId="{88B29421-A82C-4663-9ABA-3522746D0B5D}" srcOrd="0" destOrd="0" parTransId="{51E0ED3C-556A-46AB-90D5-ED913B29A2BD}" sibTransId="{A0ABFA9F-6698-49CB-A1E9-D753638A7231}"/>
    <dgm:cxn modelId="{4CAE6CC0-BD8B-42AB-AD84-EDCED8E92686}" srcId="{F3251F28-0595-419F-90A8-706567E17029}" destId="{E8A74E33-DDD2-4F45-8966-CA97E2B38766}" srcOrd="0" destOrd="0" parTransId="{DF6DAF79-BC09-490F-8FA9-F011AE4103C5}" sibTransId="{DCD665E1-AE62-4B2C-8E85-B4931874CDEF}"/>
    <dgm:cxn modelId="{244529AB-CE4F-40D5-8F09-2D3035AB1F43}" srcId="{5B2114AF-9FAB-4DA5-B41B-BA47A6D3385C}" destId="{CCB15C7A-FA5C-4E34-94EC-F6938ECC15ED}" srcOrd="0" destOrd="0" parTransId="{07CD007B-6A79-417D-8FF3-E63099016DC6}" sibTransId="{A20BDEEF-DFB6-473A-B4CD-ECB39D1BA4FC}"/>
    <dgm:cxn modelId="{CC10DEC8-EB05-4A23-9935-8E05CC796560}" type="presOf" srcId="{27A2A041-128C-4554-BCAA-5AEF235E98BC}" destId="{FB016979-471A-4D92-80F9-39F5FB4BABDD}" srcOrd="0" destOrd="0" presId="urn:microsoft.com/office/officeart/2005/8/layout/chevron2"/>
    <dgm:cxn modelId="{E5CAAF08-35A2-485B-B4D2-F3FDA3190B94}" type="presOf" srcId="{88B29421-A82C-4663-9ABA-3522746D0B5D}" destId="{1511469B-E000-4778-87AE-EE152D12A6DD}" srcOrd="0" destOrd="0" presId="urn:microsoft.com/office/officeart/2005/8/layout/chevron2"/>
    <dgm:cxn modelId="{5AD42D47-CD5D-442F-8527-0D9218E40A7D}" type="presOf" srcId="{5A7D59FA-028C-498A-8164-7F87382792C5}" destId="{4CDE4BB2-B154-4AAE-BA5F-713E52B99A4D}" srcOrd="0" destOrd="0" presId="urn:microsoft.com/office/officeart/2005/8/layout/chevron2"/>
    <dgm:cxn modelId="{DC96C29E-078A-492B-9DCE-556614EC2C19}" srcId="{35C398A6-A6AB-4D2B-9CEC-7CE891D426E2}" destId="{8B952DEF-6F50-4536-9383-CCED3DED11A6}" srcOrd="1" destOrd="0" parTransId="{67047086-43B8-4DCC-89EA-ACC2AAD84838}" sibTransId="{51C02BDD-298A-4EAE-B0B0-7F74B8EE89DD}"/>
    <dgm:cxn modelId="{6398D37B-8A91-47EF-83F6-8B9DFF17AB67}" srcId="{35C398A6-A6AB-4D2B-9CEC-7CE891D426E2}" destId="{46FE5364-9F80-48D3-B310-12ACFE91990A}" srcOrd="6" destOrd="0" parTransId="{2986B412-7EE3-493B-833F-89198B73541A}" sibTransId="{22CFF77B-5E0C-4140-AC82-0599C83758FE}"/>
    <dgm:cxn modelId="{DF243477-7585-4A42-B4CA-C3971F7B7B56}" type="presOf" srcId="{5B2114AF-9FAB-4DA5-B41B-BA47A6D3385C}" destId="{B4EDB631-DCBB-479A-BFC0-3E1BC82A3545}" srcOrd="0" destOrd="0" presId="urn:microsoft.com/office/officeart/2005/8/layout/chevron2"/>
    <dgm:cxn modelId="{13AEC9A3-307A-4EBF-9C65-2D2A5B76CC89}" type="presOf" srcId="{CCB15C7A-FA5C-4E34-94EC-F6938ECC15ED}" destId="{54F83D6A-6F70-466C-BDBF-C6A2797D5A88}" srcOrd="0" destOrd="0" presId="urn:microsoft.com/office/officeart/2005/8/layout/chevron2"/>
    <dgm:cxn modelId="{210EECF3-0F1F-4F2B-91D8-3C33F949D22A}" srcId="{35C398A6-A6AB-4D2B-9CEC-7CE891D426E2}" destId="{9B6C7907-4C14-415B-AE92-FF8B7FD0528E}" srcOrd="2" destOrd="0" parTransId="{D37264A7-3F2F-4519-9542-9F8B5AFB823F}" sibTransId="{F98AE690-7106-4622-B1C9-C60F08584297}"/>
    <dgm:cxn modelId="{430D760C-B90D-426D-8ADD-BEE7722E4828}" type="presOf" srcId="{6EF17D53-43F4-42E6-AF04-5B68D2D38645}" destId="{D54EF893-6745-47A1-B687-82985F27F3A9}" srcOrd="0" destOrd="0" presId="urn:microsoft.com/office/officeart/2005/8/layout/chevron2"/>
    <dgm:cxn modelId="{5E26C1BC-4189-411F-BC14-F8EFEA7CB661}" srcId="{35C398A6-A6AB-4D2B-9CEC-7CE891D426E2}" destId="{5D659927-BFA5-43C3-AB1F-0BEFFC11F717}" srcOrd="4" destOrd="0" parTransId="{842FD119-39DE-4BB4-B869-42A368959AB3}" sibTransId="{B5EA8C55-DA8B-4E73-9FA9-1318E352A931}"/>
    <dgm:cxn modelId="{2F6E2024-E088-4DB2-92EC-59353E6817EB}" type="presOf" srcId="{9B6C7907-4C14-415B-AE92-FF8B7FD0528E}" destId="{D85EE82B-F423-4838-AD59-530F198065D1}" srcOrd="0" destOrd="0" presId="urn:microsoft.com/office/officeart/2005/8/layout/chevron2"/>
    <dgm:cxn modelId="{6F44D13B-6D16-4DD1-81E5-AB567E1DC33B}" type="presParOf" srcId="{B1ED3F0C-1F2B-46A2-83B5-05F96DC6D2D0}" destId="{6FF272E6-2F41-4186-9E18-79CB8A31E0C7}" srcOrd="0" destOrd="0" presId="urn:microsoft.com/office/officeart/2005/8/layout/chevron2"/>
    <dgm:cxn modelId="{048DC1AB-E27E-4F2F-A55B-91197DDE3D2B}" type="presParOf" srcId="{6FF272E6-2F41-4186-9E18-79CB8A31E0C7}" destId="{D54EF893-6745-47A1-B687-82985F27F3A9}" srcOrd="0" destOrd="0" presId="urn:microsoft.com/office/officeart/2005/8/layout/chevron2"/>
    <dgm:cxn modelId="{FBCF8213-1429-4EDF-ADA4-C769601BC1EC}" type="presParOf" srcId="{6FF272E6-2F41-4186-9E18-79CB8A31E0C7}" destId="{4CDE4BB2-B154-4AAE-BA5F-713E52B99A4D}" srcOrd="1" destOrd="0" presId="urn:microsoft.com/office/officeart/2005/8/layout/chevron2"/>
    <dgm:cxn modelId="{534CF0F8-6BEA-4BF4-BC6E-3795B34AE5AE}" type="presParOf" srcId="{B1ED3F0C-1F2B-46A2-83B5-05F96DC6D2D0}" destId="{DFA248A7-516C-4B7D-806B-389A2D0285EB}" srcOrd="1" destOrd="0" presId="urn:microsoft.com/office/officeart/2005/8/layout/chevron2"/>
    <dgm:cxn modelId="{49202A13-CBD7-459D-AA02-5FB6B1F15CB1}" type="presParOf" srcId="{B1ED3F0C-1F2B-46A2-83B5-05F96DC6D2D0}" destId="{2B11F380-F35F-4D69-B409-21857F54E27E}" srcOrd="2" destOrd="0" presId="urn:microsoft.com/office/officeart/2005/8/layout/chevron2"/>
    <dgm:cxn modelId="{3DD03D99-50AE-435A-B22E-FFC989CF3318}" type="presParOf" srcId="{2B11F380-F35F-4D69-B409-21857F54E27E}" destId="{1760244C-E89D-44CA-99AB-2F216C3F95E9}" srcOrd="0" destOrd="0" presId="urn:microsoft.com/office/officeart/2005/8/layout/chevron2"/>
    <dgm:cxn modelId="{A2002FB2-A35C-49A1-8377-09E973C7E321}" type="presParOf" srcId="{2B11F380-F35F-4D69-B409-21857F54E27E}" destId="{FB016979-471A-4D92-80F9-39F5FB4BABDD}" srcOrd="1" destOrd="0" presId="urn:microsoft.com/office/officeart/2005/8/layout/chevron2"/>
    <dgm:cxn modelId="{4E9A1034-EF32-4E82-8E68-1F32DDA6C4B5}" type="presParOf" srcId="{B1ED3F0C-1F2B-46A2-83B5-05F96DC6D2D0}" destId="{A18C4FF4-2929-472E-AB7B-C1B2F62A6862}" srcOrd="3" destOrd="0" presId="urn:microsoft.com/office/officeart/2005/8/layout/chevron2"/>
    <dgm:cxn modelId="{00C8CC40-A430-4A6A-AD5C-6559C0C2F15B}" type="presParOf" srcId="{B1ED3F0C-1F2B-46A2-83B5-05F96DC6D2D0}" destId="{7BCCD04E-B4E6-4024-B67E-9FEFF53CAB65}" srcOrd="4" destOrd="0" presId="urn:microsoft.com/office/officeart/2005/8/layout/chevron2"/>
    <dgm:cxn modelId="{46C6D08C-9F96-4883-9B6B-0C5081EC1879}" type="presParOf" srcId="{7BCCD04E-B4E6-4024-B67E-9FEFF53CAB65}" destId="{D85EE82B-F423-4838-AD59-530F198065D1}" srcOrd="0" destOrd="0" presId="urn:microsoft.com/office/officeart/2005/8/layout/chevron2"/>
    <dgm:cxn modelId="{C3561AAE-0C41-48B3-8C61-D788646B03B9}" type="presParOf" srcId="{7BCCD04E-B4E6-4024-B67E-9FEFF53CAB65}" destId="{1511469B-E000-4778-87AE-EE152D12A6DD}" srcOrd="1" destOrd="0" presId="urn:microsoft.com/office/officeart/2005/8/layout/chevron2"/>
    <dgm:cxn modelId="{C6D9D506-640B-4A0D-A20A-D4B4C77EB111}" type="presParOf" srcId="{B1ED3F0C-1F2B-46A2-83B5-05F96DC6D2D0}" destId="{3D927DE4-967F-44A7-AF91-A6B2C177804B}" srcOrd="5" destOrd="0" presId="urn:microsoft.com/office/officeart/2005/8/layout/chevron2"/>
    <dgm:cxn modelId="{C4256225-0445-41CC-BF2F-9C1B306ED92B}" type="presParOf" srcId="{B1ED3F0C-1F2B-46A2-83B5-05F96DC6D2D0}" destId="{A5F759D3-A9C6-496A-ADD6-0A45E90019E6}" srcOrd="6" destOrd="0" presId="urn:microsoft.com/office/officeart/2005/8/layout/chevron2"/>
    <dgm:cxn modelId="{46C0901C-45AD-4103-A88A-F3DB6324A6F9}" type="presParOf" srcId="{A5F759D3-A9C6-496A-ADD6-0A45E90019E6}" destId="{B4EDB631-DCBB-479A-BFC0-3E1BC82A3545}" srcOrd="0" destOrd="0" presId="urn:microsoft.com/office/officeart/2005/8/layout/chevron2"/>
    <dgm:cxn modelId="{C81C28C1-2054-4EEC-810C-BB51A9FB2717}" type="presParOf" srcId="{A5F759D3-A9C6-496A-ADD6-0A45E90019E6}" destId="{54F83D6A-6F70-466C-BDBF-C6A2797D5A88}" srcOrd="1" destOrd="0" presId="urn:microsoft.com/office/officeart/2005/8/layout/chevron2"/>
    <dgm:cxn modelId="{021FDD31-ED64-4906-8759-BA997ADCB1DE}" type="presParOf" srcId="{B1ED3F0C-1F2B-46A2-83B5-05F96DC6D2D0}" destId="{D148B64A-D047-48B4-A617-4D89B213F907}" srcOrd="7" destOrd="0" presId="urn:microsoft.com/office/officeart/2005/8/layout/chevron2"/>
    <dgm:cxn modelId="{71BB2EF4-7BD1-42D1-98C8-86C90DF8FFC2}" type="presParOf" srcId="{B1ED3F0C-1F2B-46A2-83B5-05F96DC6D2D0}" destId="{8308B858-A7E9-45F4-93B1-34E3681B944F}" srcOrd="8" destOrd="0" presId="urn:microsoft.com/office/officeart/2005/8/layout/chevron2"/>
    <dgm:cxn modelId="{6D148419-3164-4EDA-BF56-89DCC0371CFA}" type="presParOf" srcId="{8308B858-A7E9-45F4-93B1-34E3681B944F}" destId="{D8D38B70-11AB-4E83-855A-407079E6AC49}" srcOrd="0" destOrd="0" presId="urn:microsoft.com/office/officeart/2005/8/layout/chevron2"/>
    <dgm:cxn modelId="{CE859B32-F67D-481C-B824-E8D8CBD0889C}" type="presParOf" srcId="{8308B858-A7E9-45F4-93B1-34E3681B944F}" destId="{D4BC7010-F0D3-4357-8815-A057ECB0A23F}" srcOrd="1" destOrd="0" presId="urn:microsoft.com/office/officeart/2005/8/layout/chevron2"/>
    <dgm:cxn modelId="{94999440-0931-4FB0-8BAD-59A8A95D1906}" type="presParOf" srcId="{B1ED3F0C-1F2B-46A2-83B5-05F96DC6D2D0}" destId="{49F32B1B-6B5A-4144-BF47-984DE00B94F4}" srcOrd="9" destOrd="0" presId="urn:microsoft.com/office/officeart/2005/8/layout/chevron2"/>
    <dgm:cxn modelId="{612548DD-9E05-4A43-A741-F920622BFA5C}" type="presParOf" srcId="{B1ED3F0C-1F2B-46A2-83B5-05F96DC6D2D0}" destId="{583E0B42-FA79-46BD-800E-C3171E6CB1CD}" srcOrd="10" destOrd="0" presId="urn:microsoft.com/office/officeart/2005/8/layout/chevron2"/>
    <dgm:cxn modelId="{713F6537-A429-400D-AF3D-A83F2A9F21A1}" type="presParOf" srcId="{583E0B42-FA79-46BD-800E-C3171E6CB1CD}" destId="{E010FF84-9178-458E-898D-5D2A2ABFE48A}" srcOrd="0" destOrd="0" presId="urn:microsoft.com/office/officeart/2005/8/layout/chevron2"/>
    <dgm:cxn modelId="{83F41920-1BF3-4279-AF75-5EBFF3E15C80}" type="presParOf" srcId="{583E0B42-FA79-46BD-800E-C3171E6CB1CD}" destId="{E2951BD0-6594-423A-8C39-6258EC9503A5}" srcOrd="1" destOrd="0" presId="urn:microsoft.com/office/officeart/2005/8/layout/chevron2"/>
    <dgm:cxn modelId="{60AABCA1-FEDC-4E6C-944F-66AC991BDFEA}" type="presParOf" srcId="{B1ED3F0C-1F2B-46A2-83B5-05F96DC6D2D0}" destId="{52B8C6F2-14C2-49C9-8284-9F335FE13326}" srcOrd="11" destOrd="0" presId="urn:microsoft.com/office/officeart/2005/8/layout/chevron2"/>
    <dgm:cxn modelId="{A9B98705-A202-48E2-8BBD-137149EDF379}" type="presParOf" srcId="{B1ED3F0C-1F2B-46A2-83B5-05F96DC6D2D0}" destId="{DF7301BB-ED37-4CB6-9708-8C1F87C1C371}" srcOrd="12" destOrd="0" presId="urn:microsoft.com/office/officeart/2005/8/layout/chevron2"/>
    <dgm:cxn modelId="{8DDB2C23-E405-4F84-AE4F-52F977738D26}" type="presParOf" srcId="{DF7301BB-ED37-4CB6-9708-8C1F87C1C371}" destId="{D9A8A51E-2A91-4ACC-9645-053991F27819}" srcOrd="0" destOrd="0" presId="urn:microsoft.com/office/officeart/2005/8/layout/chevron2"/>
    <dgm:cxn modelId="{E1E4BA90-9009-464B-9C05-4809581F4896}" type="presParOf" srcId="{DF7301BB-ED37-4CB6-9708-8C1F87C1C371}" destId="{B2C844BC-C2B6-4A21-A4B6-C46BEEF7E09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898AD2C-8722-4683-B57C-9F6B67FF4F87}" type="doc">
      <dgm:prSet loTypeId="urn:microsoft.com/office/officeart/2008/layout/LinedLis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FFCE0B08-A351-43CE-AC78-FDBB0A536F63}">
      <dgm:prSet phldrT="[Text]" custT="1"/>
      <dgm:spPr/>
      <dgm:t>
        <a:bodyPr/>
        <a:lstStyle/>
        <a:p>
          <a:r>
            <a:rPr lang="en-US" sz="2000" smtClean="0">
              <a:latin typeface="Candara" panose="020E0502030303020204" pitchFamily="34" charset="0"/>
            </a:rPr>
            <a:t>Auto-Wiring "</a:t>
          </a:r>
          <a:r>
            <a:rPr lang="en-US" sz="2000" b="1" smtClean="0">
              <a:latin typeface="Candara" panose="020E0502030303020204" pitchFamily="34" charset="0"/>
            </a:rPr>
            <a:t>no</a:t>
          </a:r>
          <a:r>
            <a:rPr lang="en-US" sz="2000" smtClean="0">
              <a:latin typeface="Candara" panose="020E0502030303020204" pitchFamily="34" charset="0"/>
            </a:rPr>
            <a:t>" </a:t>
          </a:r>
          <a:endParaRPr lang="en-US" sz="2000">
            <a:latin typeface="Candara" panose="020E0502030303020204" pitchFamily="34" charset="0"/>
          </a:endParaRPr>
        </a:p>
      </dgm:t>
    </dgm:pt>
    <dgm:pt modelId="{E751C973-E86C-4DBC-AC73-D0A3869B9580}" type="parTrans" cxnId="{DA3D35ED-EA1B-4AA4-9B0F-4C9D7F89F2B5}">
      <dgm:prSet/>
      <dgm:spPr/>
      <dgm:t>
        <a:bodyPr/>
        <a:lstStyle/>
        <a:p>
          <a:endParaRPr lang="en-US" sz="1600">
            <a:latin typeface="Candara" panose="020E0502030303020204" pitchFamily="34" charset="0"/>
          </a:endParaRPr>
        </a:p>
      </dgm:t>
    </dgm:pt>
    <dgm:pt modelId="{A42A076E-5954-42EE-843D-4B1E852B6AAC}" type="sibTrans" cxnId="{DA3D35ED-EA1B-4AA4-9B0F-4C9D7F89F2B5}">
      <dgm:prSet/>
      <dgm:spPr/>
      <dgm:t>
        <a:bodyPr/>
        <a:lstStyle/>
        <a:p>
          <a:endParaRPr lang="en-US" sz="1600">
            <a:latin typeface="Candara" panose="020E0502030303020204" pitchFamily="34" charset="0"/>
          </a:endParaRPr>
        </a:p>
      </dgm:t>
    </dgm:pt>
    <dgm:pt modelId="{DE88A214-976F-4EF8-8086-9B148CD2D361}">
      <dgm:prSet phldrT="[Text]" custT="1"/>
      <dgm:spPr/>
      <dgm:t>
        <a:bodyPr/>
        <a:lstStyle/>
        <a:p>
          <a:r>
            <a:rPr lang="en-US" sz="1600" smtClean="0">
              <a:latin typeface="Candara" panose="020E0502030303020204" pitchFamily="34" charset="0"/>
            </a:rPr>
            <a:t>This is default mode means no </a:t>
          </a:r>
          <a:r>
            <a:rPr lang="en-US" sz="1800" smtClean="0">
              <a:latin typeface="Candara" panose="020E0502030303020204" pitchFamily="34" charset="0"/>
            </a:rPr>
            <a:t>autowiring</a:t>
          </a:r>
          <a:endParaRPr lang="en-US" sz="1600">
            <a:latin typeface="Candara" panose="020E0502030303020204" pitchFamily="34" charset="0"/>
          </a:endParaRPr>
        </a:p>
      </dgm:t>
    </dgm:pt>
    <dgm:pt modelId="{8EF19FA2-89DB-4E0D-88C4-AF87B5E7DA4E}" type="parTrans" cxnId="{8E7FC3C3-3CA4-439C-AC0B-C14DF079681F}">
      <dgm:prSet/>
      <dgm:spPr/>
      <dgm:t>
        <a:bodyPr/>
        <a:lstStyle/>
        <a:p>
          <a:endParaRPr lang="en-US" sz="1600">
            <a:latin typeface="Candara" panose="020E0502030303020204" pitchFamily="34" charset="0"/>
          </a:endParaRPr>
        </a:p>
      </dgm:t>
    </dgm:pt>
    <dgm:pt modelId="{C4D78BFD-2DF3-4E44-AC87-42C49C0D2878}" type="sibTrans" cxnId="{8E7FC3C3-3CA4-439C-AC0B-C14DF079681F}">
      <dgm:prSet/>
      <dgm:spPr/>
      <dgm:t>
        <a:bodyPr/>
        <a:lstStyle/>
        <a:p>
          <a:endParaRPr lang="en-US" sz="1600">
            <a:latin typeface="Candara" panose="020E0502030303020204" pitchFamily="34" charset="0"/>
          </a:endParaRPr>
        </a:p>
      </dgm:t>
    </dgm:pt>
    <dgm:pt modelId="{29D6DCF1-82E0-4D85-914C-2DF35E692BDA}">
      <dgm:prSet phldrT="[Text]" custT="1"/>
      <dgm:spPr/>
      <dgm:t>
        <a:bodyPr/>
        <a:lstStyle/>
        <a:p>
          <a:r>
            <a:rPr lang="en-US" sz="2000" smtClean="0">
              <a:latin typeface="Candara" panose="020E0502030303020204" pitchFamily="34" charset="0"/>
            </a:rPr>
            <a:t>Auto-Wiring "</a:t>
          </a:r>
          <a:r>
            <a:rPr lang="en-US" sz="2000" b="1" smtClean="0">
              <a:latin typeface="Candara" panose="020E0502030303020204" pitchFamily="34" charset="0"/>
            </a:rPr>
            <a:t>byName</a:t>
          </a:r>
          <a:r>
            <a:rPr lang="en-US" sz="2000" smtClean="0">
              <a:latin typeface="Candara" panose="020E0502030303020204" pitchFamily="34" charset="0"/>
            </a:rPr>
            <a:t>"</a:t>
          </a:r>
          <a:endParaRPr lang="en-US" sz="2000">
            <a:latin typeface="Candara" panose="020E0502030303020204" pitchFamily="34" charset="0"/>
          </a:endParaRPr>
        </a:p>
      </dgm:t>
    </dgm:pt>
    <dgm:pt modelId="{44C8B8B3-F97B-4BB7-9846-21F0C25A37F8}" type="parTrans" cxnId="{1A42EDDA-0F23-4810-A01E-2128135AD552}">
      <dgm:prSet/>
      <dgm:spPr/>
      <dgm:t>
        <a:bodyPr/>
        <a:lstStyle/>
        <a:p>
          <a:endParaRPr lang="en-US" sz="1600">
            <a:latin typeface="Candara" panose="020E0502030303020204" pitchFamily="34" charset="0"/>
          </a:endParaRPr>
        </a:p>
      </dgm:t>
    </dgm:pt>
    <dgm:pt modelId="{281A1B55-A30F-43FE-8580-EC6539A6F082}" type="sibTrans" cxnId="{1A42EDDA-0F23-4810-A01E-2128135AD552}">
      <dgm:prSet/>
      <dgm:spPr/>
      <dgm:t>
        <a:bodyPr/>
        <a:lstStyle/>
        <a:p>
          <a:endParaRPr lang="en-US" sz="1600">
            <a:latin typeface="Candara" panose="020E0502030303020204" pitchFamily="34" charset="0"/>
          </a:endParaRPr>
        </a:p>
      </dgm:t>
    </dgm:pt>
    <dgm:pt modelId="{76AFD4D4-BA3A-42A1-84E1-52986A23EC25}">
      <dgm:prSet phldrT="[Text]" custT="1"/>
      <dgm:spPr/>
      <dgm:t>
        <a:bodyPr/>
        <a:lstStyle/>
        <a:p>
          <a:r>
            <a:rPr lang="en-US" sz="1600" smtClean="0">
              <a:latin typeface="Candara" panose="020E0502030303020204" pitchFamily="34" charset="0"/>
            </a:rPr>
            <a:t>This means autowiring happens </a:t>
          </a:r>
          <a:r>
            <a:rPr lang="en-US" sz="1800" smtClean="0">
              <a:latin typeface="Candara" panose="020E0502030303020204" pitchFamily="34" charset="0"/>
            </a:rPr>
            <a:t>using</a:t>
          </a:r>
          <a:r>
            <a:rPr lang="en-US" sz="1600" smtClean="0">
              <a:latin typeface="Candara" panose="020E0502030303020204" pitchFamily="34" charset="0"/>
            </a:rPr>
            <a:t> the matching property name</a:t>
          </a:r>
          <a:endParaRPr lang="en-US" sz="1600">
            <a:latin typeface="Candara" panose="020E0502030303020204" pitchFamily="34" charset="0"/>
          </a:endParaRPr>
        </a:p>
      </dgm:t>
    </dgm:pt>
    <dgm:pt modelId="{5C6BECC5-B7C5-45F8-8F86-A13FC7D2FE4F}" type="parTrans" cxnId="{00726327-1AB1-4E49-8F9D-A1A99C57F9BB}">
      <dgm:prSet/>
      <dgm:spPr/>
      <dgm:t>
        <a:bodyPr/>
        <a:lstStyle/>
        <a:p>
          <a:endParaRPr lang="en-US" sz="1600">
            <a:latin typeface="Candara" panose="020E0502030303020204" pitchFamily="34" charset="0"/>
          </a:endParaRPr>
        </a:p>
      </dgm:t>
    </dgm:pt>
    <dgm:pt modelId="{5594F9AE-F815-4E14-A6C7-54AC0F797C51}" type="sibTrans" cxnId="{00726327-1AB1-4E49-8F9D-A1A99C57F9BB}">
      <dgm:prSet/>
      <dgm:spPr/>
      <dgm:t>
        <a:bodyPr/>
        <a:lstStyle/>
        <a:p>
          <a:endParaRPr lang="en-US" sz="1600">
            <a:latin typeface="Candara" panose="020E0502030303020204" pitchFamily="34" charset="0"/>
          </a:endParaRPr>
        </a:p>
      </dgm:t>
    </dgm:pt>
    <dgm:pt modelId="{76C01481-59F3-46C9-A3F3-A304218BB1CA}">
      <dgm:prSet phldrT="[Text]" custT="1"/>
      <dgm:spPr/>
      <dgm:t>
        <a:bodyPr/>
        <a:lstStyle/>
        <a:p>
          <a:r>
            <a:rPr lang="en-US" sz="2000" smtClean="0">
              <a:latin typeface="Candara" panose="020E0502030303020204" pitchFamily="34" charset="0"/>
            </a:rPr>
            <a:t>Auto-Wiring "</a:t>
          </a:r>
          <a:r>
            <a:rPr lang="en-US" sz="2000" b="1" smtClean="0">
              <a:latin typeface="Candara" panose="020E0502030303020204" pitchFamily="34" charset="0"/>
            </a:rPr>
            <a:t>byType</a:t>
          </a:r>
          <a:r>
            <a:rPr lang="en-US" sz="2000" smtClean="0">
              <a:latin typeface="Candara" panose="020E0502030303020204" pitchFamily="34" charset="0"/>
            </a:rPr>
            <a:t>" </a:t>
          </a:r>
          <a:endParaRPr lang="en-US" sz="2000">
            <a:latin typeface="Candara" panose="020E0502030303020204" pitchFamily="34" charset="0"/>
          </a:endParaRPr>
        </a:p>
      </dgm:t>
    </dgm:pt>
    <dgm:pt modelId="{204959DE-683D-4BD3-99B2-09C1FCE28D05}" type="parTrans" cxnId="{471691F7-DFFA-4B17-B865-BAEE869AF53B}">
      <dgm:prSet/>
      <dgm:spPr/>
      <dgm:t>
        <a:bodyPr/>
        <a:lstStyle/>
        <a:p>
          <a:endParaRPr lang="en-US" sz="1600">
            <a:latin typeface="Candara" panose="020E0502030303020204" pitchFamily="34" charset="0"/>
          </a:endParaRPr>
        </a:p>
      </dgm:t>
    </dgm:pt>
    <dgm:pt modelId="{32500019-4BD2-44AA-BC1E-32715E1F16CE}" type="sibTrans" cxnId="{471691F7-DFFA-4B17-B865-BAEE869AF53B}">
      <dgm:prSet/>
      <dgm:spPr/>
      <dgm:t>
        <a:bodyPr/>
        <a:lstStyle/>
        <a:p>
          <a:endParaRPr lang="en-US" sz="1600">
            <a:latin typeface="Candara" panose="020E0502030303020204" pitchFamily="34" charset="0"/>
          </a:endParaRPr>
        </a:p>
      </dgm:t>
    </dgm:pt>
    <dgm:pt modelId="{709ED764-D356-4FBB-9BB1-1B00239B7931}">
      <dgm:prSet phldrT="[Text]" custT="1"/>
      <dgm:spPr/>
      <dgm:t>
        <a:bodyPr/>
        <a:lstStyle/>
        <a:p>
          <a:r>
            <a:rPr lang="en-US" sz="1600" smtClean="0">
              <a:latin typeface="Candara" panose="020E0502030303020204" pitchFamily="34" charset="0"/>
            </a:rPr>
            <a:t>This means autowiring </a:t>
          </a:r>
          <a:r>
            <a:rPr lang="en-US" sz="1800" smtClean="0">
              <a:latin typeface="Candara" panose="020E0502030303020204" pitchFamily="34" charset="0"/>
            </a:rPr>
            <a:t>happens</a:t>
          </a:r>
          <a:r>
            <a:rPr lang="en-US" sz="1600" smtClean="0">
              <a:latin typeface="Candara" panose="020E0502030303020204" pitchFamily="34" charset="0"/>
            </a:rPr>
            <a:t> using the matching type</a:t>
          </a:r>
          <a:endParaRPr lang="en-US" sz="1600">
            <a:latin typeface="Candara" panose="020E0502030303020204" pitchFamily="34" charset="0"/>
          </a:endParaRPr>
        </a:p>
      </dgm:t>
    </dgm:pt>
    <dgm:pt modelId="{CCCE0C7B-B18B-48F9-A8CD-CE6D12276DAC}" type="parTrans" cxnId="{1811100E-1C40-48F7-925F-1D60ECAFFDFF}">
      <dgm:prSet/>
      <dgm:spPr/>
      <dgm:t>
        <a:bodyPr/>
        <a:lstStyle/>
        <a:p>
          <a:endParaRPr lang="en-US" sz="1600">
            <a:latin typeface="Candara" panose="020E0502030303020204" pitchFamily="34" charset="0"/>
          </a:endParaRPr>
        </a:p>
      </dgm:t>
    </dgm:pt>
    <dgm:pt modelId="{DE0B4F73-0921-435C-8EB2-711597D18336}" type="sibTrans" cxnId="{1811100E-1C40-48F7-925F-1D60ECAFFDFF}">
      <dgm:prSet/>
      <dgm:spPr/>
      <dgm:t>
        <a:bodyPr/>
        <a:lstStyle/>
        <a:p>
          <a:endParaRPr lang="en-US" sz="1600">
            <a:latin typeface="Candara" panose="020E0502030303020204" pitchFamily="34" charset="0"/>
          </a:endParaRPr>
        </a:p>
      </dgm:t>
    </dgm:pt>
    <dgm:pt modelId="{CF54927D-9CCB-4216-A6D2-7372C4109A2E}">
      <dgm:prSet phldrT="[Text]" custT="1"/>
      <dgm:spPr/>
      <dgm:t>
        <a:bodyPr/>
        <a:lstStyle/>
        <a:p>
          <a:r>
            <a:rPr lang="en-US" sz="2000" smtClean="0">
              <a:latin typeface="Candara" panose="020E0502030303020204" pitchFamily="34" charset="0"/>
            </a:rPr>
            <a:t>Auto-Wiring "</a:t>
          </a:r>
          <a:r>
            <a:rPr lang="en-US" sz="1900" b="1" smtClean="0">
              <a:latin typeface="Candara" panose="020E0502030303020204" pitchFamily="34" charset="0"/>
            </a:rPr>
            <a:t>constructor</a:t>
          </a:r>
          <a:r>
            <a:rPr lang="en-US" sz="2000" smtClean="0">
              <a:latin typeface="Candara" panose="020E0502030303020204" pitchFamily="34" charset="0"/>
            </a:rPr>
            <a:t>" </a:t>
          </a:r>
          <a:endParaRPr lang="en-US" sz="2000">
            <a:latin typeface="Candara" panose="020E0502030303020204" pitchFamily="34" charset="0"/>
          </a:endParaRPr>
        </a:p>
      </dgm:t>
    </dgm:pt>
    <dgm:pt modelId="{ECCD776B-758F-4F55-B38F-A61EF6E232D3}" type="parTrans" cxnId="{65D0C9DF-B72F-49DC-9EFF-BC9CD6FD0460}">
      <dgm:prSet/>
      <dgm:spPr/>
      <dgm:t>
        <a:bodyPr/>
        <a:lstStyle/>
        <a:p>
          <a:endParaRPr lang="en-US" sz="1600">
            <a:latin typeface="Candara" panose="020E0502030303020204" pitchFamily="34" charset="0"/>
          </a:endParaRPr>
        </a:p>
      </dgm:t>
    </dgm:pt>
    <dgm:pt modelId="{D9EA9BE4-4DF0-48D3-BC9D-A5694BA71E08}" type="sibTrans" cxnId="{65D0C9DF-B72F-49DC-9EFF-BC9CD6FD0460}">
      <dgm:prSet/>
      <dgm:spPr/>
      <dgm:t>
        <a:bodyPr/>
        <a:lstStyle/>
        <a:p>
          <a:endParaRPr lang="en-US" sz="1600">
            <a:latin typeface="Candara" panose="020E0502030303020204" pitchFamily="34" charset="0"/>
          </a:endParaRPr>
        </a:p>
      </dgm:t>
    </dgm:pt>
    <dgm:pt modelId="{6E05F5C7-7BBB-4C1E-B768-DC196FD1B3B4}">
      <dgm:prSet phldrT="[Text]" custT="1"/>
      <dgm:spPr/>
      <dgm:t>
        <a:bodyPr/>
        <a:lstStyle/>
        <a:p>
          <a:r>
            <a:rPr lang="en-US" sz="1600" smtClean="0">
              <a:latin typeface="Candara" panose="020E0502030303020204" pitchFamily="34" charset="0"/>
            </a:rPr>
            <a:t>This means autowiring </a:t>
          </a:r>
          <a:r>
            <a:rPr lang="en-US" sz="1800" smtClean="0">
              <a:latin typeface="Candara" panose="020E0502030303020204" pitchFamily="34" charset="0"/>
            </a:rPr>
            <a:t>happens</a:t>
          </a:r>
          <a:r>
            <a:rPr lang="en-US" sz="1600" smtClean="0">
              <a:latin typeface="Candara" panose="020E0502030303020204" pitchFamily="34" charset="0"/>
            </a:rPr>
            <a:t> through constructor according to the exact arguments</a:t>
          </a:r>
          <a:endParaRPr lang="en-US" sz="1600">
            <a:latin typeface="Candara" panose="020E0502030303020204" pitchFamily="34" charset="0"/>
          </a:endParaRPr>
        </a:p>
      </dgm:t>
    </dgm:pt>
    <dgm:pt modelId="{EABA3A48-25BC-428C-BA25-C42C2B74CBA8}" type="parTrans" cxnId="{8B19F457-9E67-4EAE-9445-2149A821C579}">
      <dgm:prSet/>
      <dgm:spPr/>
      <dgm:t>
        <a:bodyPr/>
        <a:lstStyle/>
        <a:p>
          <a:endParaRPr lang="en-US" sz="1600">
            <a:latin typeface="Candara" panose="020E0502030303020204" pitchFamily="34" charset="0"/>
          </a:endParaRPr>
        </a:p>
      </dgm:t>
    </dgm:pt>
    <dgm:pt modelId="{09184563-866A-446F-85F1-1B5219D9BABD}" type="sibTrans" cxnId="{8B19F457-9E67-4EAE-9445-2149A821C579}">
      <dgm:prSet/>
      <dgm:spPr/>
      <dgm:t>
        <a:bodyPr/>
        <a:lstStyle/>
        <a:p>
          <a:endParaRPr lang="en-US" sz="1600">
            <a:latin typeface="Candara" panose="020E0502030303020204" pitchFamily="34" charset="0"/>
          </a:endParaRPr>
        </a:p>
      </dgm:t>
    </dgm:pt>
    <dgm:pt modelId="{04DC37C8-5051-4261-BBA4-2DC847C7609C}" type="pres">
      <dgm:prSet presAssocID="{3898AD2C-8722-4683-B57C-9F6B67FF4F87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8AF1E24-8297-4CB3-8EE0-99DEC247E399}" type="pres">
      <dgm:prSet presAssocID="{FFCE0B08-A351-43CE-AC78-FDBB0A536F63}" presName="thickLine" presStyleLbl="alignNode1" presStyleIdx="0" presStyleCnt="4"/>
      <dgm:spPr/>
      <dgm:t>
        <a:bodyPr/>
        <a:lstStyle/>
        <a:p>
          <a:endParaRPr lang="en-US"/>
        </a:p>
      </dgm:t>
    </dgm:pt>
    <dgm:pt modelId="{78A70D1B-F1EF-4F9C-B0C9-5F3E9DF5384C}" type="pres">
      <dgm:prSet presAssocID="{FFCE0B08-A351-43CE-AC78-FDBB0A536F63}" presName="horz1" presStyleCnt="0"/>
      <dgm:spPr/>
      <dgm:t>
        <a:bodyPr/>
        <a:lstStyle/>
        <a:p>
          <a:endParaRPr lang="en-US"/>
        </a:p>
      </dgm:t>
    </dgm:pt>
    <dgm:pt modelId="{63FBDECB-2A0B-4F8D-9D08-703D3B50EE33}" type="pres">
      <dgm:prSet presAssocID="{FFCE0B08-A351-43CE-AC78-FDBB0A536F63}" presName="tx1" presStyleLbl="revTx" presStyleIdx="0" presStyleCnt="8"/>
      <dgm:spPr/>
      <dgm:t>
        <a:bodyPr/>
        <a:lstStyle/>
        <a:p>
          <a:endParaRPr lang="en-US"/>
        </a:p>
      </dgm:t>
    </dgm:pt>
    <dgm:pt modelId="{FC1D70F9-73AD-40A4-AB76-44A06C18FF9D}" type="pres">
      <dgm:prSet presAssocID="{FFCE0B08-A351-43CE-AC78-FDBB0A536F63}" presName="vert1" presStyleCnt="0"/>
      <dgm:spPr/>
      <dgm:t>
        <a:bodyPr/>
        <a:lstStyle/>
        <a:p>
          <a:endParaRPr lang="en-US"/>
        </a:p>
      </dgm:t>
    </dgm:pt>
    <dgm:pt modelId="{929D3A87-C40E-4C5B-9C8D-19AA3AAD95E3}" type="pres">
      <dgm:prSet presAssocID="{DE88A214-976F-4EF8-8086-9B148CD2D361}" presName="vertSpace2a" presStyleCnt="0"/>
      <dgm:spPr/>
      <dgm:t>
        <a:bodyPr/>
        <a:lstStyle/>
        <a:p>
          <a:endParaRPr lang="en-US"/>
        </a:p>
      </dgm:t>
    </dgm:pt>
    <dgm:pt modelId="{4172E48B-95CE-461C-8895-4F2B3F3E3477}" type="pres">
      <dgm:prSet presAssocID="{DE88A214-976F-4EF8-8086-9B148CD2D361}" presName="horz2" presStyleCnt="0"/>
      <dgm:spPr/>
      <dgm:t>
        <a:bodyPr/>
        <a:lstStyle/>
        <a:p>
          <a:endParaRPr lang="en-US"/>
        </a:p>
      </dgm:t>
    </dgm:pt>
    <dgm:pt modelId="{FF7D6995-60A0-4E7F-9C26-D3A90189C845}" type="pres">
      <dgm:prSet presAssocID="{DE88A214-976F-4EF8-8086-9B148CD2D361}" presName="horzSpace2" presStyleCnt="0"/>
      <dgm:spPr/>
      <dgm:t>
        <a:bodyPr/>
        <a:lstStyle/>
        <a:p>
          <a:endParaRPr lang="en-US"/>
        </a:p>
      </dgm:t>
    </dgm:pt>
    <dgm:pt modelId="{8BA01FD2-A995-486C-87A9-FA6A98F69D19}" type="pres">
      <dgm:prSet presAssocID="{DE88A214-976F-4EF8-8086-9B148CD2D361}" presName="tx2" presStyleLbl="revTx" presStyleIdx="1" presStyleCnt="8"/>
      <dgm:spPr/>
      <dgm:t>
        <a:bodyPr/>
        <a:lstStyle/>
        <a:p>
          <a:endParaRPr lang="en-US"/>
        </a:p>
      </dgm:t>
    </dgm:pt>
    <dgm:pt modelId="{5EEBFD49-8650-4887-95AA-270B41072194}" type="pres">
      <dgm:prSet presAssocID="{DE88A214-976F-4EF8-8086-9B148CD2D361}" presName="vert2" presStyleCnt="0"/>
      <dgm:spPr/>
      <dgm:t>
        <a:bodyPr/>
        <a:lstStyle/>
        <a:p>
          <a:endParaRPr lang="en-US"/>
        </a:p>
      </dgm:t>
    </dgm:pt>
    <dgm:pt modelId="{7EB08DCA-8F4A-4E2E-99CF-5FCF1E6E9405}" type="pres">
      <dgm:prSet presAssocID="{DE88A214-976F-4EF8-8086-9B148CD2D361}" presName="thinLine2b" presStyleLbl="callout" presStyleIdx="0" presStyleCnt="4"/>
      <dgm:spPr/>
      <dgm:t>
        <a:bodyPr/>
        <a:lstStyle/>
        <a:p>
          <a:endParaRPr lang="en-US"/>
        </a:p>
      </dgm:t>
    </dgm:pt>
    <dgm:pt modelId="{CD0DF2DF-51CE-4385-8F75-038FC2FD4771}" type="pres">
      <dgm:prSet presAssocID="{DE88A214-976F-4EF8-8086-9B148CD2D361}" presName="vertSpace2b" presStyleCnt="0"/>
      <dgm:spPr/>
      <dgm:t>
        <a:bodyPr/>
        <a:lstStyle/>
        <a:p>
          <a:endParaRPr lang="en-US"/>
        </a:p>
      </dgm:t>
    </dgm:pt>
    <dgm:pt modelId="{9ABF7542-D1E0-4344-BDF1-7DF8C10E480E}" type="pres">
      <dgm:prSet presAssocID="{29D6DCF1-82E0-4D85-914C-2DF35E692BDA}" presName="thickLine" presStyleLbl="alignNode1" presStyleIdx="1" presStyleCnt="4"/>
      <dgm:spPr/>
      <dgm:t>
        <a:bodyPr/>
        <a:lstStyle/>
        <a:p>
          <a:endParaRPr lang="en-US"/>
        </a:p>
      </dgm:t>
    </dgm:pt>
    <dgm:pt modelId="{897FC78D-B469-4C8D-B371-FE7E2BAC17A5}" type="pres">
      <dgm:prSet presAssocID="{29D6DCF1-82E0-4D85-914C-2DF35E692BDA}" presName="horz1" presStyleCnt="0"/>
      <dgm:spPr/>
      <dgm:t>
        <a:bodyPr/>
        <a:lstStyle/>
        <a:p>
          <a:endParaRPr lang="en-US"/>
        </a:p>
      </dgm:t>
    </dgm:pt>
    <dgm:pt modelId="{9926CFA2-C869-409B-9B3C-88F65E3B7936}" type="pres">
      <dgm:prSet presAssocID="{29D6DCF1-82E0-4D85-914C-2DF35E692BDA}" presName="tx1" presStyleLbl="revTx" presStyleIdx="2" presStyleCnt="8"/>
      <dgm:spPr/>
      <dgm:t>
        <a:bodyPr/>
        <a:lstStyle/>
        <a:p>
          <a:endParaRPr lang="en-US"/>
        </a:p>
      </dgm:t>
    </dgm:pt>
    <dgm:pt modelId="{A2C5E362-A92F-4A5F-A345-30F3E171B6E5}" type="pres">
      <dgm:prSet presAssocID="{29D6DCF1-82E0-4D85-914C-2DF35E692BDA}" presName="vert1" presStyleCnt="0"/>
      <dgm:spPr/>
      <dgm:t>
        <a:bodyPr/>
        <a:lstStyle/>
        <a:p>
          <a:endParaRPr lang="en-US"/>
        </a:p>
      </dgm:t>
    </dgm:pt>
    <dgm:pt modelId="{83034F4B-69B9-4D78-A40C-3009EFCBF559}" type="pres">
      <dgm:prSet presAssocID="{76AFD4D4-BA3A-42A1-84E1-52986A23EC25}" presName="vertSpace2a" presStyleCnt="0"/>
      <dgm:spPr/>
      <dgm:t>
        <a:bodyPr/>
        <a:lstStyle/>
        <a:p>
          <a:endParaRPr lang="en-US"/>
        </a:p>
      </dgm:t>
    </dgm:pt>
    <dgm:pt modelId="{FFDB0083-F441-4A89-9611-9A34890508F1}" type="pres">
      <dgm:prSet presAssocID="{76AFD4D4-BA3A-42A1-84E1-52986A23EC25}" presName="horz2" presStyleCnt="0"/>
      <dgm:spPr/>
      <dgm:t>
        <a:bodyPr/>
        <a:lstStyle/>
        <a:p>
          <a:endParaRPr lang="en-US"/>
        </a:p>
      </dgm:t>
    </dgm:pt>
    <dgm:pt modelId="{68E3F976-6668-4DEF-9B5C-CB0B62429492}" type="pres">
      <dgm:prSet presAssocID="{76AFD4D4-BA3A-42A1-84E1-52986A23EC25}" presName="horzSpace2" presStyleCnt="0"/>
      <dgm:spPr/>
      <dgm:t>
        <a:bodyPr/>
        <a:lstStyle/>
        <a:p>
          <a:endParaRPr lang="en-US"/>
        </a:p>
      </dgm:t>
    </dgm:pt>
    <dgm:pt modelId="{C2DA4DD1-7A27-4B22-829B-56F31EE1D3EA}" type="pres">
      <dgm:prSet presAssocID="{76AFD4D4-BA3A-42A1-84E1-52986A23EC25}" presName="tx2" presStyleLbl="revTx" presStyleIdx="3" presStyleCnt="8"/>
      <dgm:spPr/>
      <dgm:t>
        <a:bodyPr/>
        <a:lstStyle/>
        <a:p>
          <a:endParaRPr lang="en-US"/>
        </a:p>
      </dgm:t>
    </dgm:pt>
    <dgm:pt modelId="{E4C32BF0-41B0-4A44-9B77-F8D8104774A5}" type="pres">
      <dgm:prSet presAssocID="{76AFD4D4-BA3A-42A1-84E1-52986A23EC25}" presName="vert2" presStyleCnt="0"/>
      <dgm:spPr/>
      <dgm:t>
        <a:bodyPr/>
        <a:lstStyle/>
        <a:p>
          <a:endParaRPr lang="en-US"/>
        </a:p>
      </dgm:t>
    </dgm:pt>
    <dgm:pt modelId="{2101CE01-1E21-4478-9C09-AE7FB35464D0}" type="pres">
      <dgm:prSet presAssocID="{76AFD4D4-BA3A-42A1-84E1-52986A23EC25}" presName="thinLine2b" presStyleLbl="callout" presStyleIdx="1" presStyleCnt="4"/>
      <dgm:spPr/>
      <dgm:t>
        <a:bodyPr/>
        <a:lstStyle/>
        <a:p>
          <a:endParaRPr lang="en-US"/>
        </a:p>
      </dgm:t>
    </dgm:pt>
    <dgm:pt modelId="{4FA404B3-DFF0-4956-87E1-61378729E7D0}" type="pres">
      <dgm:prSet presAssocID="{76AFD4D4-BA3A-42A1-84E1-52986A23EC25}" presName="vertSpace2b" presStyleCnt="0"/>
      <dgm:spPr/>
      <dgm:t>
        <a:bodyPr/>
        <a:lstStyle/>
        <a:p>
          <a:endParaRPr lang="en-US"/>
        </a:p>
      </dgm:t>
    </dgm:pt>
    <dgm:pt modelId="{EB700A10-6763-40DD-9F37-4A9358BD9A21}" type="pres">
      <dgm:prSet presAssocID="{76C01481-59F3-46C9-A3F3-A304218BB1CA}" presName="thickLine" presStyleLbl="alignNode1" presStyleIdx="2" presStyleCnt="4"/>
      <dgm:spPr/>
      <dgm:t>
        <a:bodyPr/>
        <a:lstStyle/>
        <a:p>
          <a:endParaRPr lang="en-US"/>
        </a:p>
      </dgm:t>
    </dgm:pt>
    <dgm:pt modelId="{57202213-BA26-4BB6-A64B-A351C4EE60BB}" type="pres">
      <dgm:prSet presAssocID="{76C01481-59F3-46C9-A3F3-A304218BB1CA}" presName="horz1" presStyleCnt="0"/>
      <dgm:spPr/>
      <dgm:t>
        <a:bodyPr/>
        <a:lstStyle/>
        <a:p>
          <a:endParaRPr lang="en-US"/>
        </a:p>
      </dgm:t>
    </dgm:pt>
    <dgm:pt modelId="{34A6D40C-BF35-413D-A34F-55790DB937D2}" type="pres">
      <dgm:prSet presAssocID="{76C01481-59F3-46C9-A3F3-A304218BB1CA}" presName="tx1" presStyleLbl="revTx" presStyleIdx="4" presStyleCnt="8"/>
      <dgm:spPr/>
      <dgm:t>
        <a:bodyPr/>
        <a:lstStyle/>
        <a:p>
          <a:endParaRPr lang="en-US"/>
        </a:p>
      </dgm:t>
    </dgm:pt>
    <dgm:pt modelId="{6589FF48-68BA-43A5-BF54-FDF40901FE8E}" type="pres">
      <dgm:prSet presAssocID="{76C01481-59F3-46C9-A3F3-A304218BB1CA}" presName="vert1" presStyleCnt="0"/>
      <dgm:spPr/>
      <dgm:t>
        <a:bodyPr/>
        <a:lstStyle/>
        <a:p>
          <a:endParaRPr lang="en-US"/>
        </a:p>
      </dgm:t>
    </dgm:pt>
    <dgm:pt modelId="{1BF23BEC-7501-4F6B-806E-68EA1FE8CD59}" type="pres">
      <dgm:prSet presAssocID="{709ED764-D356-4FBB-9BB1-1B00239B7931}" presName="vertSpace2a" presStyleCnt="0"/>
      <dgm:spPr/>
      <dgm:t>
        <a:bodyPr/>
        <a:lstStyle/>
        <a:p>
          <a:endParaRPr lang="en-US"/>
        </a:p>
      </dgm:t>
    </dgm:pt>
    <dgm:pt modelId="{A12CAE0D-5D4E-4431-86C3-C317058D7A7A}" type="pres">
      <dgm:prSet presAssocID="{709ED764-D356-4FBB-9BB1-1B00239B7931}" presName="horz2" presStyleCnt="0"/>
      <dgm:spPr/>
      <dgm:t>
        <a:bodyPr/>
        <a:lstStyle/>
        <a:p>
          <a:endParaRPr lang="en-US"/>
        </a:p>
      </dgm:t>
    </dgm:pt>
    <dgm:pt modelId="{C33BC645-B98E-44BD-A729-C5DD6BC00198}" type="pres">
      <dgm:prSet presAssocID="{709ED764-D356-4FBB-9BB1-1B00239B7931}" presName="horzSpace2" presStyleCnt="0"/>
      <dgm:spPr/>
      <dgm:t>
        <a:bodyPr/>
        <a:lstStyle/>
        <a:p>
          <a:endParaRPr lang="en-US"/>
        </a:p>
      </dgm:t>
    </dgm:pt>
    <dgm:pt modelId="{9B9B5504-5EE0-447E-B8B7-47CDC7ED73F6}" type="pres">
      <dgm:prSet presAssocID="{709ED764-D356-4FBB-9BB1-1B00239B7931}" presName="tx2" presStyleLbl="revTx" presStyleIdx="5" presStyleCnt="8"/>
      <dgm:spPr/>
      <dgm:t>
        <a:bodyPr/>
        <a:lstStyle/>
        <a:p>
          <a:endParaRPr lang="en-US"/>
        </a:p>
      </dgm:t>
    </dgm:pt>
    <dgm:pt modelId="{B7A1F58F-F0B6-4D3D-9D6A-A7A96B8A56E1}" type="pres">
      <dgm:prSet presAssocID="{709ED764-D356-4FBB-9BB1-1B00239B7931}" presName="vert2" presStyleCnt="0"/>
      <dgm:spPr/>
      <dgm:t>
        <a:bodyPr/>
        <a:lstStyle/>
        <a:p>
          <a:endParaRPr lang="en-US"/>
        </a:p>
      </dgm:t>
    </dgm:pt>
    <dgm:pt modelId="{EC70ADA6-B381-409A-8469-2E037378EA1C}" type="pres">
      <dgm:prSet presAssocID="{709ED764-D356-4FBB-9BB1-1B00239B7931}" presName="thinLine2b" presStyleLbl="callout" presStyleIdx="2" presStyleCnt="4"/>
      <dgm:spPr/>
      <dgm:t>
        <a:bodyPr/>
        <a:lstStyle/>
        <a:p>
          <a:endParaRPr lang="en-US"/>
        </a:p>
      </dgm:t>
    </dgm:pt>
    <dgm:pt modelId="{FFE40347-34BC-48C1-89D0-BDE3065C4FC6}" type="pres">
      <dgm:prSet presAssocID="{709ED764-D356-4FBB-9BB1-1B00239B7931}" presName="vertSpace2b" presStyleCnt="0"/>
      <dgm:spPr/>
      <dgm:t>
        <a:bodyPr/>
        <a:lstStyle/>
        <a:p>
          <a:endParaRPr lang="en-US"/>
        </a:p>
      </dgm:t>
    </dgm:pt>
    <dgm:pt modelId="{BE1CA2F2-9286-4894-9B38-4D6074403CD9}" type="pres">
      <dgm:prSet presAssocID="{CF54927D-9CCB-4216-A6D2-7372C4109A2E}" presName="thickLine" presStyleLbl="alignNode1" presStyleIdx="3" presStyleCnt="4"/>
      <dgm:spPr/>
      <dgm:t>
        <a:bodyPr/>
        <a:lstStyle/>
        <a:p>
          <a:endParaRPr lang="en-US"/>
        </a:p>
      </dgm:t>
    </dgm:pt>
    <dgm:pt modelId="{46C17AD7-B6C1-4D81-AA8F-E7B08DB967A9}" type="pres">
      <dgm:prSet presAssocID="{CF54927D-9CCB-4216-A6D2-7372C4109A2E}" presName="horz1" presStyleCnt="0"/>
      <dgm:spPr/>
      <dgm:t>
        <a:bodyPr/>
        <a:lstStyle/>
        <a:p>
          <a:endParaRPr lang="en-US"/>
        </a:p>
      </dgm:t>
    </dgm:pt>
    <dgm:pt modelId="{DD89238E-25B2-4F85-9F60-4B0C4DB18A14}" type="pres">
      <dgm:prSet presAssocID="{CF54927D-9CCB-4216-A6D2-7372C4109A2E}" presName="tx1" presStyleLbl="revTx" presStyleIdx="6" presStyleCnt="8"/>
      <dgm:spPr/>
      <dgm:t>
        <a:bodyPr/>
        <a:lstStyle/>
        <a:p>
          <a:endParaRPr lang="en-US"/>
        </a:p>
      </dgm:t>
    </dgm:pt>
    <dgm:pt modelId="{C5A51C7B-E217-419B-9D96-815B6F09E3C7}" type="pres">
      <dgm:prSet presAssocID="{CF54927D-9CCB-4216-A6D2-7372C4109A2E}" presName="vert1" presStyleCnt="0"/>
      <dgm:spPr/>
      <dgm:t>
        <a:bodyPr/>
        <a:lstStyle/>
        <a:p>
          <a:endParaRPr lang="en-US"/>
        </a:p>
      </dgm:t>
    </dgm:pt>
    <dgm:pt modelId="{A5775715-DAF4-4674-B378-DC95206CF4E0}" type="pres">
      <dgm:prSet presAssocID="{6E05F5C7-7BBB-4C1E-B768-DC196FD1B3B4}" presName="vertSpace2a" presStyleCnt="0"/>
      <dgm:spPr/>
      <dgm:t>
        <a:bodyPr/>
        <a:lstStyle/>
        <a:p>
          <a:endParaRPr lang="en-US"/>
        </a:p>
      </dgm:t>
    </dgm:pt>
    <dgm:pt modelId="{0170B59D-3DF7-4E03-AF84-6CEC3D20B790}" type="pres">
      <dgm:prSet presAssocID="{6E05F5C7-7BBB-4C1E-B768-DC196FD1B3B4}" presName="horz2" presStyleCnt="0"/>
      <dgm:spPr/>
      <dgm:t>
        <a:bodyPr/>
        <a:lstStyle/>
        <a:p>
          <a:endParaRPr lang="en-US"/>
        </a:p>
      </dgm:t>
    </dgm:pt>
    <dgm:pt modelId="{7EF32C26-78CF-4105-B100-6FDB9931ECAF}" type="pres">
      <dgm:prSet presAssocID="{6E05F5C7-7BBB-4C1E-B768-DC196FD1B3B4}" presName="horzSpace2" presStyleCnt="0"/>
      <dgm:spPr/>
      <dgm:t>
        <a:bodyPr/>
        <a:lstStyle/>
        <a:p>
          <a:endParaRPr lang="en-US"/>
        </a:p>
      </dgm:t>
    </dgm:pt>
    <dgm:pt modelId="{FB8EBA87-5FFB-4EAD-A62A-1FD079433A6F}" type="pres">
      <dgm:prSet presAssocID="{6E05F5C7-7BBB-4C1E-B768-DC196FD1B3B4}" presName="tx2" presStyleLbl="revTx" presStyleIdx="7" presStyleCnt="8"/>
      <dgm:spPr/>
      <dgm:t>
        <a:bodyPr/>
        <a:lstStyle/>
        <a:p>
          <a:endParaRPr lang="en-US"/>
        </a:p>
      </dgm:t>
    </dgm:pt>
    <dgm:pt modelId="{4AAE9012-12E6-485A-9897-2DAFC88D35DB}" type="pres">
      <dgm:prSet presAssocID="{6E05F5C7-7BBB-4C1E-B768-DC196FD1B3B4}" presName="vert2" presStyleCnt="0"/>
      <dgm:spPr/>
      <dgm:t>
        <a:bodyPr/>
        <a:lstStyle/>
        <a:p>
          <a:endParaRPr lang="en-US"/>
        </a:p>
      </dgm:t>
    </dgm:pt>
    <dgm:pt modelId="{4DA42A2C-9C67-42D8-BAEC-86B555544D9A}" type="pres">
      <dgm:prSet presAssocID="{6E05F5C7-7BBB-4C1E-B768-DC196FD1B3B4}" presName="thinLine2b" presStyleLbl="callout" presStyleIdx="3" presStyleCnt="4"/>
      <dgm:spPr/>
      <dgm:t>
        <a:bodyPr/>
        <a:lstStyle/>
        <a:p>
          <a:endParaRPr lang="en-US"/>
        </a:p>
      </dgm:t>
    </dgm:pt>
    <dgm:pt modelId="{9D0D8873-B327-4927-B030-F5AB3656449D}" type="pres">
      <dgm:prSet presAssocID="{6E05F5C7-7BBB-4C1E-B768-DC196FD1B3B4}" presName="vertSpace2b" presStyleCnt="0"/>
      <dgm:spPr/>
      <dgm:t>
        <a:bodyPr/>
        <a:lstStyle/>
        <a:p>
          <a:endParaRPr lang="en-US"/>
        </a:p>
      </dgm:t>
    </dgm:pt>
  </dgm:ptLst>
  <dgm:cxnLst>
    <dgm:cxn modelId="{ED7C4999-4539-40D2-8BC7-3E93C3998D5C}" type="presOf" srcId="{DE88A214-976F-4EF8-8086-9B148CD2D361}" destId="{8BA01FD2-A995-486C-87A9-FA6A98F69D19}" srcOrd="0" destOrd="0" presId="urn:microsoft.com/office/officeart/2008/layout/LinedList"/>
    <dgm:cxn modelId="{61190686-BEF1-46E8-A60C-AF32ABB30F26}" type="presOf" srcId="{76C01481-59F3-46C9-A3F3-A304218BB1CA}" destId="{34A6D40C-BF35-413D-A34F-55790DB937D2}" srcOrd="0" destOrd="0" presId="urn:microsoft.com/office/officeart/2008/layout/LinedList"/>
    <dgm:cxn modelId="{00726327-1AB1-4E49-8F9D-A1A99C57F9BB}" srcId="{29D6DCF1-82E0-4D85-914C-2DF35E692BDA}" destId="{76AFD4D4-BA3A-42A1-84E1-52986A23EC25}" srcOrd="0" destOrd="0" parTransId="{5C6BECC5-B7C5-45F8-8F86-A13FC7D2FE4F}" sibTransId="{5594F9AE-F815-4E14-A6C7-54AC0F797C51}"/>
    <dgm:cxn modelId="{5618E277-7AEE-4BF7-AE57-53955ABE9D64}" type="presOf" srcId="{29D6DCF1-82E0-4D85-914C-2DF35E692BDA}" destId="{9926CFA2-C869-409B-9B3C-88F65E3B7936}" srcOrd="0" destOrd="0" presId="urn:microsoft.com/office/officeart/2008/layout/LinedList"/>
    <dgm:cxn modelId="{E03165E3-155E-4C08-BA42-61EA4F80D24C}" type="presOf" srcId="{709ED764-D356-4FBB-9BB1-1B00239B7931}" destId="{9B9B5504-5EE0-447E-B8B7-47CDC7ED73F6}" srcOrd="0" destOrd="0" presId="urn:microsoft.com/office/officeart/2008/layout/LinedList"/>
    <dgm:cxn modelId="{8B19F457-9E67-4EAE-9445-2149A821C579}" srcId="{CF54927D-9CCB-4216-A6D2-7372C4109A2E}" destId="{6E05F5C7-7BBB-4C1E-B768-DC196FD1B3B4}" srcOrd="0" destOrd="0" parTransId="{EABA3A48-25BC-428C-BA25-C42C2B74CBA8}" sibTransId="{09184563-866A-446F-85F1-1B5219D9BABD}"/>
    <dgm:cxn modelId="{1811100E-1C40-48F7-925F-1D60ECAFFDFF}" srcId="{76C01481-59F3-46C9-A3F3-A304218BB1CA}" destId="{709ED764-D356-4FBB-9BB1-1B00239B7931}" srcOrd="0" destOrd="0" parTransId="{CCCE0C7B-B18B-48F9-A8CD-CE6D12276DAC}" sibTransId="{DE0B4F73-0921-435C-8EB2-711597D18336}"/>
    <dgm:cxn modelId="{8E7FC3C3-3CA4-439C-AC0B-C14DF079681F}" srcId="{FFCE0B08-A351-43CE-AC78-FDBB0A536F63}" destId="{DE88A214-976F-4EF8-8086-9B148CD2D361}" srcOrd="0" destOrd="0" parTransId="{8EF19FA2-89DB-4E0D-88C4-AF87B5E7DA4E}" sibTransId="{C4D78BFD-2DF3-4E44-AC87-42C49C0D2878}"/>
    <dgm:cxn modelId="{2F5902E1-7342-417C-BE1B-FD77BD709537}" type="presOf" srcId="{CF54927D-9CCB-4216-A6D2-7372C4109A2E}" destId="{DD89238E-25B2-4F85-9F60-4B0C4DB18A14}" srcOrd="0" destOrd="0" presId="urn:microsoft.com/office/officeart/2008/layout/LinedList"/>
    <dgm:cxn modelId="{515D8559-0D3E-4253-9364-40A8386D8DC2}" type="presOf" srcId="{6E05F5C7-7BBB-4C1E-B768-DC196FD1B3B4}" destId="{FB8EBA87-5FFB-4EAD-A62A-1FD079433A6F}" srcOrd="0" destOrd="0" presId="urn:microsoft.com/office/officeart/2008/layout/LinedList"/>
    <dgm:cxn modelId="{1A42EDDA-0F23-4810-A01E-2128135AD552}" srcId="{3898AD2C-8722-4683-B57C-9F6B67FF4F87}" destId="{29D6DCF1-82E0-4D85-914C-2DF35E692BDA}" srcOrd="1" destOrd="0" parTransId="{44C8B8B3-F97B-4BB7-9846-21F0C25A37F8}" sibTransId="{281A1B55-A30F-43FE-8580-EC6539A6F082}"/>
    <dgm:cxn modelId="{65D0C9DF-B72F-49DC-9EFF-BC9CD6FD0460}" srcId="{3898AD2C-8722-4683-B57C-9F6B67FF4F87}" destId="{CF54927D-9CCB-4216-A6D2-7372C4109A2E}" srcOrd="3" destOrd="0" parTransId="{ECCD776B-758F-4F55-B38F-A61EF6E232D3}" sibTransId="{D9EA9BE4-4DF0-48D3-BC9D-A5694BA71E08}"/>
    <dgm:cxn modelId="{349B9053-B246-436E-B050-FE21EF835C2B}" type="presOf" srcId="{3898AD2C-8722-4683-B57C-9F6B67FF4F87}" destId="{04DC37C8-5051-4261-BBA4-2DC847C7609C}" srcOrd="0" destOrd="0" presId="urn:microsoft.com/office/officeart/2008/layout/LinedList"/>
    <dgm:cxn modelId="{DA3D35ED-EA1B-4AA4-9B0F-4C9D7F89F2B5}" srcId="{3898AD2C-8722-4683-B57C-9F6B67FF4F87}" destId="{FFCE0B08-A351-43CE-AC78-FDBB0A536F63}" srcOrd="0" destOrd="0" parTransId="{E751C973-E86C-4DBC-AC73-D0A3869B9580}" sibTransId="{A42A076E-5954-42EE-843D-4B1E852B6AAC}"/>
    <dgm:cxn modelId="{A45B8243-254F-4A5C-A5D3-FCE774464B8B}" type="presOf" srcId="{76AFD4D4-BA3A-42A1-84E1-52986A23EC25}" destId="{C2DA4DD1-7A27-4B22-829B-56F31EE1D3EA}" srcOrd="0" destOrd="0" presId="urn:microsoft.com/office/officeart/2008/layout/LinedList"/>
    <dgm:cxn modelId="{D4318307-E8E7-409F-87E5-EF5AC4DCA910}" type="presOf" srcId="{FFCE0B08-A351-43CE-AC78-FDBB0A536F63}" destId="{63FBDECB-2A0B-4F8D-9D08-703D3B50EE33}" srcOrd="0" destOrd="0" presId="urn:microsoft.com/office/officeart/2008/layout/LinedList"/>
    <dgm:cxn modelId="{471691F7-DFFA-4B17-B865-BAEE869AF53B}" srcId="{3898AD2C-8722-4683-B57C-9F6B67FF4F87}" destId="{76C01481-59F3-46C9-A3F3-A304218BB1CA}" srcOrd="2" destOrd="0" parTransId="{204959DE-683D-4BD3-99B2-09C1FCE28D05}" sibTransId="{32500019-4BD2-44AA-BC1E-32715E1F16CE}"/>
    <dgm:cxn modelId="{44996D6E-0D67-4E8D-A4B2-01EF94334CB7}" type="presParOf" srcId="{04DC37C8-5051-4261-BBA4-2DC847C7609C}" destId="{78AF1E24-8297-4CB3-8EE0-99DEC247E399}" srcOrd="0" destOrd="0" presId="urn:microsoft.com/office/officeart/2008/layout/LinedList"/>
    <dgm:cxn modelId="{6F88EDAF-C054-4218-B595-581B144F0FD2}" type="presParOf" srcId="{04DC37C8-5051-4261-BBA4-2DC847C7609C}" destId="{78A70D1B-F1EF-4F9C-B0C9-5F3E9DF5384C}" srcOrd="1" destOrd="0" presId="urn:microsoft.com/office/officeart/2008/layout/LinedList"/>
    <dgm:cxn modelId="{D8FB84C5-F596-4095-9E93-B7D7D219DD3A}" type="presParOf" srcId="{78A70D1B-F1EF-4F9C-B0C9-5F3E9DF5384C}" destId="{63FBDECB-2A0B-4F8D-9D08-703D3B50EE33}" srcOrd="0" destOrd="0" presId="urn:microsoft.com/office/officeart/2008/layout/LinedList"/>
    <dgm:cxn modelId="{D849C9D2-BE31-4344-B02A-EE6C0F6446CC}" type="presParOf" srcId="{78A70D1B-F1EF-4F9C-B0C9-5F3E9DF5384C}" destId="{FC1D70F9-73AD-40A4-AB76-44A06C18FF9D}" srcOrd="1" destOrd="0" presId="urn:microsoft.com/office/officeart/2008/layout/LinedList"/>
    <dgm:cxn modelId="{5866F543-DF64-4D9C-BC8A-0157BA0E1CC0}" type="presParOf" srcId="{FC1D70F9-73AD-40A4-AB76-44A06C18FF9D}" destId="{929D3A87-C40E-4C5B-9C8D-19AA3AAD95E3}" srcOrd="0" destOrd="0" presId="urn:microsoft.com/office/officeart/2008/layout/LinedList"/>
    <dgm:cxn modelId="{999B93B7-901C-49D6-8F01-210B5F559E24}" type="presParOf" srcId="{FC1D70F9-73AD-40A4-AB76-44A06C18FF9D}" destId="{4172E48B-95CE-461C-8895-4F2B3F3E3477}" srcOrd="1" destOrd="0" presId="urn:microsoft.com/office/officeart/2008/layout/LinedList"/>
    <dgm:cxn modelId="{352EDCED-E475-4852-BAFD-B57F552A4178}" type="presParOf" srcId="{4172E48B-95CE-461C-8895-4F2B3F3E3477}" destId="{FF7D6995-60A0-4E7F-9C26-D3A90189C845}" srcOrd="0" destOrd="0" presId="urn:microsoft.com/office/officeart/2008/layout/LinedList"/>
    <dgm:cxn modelId="{66BD6718-AA08-4DE1-9602-1FF64D606CD4}" type="presParOf" srcId="{4172E48B-95CE-461C-8895-4F2B3F3E3477}" destId="{8BA01FD2-A995-486C-87A9-FA6A98F69D19}" srcOrd="1" destOrd="0" presId="urn:microsoft.com/office/officeart/2008/layout/LinedList"/>
    <dgm:cxn modelId="{300C2BBB-866A-4FFC-AEED-E1CA0CAF2161}" type="presParOf" srcId="{4172E48B-95CE-461C-8895-4F2B3F3E3477}" destId="{5EEBFD49-8650-4887-95AA-270B41072194}" srcOrd="2" destOrd="0" presId="urn:microsoft.com/office/officeart/2008/layout/LinedList"/>
    <dgm:cxn modelId="{C5C7D942-4412-47AD-811D-11EA5164A6FE}" type="presParOf" srcId="{FC1D70F9-73AD-40A4-AB76-44A06C18FF9D}" destId="{7EB08DCA-8F4A-4E2E-99CF-5FCF1E6E9405}" srcOrd="2" destOrd="0" presId="urn:microsoft.com/office/officeart/2008/layout/LinedList"/>
    <dgm:cxn modelId="{28F392DC-04A8-4395-87F6-BCADB8BD48F1}" type="presParOf" srcId="{FC1D70F9-73AD-40A4-AB76-44A06C18FF9D}" destId="{CD0DF2DF-51CE-4385-8F75-038FC2FD4771}" srcOrd="3" destOrd="0" presId="urn:microsoft.com/office/officeart/2008/layout/LinedList"/>
    <dgm:cxn modelId="{60AEB9E4-A514-4051-AA56-FD9F2FCD8480}" type="presParOf" srcId="{04DC37C8-5051-4261-BBA4-2DC847C7609C}" destId="{9ABF7542-D1E0-4344-BDF1-7DF8C10E480E}" srcOrd="2" destOrd="0" presId="urn:microsoft.com/office/officeart/2008/layout/LinedList"/>
    <dgm:cxn modelId="{AC256C9B-52F9-42EE-A5E5-F4CDCE9E53C8}" type="presParOf" srcId="{04DC37C8-5051-4261-BBA4-2DC847C7609C}" destId="{897FC78D-B469-4C8D-B371-FE7E2BAC17A5}" srcOrd="3" destOrd="0" presId="urn:microsoft.com/office/officeart/2008/layout/LinedList"/>
    <dgm:cxn modelId="{8565E863-8836-4CCA-B9C7-26B7DF00CDA9}" type="presParOf" srcId="{897FC78D-B469-4C8D-B371-FE7E2BAC17A5}" destId="{9926CFA2-C869-409B-9B3C-88F65E3B7936}" srcOrd="0" destOrd="0" presId="urn:microsoft.com/office/officeart/2008/layout/LinedList"/>
    <dgm:cxn modelId="{0D1D4515-5F0B-4283-AA5D-7EA74C5C2734}" type="presParOf" srcId="{897FC78D-B469-4C8D-B371-FE7E2BAC17A5}" destId="{A2C5E362-A92F-4A5F-A345-30F3E171B6E5}" srcOrd="1" destOrd="0" presId="urn:microsoft.com/office/officeart/2008/layout/LinedList"/>
    <dgm:cxn modelId="{FC5FB64C-974A-4AF8-8222-C8F636E24EAF}" type="presParOf" srcId="{A2C5E362-A92F-4A5F-A345-30F3E171B6E5}" destId="{83034F4B-69B9-4D78-A40C-3009EFCBF559}" srcOrd="0" destOrd="0" presId="urn:microsoft.com/office/officeart/2008/layout/LinedList"/>
    <dgm:cxn modelId="{C83DB001-FA1D-4F63-B982-C63CD3D01D12}" type="presParOf" srcId="{A2C5E362-A92F-4A5F-A345-30F3E171B6E5}" destId="{FFDB0083-F441-4A89-9611-9A34890508F1}" srcOrd="1" destOrd="0" presId="urn:microsoft.com/office/officeart/2008/layout/LinedList"/>
    <dgm:cxn modelId="{27CA27A9-A933-4C2E-B400-EDB98341E322}" type="presParOf" srcId="{FFDB0083-F441-4A89-9611-9A34890508F1}" destId="{68E3F976-6668-4DEF-9B5C-CB0B62429492}" srcOrd="0" destOrd="0" presId="urn:microsoft.com/office/officeart/2008/layout/LinedList"/>
    <dgm:cxn modelId="{57639759-0DFA-42ED-B2C4-4C5508AA74BA}" type="presParOf" srcId="{FFDB0083-F441-4A89-9611-9A34890508F1}" destId="{C2DA4DD1-7A27-4B22-829B-56F31EE1D3EA}" srcOrd="1" destOrd="0" presId="urn:microsoft.com/office/officeart/2008/layout/LinedList"/>
    <dgm:cxn modelId="{C9E7E6F5-4FB2-40EE-B822-3FFEBB0AF995}" type="presParOf" srcId="{FFDB0083-F441-4A89-9611-9A34890508F1}" destId="{E4C32BF0-41B0-4A44-9B77-F8D8104774A5}" srcOrd="2" destOrd="0" presId="urn:microsoft.com/office/officeart/2008/layout/LinedList"/>
    <dgm:cxn modelId="{B0CA388F-A093-4C5F-84EF-E32B3FA922C3}" type="presParOf" srcId="{A2C5E362-A92F-4A5F-A345-30F3E171B6E5}" destId="{2101CE01-1E21-4478-9C09-AE7FB35464D0}" srcOrd="2" destOrd="0" presId="urn:microsoft.com/office/officeart/2008/layout/LinedList"/>
    <dgm:cxn modelId="{3FFA61D2-2AA3-4916-A895-6351D757995B}" type="presParOf" srcId="{A2C5E362-A92F-4A5F-A345-30F3E171B6E5}" destId="{4FA404B3-DFF0-4956-87E1-61378729E7D0}" srcOrd="3" destOrd="0" presId="urn:microsoft.com/office/officeart/2008/layout/LinedList"/>
    <dgm:cxn modelId="{0E74720F-C3D1-4AD7-8926-1B33282811E3}" type="presParOf" srcId="{04DC37C8-5051-4261-BBA4-2DC847C7609C}" destId="{EB700A10-6763-40DD-9F37-4A9358BD9A21}" srcOrd="4" destOrd="0" presId="urn:microsoft.com/office/officeart/2008/layout/LinedList"/>
    <dgm:cxn modelId="{4BB387CA-FE37-45EF-8191-069FA84DAAC5}" type="presParOf" srcId="{04DC37C8-5051-4261-BBA4-2DC847C7609C}" destId="{57202213-BA26-4BB6-A64B-A351C4EE60BB}" srcOrd="5" destOrd="0" presId="urn:microsoft.com/office/officeart/2008/layout/LinedList"/>
    <dgm:cxn modelId="{72FFB617-459C-4BED-B560-894CB3995C89}" type="presParOf" srcId="{57202213-BA26-4BB6-A64B-A351C4EE60BB}" destId="{34A6D40C-BF35-413D-A34F-55790DB937D2}" srcOrd="0" destOrd="0" presId="urn:microsoft.com/office/officeart/2008/layout/LinedList"/>
    <dgm:cxn modelId="{09EF42D5-AC73-4015-B858-9575F3C9B64C}" type="presParOf" srcId="{57202213-BA26-4BB6-A64B-A351C4EE60BB}" destId="{6589FF48-68BA-43A5-BF54-FDF40901FE8E}" srcOrd="1" destOrd="0" presId="urn:microsoft.com/office/officeart/2008/layout/LinedList"/>
    <dgm:cxn modelId="{846A22E8-0AD7-4811-A3F7-91C74B2486A1}" type="presParOf" srcId="{6589FF48-68BA-43A5-BF54-FDF40901FE8E}" destId="{1BF23BEC-7501-4F6B-806E-68EA1FE8CD59}" srcOrd="0" destOrd="0" presId="urn:microsoft.com/office/officeart/2008/layout/LinedList"/>
    <dgm:cxn modelId="{F38F751F-EBA1-43F8-8A57-4721F41EFBFA}" type="presParOf" srcId="{6589FF48-68BA-43A5-BF54-FDF40901FE8E}" destId="{A12CAE0D-5D4E-4431-86C3-C317058D7A7A}" srcOrd="1" destOrd="0" presId="urn:microsoft.com/office/officeart/2008/layout/LinedList"/>
    <dgm:cxn modelId="{E004D00A-71F4-4650-8521-C00AAC4EBE56}" type="presParOf" srcId="{A12CAE0D-5D4E-4431-86C3-C317058D7A7A}" destId="{C33BC645-B98E-44BD-A729-C5DD6BC00198}" srcOrd="0" destOrd="0" presId="urn:microsoft.com/office/officeart/2008/layout/LinedList"/>
    <dgm:cxn modelId="{EC53BC0B-8348-4C6E-9B25-2A9BB75D4C6E}" type="presParOf" srcId="{A12CAE0D-5D4E-4431-86C3-C317058D7A7A}" destId="{9B9B5504-5EE0-447E-B8B7-47CDC7ED73F6}" srcOrd="1" destOrd="0" presId="urn:microsoft.com/office/officeart/2008/layout/LinedList"/>
    <dgm:cxn modelId="{51142FFF-2B6C-43B0-A9A9-7B58337F4857}" type="presParOf" srcId="{A12CAE0D-5D4E-4431-86C3-C317058D7A7A}" destId="{B7A1F58F-F0B6-4D3D-9D6A-A7A96B8A56E1}" srcOrd="2" destOrd="0" presId="urn:microsoft.com/office/officeart/2008/layout/LinedList"/>
    <dgm:cxn modelId="{15A96828-E57F-4046-8093-01B6F8DEC802}" type="presParOf" srcId="{6589FF48-68BA-43A5-BF54-FDF40901FE8E}" destId="{EC70ADA6-B381-409A-8469-2E037378EA1C}" srcOrd="2" destOrd="0" presId="urn:microsoft.com/office/officeart/2008/layout/LinedList"/>
    <dgm:cxn modelId="{ED5408C9-99F8-4B5B-9560-39555827F5FB}" type="presParOf" srcId="{6589FF48-68BA-43A5-BF54-FDF40901FE8E}" destId="{FFE40347-34BC-48C1-89D0-BDE3065C4FC6}" srcOrd="3" destOrd="0" presId="urn:microsoft.com/office/officeart/2008/layout/LinedList"/>
    <dgm:cxn modelId="{4FDD68B7-E31F-40C8-AB3D-CD9EB45ACE75}" type="presParOf" srcId="{04DC37C8-5051-4261-BBA4-2DC847C7609C}" destId="{BE1CA2F2-9286-4894-9B38-4D6074403CD9}" srcOrd="6" destOrd="0" presId="urn:microsoft.com/office/officeart/2008/layout/LinedList"/>
    <dgm:cxn modelId="{C3004580-E609-40F8-9B2B-DB930930114E}" type="presParOf" srcId="{04DC37C8-5051-4261-BBA4-2DC847C7609C}" destId="{46C17AD7-B6C1-4D81-AA8F-E7B08DB967A9}" srcOrd="7" destOrd="0" presId="urn:microsoft.com/office/officeart/2008/layout/LinedList"/>
    <dgm:cxn modelId="{0E365990-00D0-4F6F-B4AC-A77DE59C0FD3}" type="presParOf" srcId="{46C17AD7-B6C1-4D81-AA8F-E7B08DB967A9}" destId="{DD89238E-25B2-4F85-9F60-4B0C4DB18A14}" srcOrd="0" destOrd="0" presId="urn:microsoft.com/office/officeart/2008/layout/LinedList"/>
    <dgm:cxn modelId="{6A721F51-A29A-4ABA-97AE-3CD2290BFE69}" type="presParOf" srcId="{46C17AD7-B6C1-4D81-AA8F-E7B08DB967A9}" destId="{C5A51C7B-E217-419B-9D96-815B6F09E3C7}" srcOrd="1" destOrd="0" presId="urn:microsoft.com/office/officeart/2008/layout/LinedList"/>
    <dgm:cxn modelId="{0C571D70-A5D9-4ED5-BD9B-8E0F0FD25D68}" type="presParOf" srcId="{C5A51C7B-E217-419B-9D96-815B6F09E3C7}" destId="{A5775715-DAF4-4674-B378-DC95206CF4E0}" srcOrd="0" destOrd="0" presId="urn:microsoft.com/office/officeart/2008/layout/LinedList"/>
    <dgm:cxn modelId="{09FFE1A4-687A-4268-A770-4C07026A6FE2}" type="presParOf" srcId="{C5A51C7B-E217-419B-9D96-815B6F09E3C7}" destId="{0170B59D-3DF7-4E03-AF84-6CEC3D20B790}" srcOrd="1" destOrd="0" presId="urn:microsoft.com/office/officeart/2008/layout/LinedList"/>
    <dgm:cxn modelId="{A4D0982E-5EC6-47DB-81C4-F4F54CFCBC0D}" type="presParOf" srcId="{0170B59D-3DF7-4E03-AF84-6CEC3D20B790}" destId="{7EF32C26-78CF-4105-B100-6FDB9931ECAF}" srcOrd="0" destOrd="0" presId="urn:microsoft.com/office/officeart/2008/layout/LinedList"/>
    <dgm:cxn modelId="{366DE535-AFF1-4F35-8A7D-EE07E144B9BF}" type="presParOf" srcId="{0170B59D-3DF7-4E03-AF84-6CEC3D20B790}" destId="{FB8EBA87-5FFB-4EAD-A62A-1FD079433A6F}" srcOrd="1" destOrd="0" presId="urn:microsoft.com/office/officeart/2008/layout/LinedList"/>
    <dgm:cxn modelId="{C7E076AC-BF55-4764-B666-5D8F230980F8}" type="presParOf" srcId="{0170B59D-3DF7-4E03-AF84-6CEC3D20B790}" destId="{4AAE9012-12E6-485A-9897-2DAFC88D35DB}" srcOrd="2" destOrd="0" presId="urn:microsoft.com/office/officeart/2008/layout/LinedList"/>
    <dgm:cxn modelId="{951F7228-87E1-46BD-98E8-A8C65D706F7C}" type="presParOf" srcId="{C5A51C7B-E217-419B-9D96-815B6F09E3C7}" destId="{4DA42A2C-9C67-42D8-BAEC-86B555544D9A}" srcOrd="2" destOrd="0" presId="urn:microsoft.com/office/officeart/2008/layout/LinedList"/>
    <dgm:cxn modelId="{06C48846-1937-406E-90B5-7CC870975ED7}" type="presParOf" srcId="{C5A51C7B-E217-419B-9D96-815B6F09E3C7}" destId="{9D0D8873-B327-4927-B030-F5AB3656449D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A85CEF9-2EB0-4FAE-9218-E82C12301177}" type="doc">
      <dgm:prSet loTypeId="urn:microsoft.com/office/officeart/2008/layout/LinedLis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13717C9B-C2CA-4DA5-970A-4592DB8CE3DB}">
      <dgm:prSet phldrT="[Text]" custT="1"/>
      <dgm:spPr>
        <a:ln w="22225" cmpd="dbl">
          <a:noFill/>
        </a:ln>
      </dgm:spPr>
      <dgm:t>
        <a:bodyPr/>
        <a:lstStyle/>
        <a:p>
          <a:pPr algn="ctr"/>
          <a:r>
            <a:rPr lang="en-US" sz="2000" smtClean="0">
              <a:latin typeface="Candara" panose="020E0502030303020204" pitchFamily="34" charset="0"/>
            </a:rPr>
            <a:t>Problems of </a:t>
          </a:r>
          <a:r>
            <a:rPr lang="en-US" sz="2000" b="1" smtClean="0">
              <a:latin typeface="Candara" panose="020E0502030303020204" pitchFamily="34" charset="0"/>
            </a:rPr>
            <a:t>JDBC API</a:t>
          </a:r>
          <a:r>
            <a:rPr lang="en-US" sz="2000" smtClean="0">
              <a:latin typeface="Candara" panose="020E0502030303020204" pitchFamily="34" charset="0"/>
            </a:rPr>
            <a:t>:</a:t>
          </a:r>
          <a:endParaRPr lang="en-US" sz="2000">
            <a:latin typeface="Candara" panose="020E0502030303020204" pitchFamily="34" charset="0"/>
          </a:endParaRPr>
        </a:p>
      </dgm:t>
    </dgm:pt>
    <dgm:pt modelId="{9FDA4235-7388-4EB0-8EE2-F7BF9AACEE2D}" type="parTrans" cxnId="{E4B4375D-2F30-42C0-863D-4F6E80E7FBEB}">
      <dgm:prSet/>
      <dgm:spPr/>
      <dgm:t>
        <a:bodyPr/>
        <a:lstStyle/>
        <a:p>
          <a:pPr algn="just"/>
          <a:endParaRPr lang="en-US">
            <a:latin typeface="Candara" panose="020E0502030303020204" pitchFamily="34" charset="0"/>
          </a:endParaRPr>
        </a:p>
      </dgm:t>
    </dgm:pt>
    <dgm:pt modelId="{2AF957F5-71EA-488E-9AB6-BD2BC4257D5C}" type="sibTrans" cxnId="{E4B4375D-2F30-42C0-863D-4F6E80E7FBEB}">
      <dgm:prSet/>
      <dgm:spPr/>
      <dgm:t>
        <a:bodyPr/>
        <a:lstStyle/>
        <a:p>
          <a:pPr algn="just"/>
          <a:endParaRPr lang="en-US">
            <a:latin typeface="Candara" panose="020E0502030303020204" pitchFamily="34" charset="0"/>
          </a:endParaRPr>
        </a:p>
      </dgm:t>
    </dgm:pt>
    <dgm:pt modelId="{9F404138-E0B1-4CD3-B1DC-8A0CBE64F3CF}">
      <dgm:prSet phldrT="[Text]"/>
      <dgm:spPr/>
      <dgm:t>
        <a:bodyPr/>
        <a:lstStyle/>
        <a:p>
          <a:pPr algn="just"/>
          <a:r>
            <a:rPr lang="en-US" smtClean="0">
              <a:latin typeface="Candara" panose="020E0502030303020204" pitchFamily="34" charset="0"/>
            </a:rPr>
            <a:t>We need to write a lot of code before and after executing the query, such as creating connection, statement, closing resultset, connection etc.</a:t>
          </a:r>
          <a:endParaRPr lang="en-US">
            <a:latin typeface="Candara" panose="020E0502030303020204" pitchFamily="34" charset="0"/>
          </a:endParaRPr>
        </a:p>
      </dgm:t>
    </dgm:pt>
    <dgm:pt modelId="{C5C8DE83-F459-4323-8ED3-573C2F3D4142}" type="parTrans" cxnId="{4BA0D4E1-1853-4F73-89F1-9ADABD31549D}">
      <dgm:prSet/>
      <dgm:spPr/>
      <dgm:t>
        <a:bodyPr/>
        <a:lstStyle/>
        <a:p>
          <a:pPr algn="just"/>
          <a:endParaRPr lang="en-US">
            <a:latin typeface="Candara" panose="020E0502030303020204" pitchFamily="34" charset="0"/>
          </a:endParaRPr>
        </a:p>
      </dgm:t>
    </dgm:pt>
    <dgm:pt modelId="{FC50615A-9E63-4B85-916A-B8994E6D8EE6}" type="sibTrans" cxnId="{4BA0D4E1-1853-4F73-89F1-9ADABD31549D}">
      <dgm:prSet/>
      <dgm:spPr/>
      <dgm:t>
        <a:bodyPr/>
        <a:lstStyle/>
        <a:p>
          <a:pPr algn="just"/>
          <a:endParaRPr lang="en-US">
            <a:latin typeface="Candara" panose="020E0502030303020204" pitchFamily="34" charset="0"/>
          </a:endParaRPr>
        </a:p>
      </dgm:t>
    </dgm:pt>
    <dgm:pt modelId="{5390D00D-1740-45B7-84DF-17C99C1FD1A6}">
      <dgm:prSet/>
      <dgm:spPr/>
      <dgm:t>
        <a:bodyPr/>
        <a:lstStyle/>
        <a:p>
          <a:pPr algn="just"/>
          <a:r>
            <a:rPr lang="en-US" smtClean="0">
              <a:latin typeface="Candara" panose="020E0502030303020204" pitchFamily="34" charset="0"/>
            </a:rPr>
            <a:t>We need to perform exception handling code on the database logic.</a:t>
          </a:r>
          <a:endParaRPr lang="en-US">
            <a:latin typeface="Candara" panose="020E0502030303020204" pitchFamily="34" charset="0"/>
          </a:endParaRPr>
        </a:p>
      </dgm:t>
    </dgm:pt>
    <dgm:pt modelId="{4AD07CDA-4625-4AB8-BB18-F605E316D008}" type="parTrans" cxnId="{38B09A7F-72E9-4C5D-8F51-0270FD534561}">
      <dgm:prSet/>
      <dgm:spPr/>
      <dgm:t>
        <a:bodyPr/>
        <a:lstStyle/>
        <a:p>
          <a:pPr algn="just"/>
          <a:endParaRPr lang="en-US">
            <a:latin typeface="Candara" panose="020E0502030303020204" pitchFamily="34" charset="0"/>
          </a:endParaRPr>
        </a:p>
      </dgm:t>
    </dgm:pt>
    <dgm:pt modelId="{26F80224-82FE-46F7-ACD8-9C33D1914085}" type="sibTrans" cxnId="{38B09A7F-72E9-4C5D-8F51-0270FD534561}">
      <dgm:prSet/>
      <dgm:spPr/>
      <dgm:t>
        <a:bodyPr/>
        <a:lstStyle/>
        <a:p>
          <a:pPr algn="just"/>
          <a:endParaRPr lang="en-US">
            <a:latin typeface="Candara" panose="020E0502030303020204" pitchFamily="34" charset="0"/>
          </a:endParaRPr>
        </a:p>
      </dgm:t>
    </dgm:pt>
    <dgm:pt modelId="{5148B8CF-66D6-457C-850A-9DA3186E8ED7}">
      <dgm:prSet/>
      <dgm:spPr/>
      <dgm:t>
        <a:bodyPr/>
        <a:lstStyle/>
        <a:p>
          <a:pPr algn="just"/>
          <a:r>
            <a:rPr lang="en-US" smtClean="0">
              <a:latin typeface="Candara" panose="020E0502030303020204" pitchFamily="34" charset="0"/>
            </a:rPr>
            <a:t>We need to handle transaction.</a:t>
          </a:r>
          <a:endParaRPr lang="en-US">
            <a:latin typeface="Candara" panose="020E0502030303020204" pitchFamily="34" charset="0"/>
          </a:endParaRPr>
        </a:p>
      </dgm:t>
    </dgm:pt>
    <dgm:pt modelId="{238E967E-75CB-46E2-B606-41D92DF1B2F8}" type="parTrans" cxnId="{D5F025CE-59B2-41C2-BFA3-95FAE17FA94E}">
      <dgm:prSet/>
      <dgm:spPr/>
      <dgm:t>
        <a:bodyPr/>
        <a:lstStyle/>
        <a:p>
          <a:pPr algn="just"/>
          <a:endParaRPr lang="en-US">
            <a:latin typeface="Candara" panose="020E0502030303020204" pitchFamily="34" charset="0"/>
          </a:endParaRPr>
        </a:p>
      </dgm:t>
    </dgm:pt>
    <dgm:pt modelId="{D15F5634-5F4C-4761-8062-F32836E02525}" type="sibTrans" cxnId="{D5F025CE-59B2-41C2-BFA3-95FAE17FA94E}">
      <dgm:prSet/>
      <dgm:spPr/>
      <dgm:t>
        <a:bodyPr/>
        <a:lstStyle/>
        <a:p>
          <a:pPr algn="just"/>
          <a:endParaRPr lang="en-US">
            <a:latin typeface="Candara" panose="020E0502030303020204" pitchFamily="34" charset="0"/>
          </a:endParaRPr>
        </a:p>
      </dgm:t>
    </dgm:pt>
    <dgm:pt modelId="{AF817227-5570-4024-8792-868D1424A0CD}">
      <dgm:prSet/>
      <dgm:spPr/>
      <dgm:t>
        <a:bodyPr/>
        <a:lstStyle/>
        <a:p>
          <a:pPr algn="just"/>
          <a:r>
            <a:rPr lang="en-US" smtClean="0">
              <a:latin typeface="Candara" panose="020E0502030303020204" pitchFamily="34" charset="0"/>
            </a:rPr>
            <a:t>Repetition of all these codes from one to another database logic is a time consuming task.</a:t>
          </a:r>
          <a:endParaRPr lang="en-US">
            <a:latin typeface="Candara" panose="020E0502030303020204" pitchFamily="34" charset="0"/>
          </a:endParaRPr>
        </a:p>
      </dgm:t>
    </dgm:pt>
    <dgm:pt modelId="{30A58140-264C-47A3-AC86-4BFE57092B82}" type="parTrans" cxnId="{A7A61358-2752-4FF5-B66F-00A78DB974A2}">
      <dgm:prSet/>
      <dgm:spPr/>
      <dgm:t>
        <a:bodyPr/>
        <a:lstStyle/>
        <a:p>
          <a:pPr algn="just"/>
          <a:endParaRPr lang="en-US">
            <a:latin typeface="Candara" panose="020E0502030303020204" pitchFamily="34" charset="0"/>
          </a:endParaRPr>
        </a:p>
      </dgm:t>
    </dgm:pt>
    <dgm:pt modelId="{269AF9A8-9C4A-4097-8BFA-46D3B41B13E9}" type="sibTrans" cxnId="{A7A61358-2752-4FF5-B66F-00A78DB974A2}">
      <dgm:prSet/>
      <dgm:spPr/>
      <dgm:t>
        <a:bodyPr/>
        <a:lstStyle/>
        <a:p>
          <a:pPr algn="just"/>
          <a:endParaRPr lang="en-US">
            <a:latin typeface="Candara" panose="020E0502030303020204" pitchFamily="34" charset="0"/>
          </a:endParaRPr>
        </a:p>
      </dgm:t>
    </dgm:pt>
    <dgm:pt modelId="{E557D0D4-F849-4A8E-83E0-EF23DD5707FB}" type="pres">
      <dgm:prSet presAssocID="{6A85CEF9-2EB0-4FAE-9218-E82C12301177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E8BABB7-09CC-4512-ACB3-8CD587369B5D}" type="pres">
      <dgm:prSet presAssocID="{13717C9B-C2CA-4DA5-970A-4592DB8CE3DB}" presName="thickLine" presStyleLbl="alignNode1" presStyleIdx="0" presStyleCnt="1"/>
      <dgm:spPr/>
      <dgm:t>
        <a:bodyPr/>
        <a:lstStyle/>
        <a:p>
          <a:endParaRPr lang="en-US"/>
        </a:p>
      </dgm:t>
    </dgm:pt>
    <dgm:pt modelId="{BA73E521-50D5-4F4E-A8AB-04B8D5EC3E4B}" type="pres">
      <dgm:prSet presAssocID="{13717C9B-C2CA-4DA5-970A-4592DB8CE3DB}" presName="horz1" presStyleCnt="0"/>
      <dgm:spPr/>
      <dgm:t>
        <a:bodyPr/>
        <a:lstStyle/>
        <a:p>
          <a:endParaRPr lang="en-US"/>
        </a:p>
      </dgm:t>
    </dgm:pt>
    <dgm:pt modelId="{F4ECB48A-C16A-43BD-AFBE-ED2AF55FABDD}" type="pres">
      <dgm:prSet presAssocID="{13717C9B-C2CA-4DA5-970A-4592DB8CE3DB}" presName="tx1" presStyleLbl="revTx" presStyleIdx="0" presStyleCnt="5" custScaleY="99045"/>
      <dgm:spPr/>
      <dgm:t>
        <a:bodyPr/>
        <a:lstStyle/>
        <a:p>
          <a:endParaRPr lang="en-US"/>
        </a:p>
      </dgm:t>
    </dgm:pt>
    <dgm:pt modelId="{38E22FA7-405B-4435-B097-7F04F7E0C70D}" type="pres">
      <dgm:prSet presAssocID="{13717C9B-C2CA-4DA5-970A-4592DB8CE3DB}" presName="vert1" presStyleCnt="0"/>
      <dgm:spPr/>
      <dgm:t>
        <a:bodyPr/>
        <a:lstStyle/>
        <a:p>
          <a:endParaRPr lang="en-US"/>
        </a:p>
      </dgm:t>
    </dgm:pt>
    <dgm:pt modelId="{D28303AF-69B2-4681-8942-B2CB5DFFF4C1}" type="pres">
      <dgm:prSet presAssocID="{9F404138-E0B1-4CD3-B1DC-8A0CBE64F3CF}" presName="vertSpace2a" presStyleCnt="0"/>
      <dgm:spPr/>
      <dgm:t>
        <a:bodyPr/>
        <a:lstStyle/>
        <a:p>
          <a:endParaRPr lang="en-US"/>
        </a:p>
      </dgm:t>
    </dgm:pt>
    <dgm:pt modelId="{CA33D3E5-2501-4A00-A058-DC102BC5578D}" type="pres">
      <dgm:prSet presAssocID="{9F404138-E0B1-4CD3-B1DC-8A0CBE64F3CF}" presName="horz2" presStyleCnt="0"/>
      <dgm:spPr/>
      <dgm:t>
        <a:bodyPr/>
        <a:lstStyle/>
        <a:p>
          <a:endParaRPr lang="en-US"/>
        </a:p>
      </dgm:t>
    </dgm:pt>
    <dgm:pt modelId="{745E3D5A-F2F1-4AC6-B4C7-9E98D72E00C3}" type="pres">
      <dgm:prSet presAssocID="{9F404138-E0B1-4CD3-B1DC-8A0CBE64F3CF}" presName="horzSpace2" presStyleCnt="0"/>
      <dgm:spPr/>
      <dgm:t>
        <a:bodyPr/>
        <a:lstStyle/>
        <a:p>
          <a:endParaRPr lang="en-US"/>
        </a:p>
      </dgm:t>
    </dgm:pt>
    <dgm:pt modelId="{39460564-8141-4234-8FCE-4E05D283D281}" type="pres">
      <dgm:prSet presAssocID="{9F404138-E0B1-4CD3-B1DC-8A0CBE64F3CF}" presName="tx2" presStyleLbl="revTx" presStyleIdx="1" presStyleCnt="5"/>
      <dgm:spPr/>
      <dgm:t>
        <a:bodyPr/>
        <a:lstStyle/>
        <a:p>
          <a:endParaRPr lang="en-US"/>
        </a:p>
      </dgm:t>
    </dgm:pt>
    <dgm:pt modelId="{61E12314-90B2-4015-92B5-B52E38A1A7BC}" type="pres">
      <dgm:prSet presAssocID="{9F404138-E0B1-4CD3-B1DC-8A0CBE64F3CF}" presName="vert2" presStyleCnt="0"/>
      <dgm:spPr/>
      <dgm:t>
        <a:bodyPr/>
        <a:lstStyle/>
        <a:p>
          <a:endParaRPr lang="en-US"/>
        </a:p>
      </dgm:t>
    </dgm:pt>
    <dgm:pt modelId="{45FECF2C-BAB7-4FB3-B7EA-6899AF72CC46}" type="pres">
      <dgm:prSet presAssocID="{9F404138-E0B1-4CD3-B1DC-8A0CBE64F3CF}" presName="thinLine2b" presStyleLbl="callout" presStyleIdx="0" presStyleCnt="4"/>
      <dgm:spPr/>
      <dgm:t>
        <a:bodyPr/>
        <a:lstStyle/>
        <a:p>
          <a:endParaRPr lang="en-US"/>
        </a:p>
      </dgm:t>
    </dgm:pt>
    <dgm:pt modelId="{47EC256E-4217-4DCF-8439-D5CE9D7DF419}" type="pres">
      <dgm:prSet presAssocID="{9F404138-E0B1-4CD3-B1DC-8A0CBE64F3CF}" presName="vertSpace2b" presStyleCnt="0"/>
      <dgm:spPr/>
      <dgm:t>
        <a:bodyPr/>
        <a:lstStyle/>
        <a:p>
          <a:endParaRPr lang="en-US"/>
        </a:p>
      </dgm:t>
    </dgm:pt>
    <dgm:pt modelId="{85CACDB3-F738-40A7-A162-0892D21DEF09}" type="pres">
      <dgm:prSet presAssocID="{5390D00D-1740-45B7-84DF-17C99C1FD1A6}" presName="horz2" presStyleCnt="0"/>
      <dgm:spPr/>
      <dgm:t>
        <a:bodyPr/>
        <a:lstStyle/>
        <a:p>
          <a:endParaRPr lang="en-US"/>
        </a:p>
      </dgm:t>
    </dgm:pt>
    <dgm:pt modelId="{A2CC3A9F-FA16-4930-817C-1C989F7A01CB}" type="pres">
      <dgm:prSet presAssocID="{5390D00D-1740-45B7-84DF-17C99C1FD1A6}" presName="horzSpace2" presStyleCnt="0"/>
      <dgm:spPr/>
      <dgm:t>
        <a:bodyPr/>
        <a:lstStyle/>
        <a:p>
          <a:endParaRPr lang="en-US"/>
        </a:p>
      </dgm:t>
    </dgm:pt>
    <dgm:pt modelId="{C1C18E2B-7D37-4086-AC85-D62D1B530FA9}" type="pres">
      <dgm:prSet presAssocID="{5390D00D-1740-45B7-84DF-17C99C1FD1A6}" presName="tx2" presStyleLbl="revTx" presStyleIdx="2" presStyleCnt="5"/>
      <dgm:spPr/>
      <dgm:t>
        <a:bodyPr/>
        <a:lstStyle/>
        <a:p>
          <a:endParaRPr lang="en-US"/>
        </a:p>
      </dgm:t>
    </dgm:pt>
    <dgm:pt modelId="{21F37AA1-40A2-4506-999B-96F5976DAF66}" type="pres">
      <dgm:prSet presAssocID="{5390D00D-1740-45B7-84DF-17C99C1FD1A6}" presName="vert2" presStyleCnt="0"/>
      <dgm:spPr/>
      <dgm:t>
        <a:bodyPr/>
        <a:lstStyle/>
        <a:p>
          <a:endParaRPr lang="en-US"/>
        </a:p>
      </dgm:t>
    </dgm:pt>
    <dgm:pt modelId="{0B7C5711-24C3-4384-BAAA-50ED75DEA06C}" type="pres">
      <dgm:prSet presAssocID="{5390D00D-1740-45B7-84DF-17C99C1FD1A6}" presName="thinLine2b" presStyleLbl="callout" presStyleIdx="1" presStyleCnt="4"/>
      <dgm:spPr/>
      <dgm:t>
        <a:bodyPr/>
        <a:lstStyle/>
        <a:p>
          <a:endParaRPr lang="en-US"/>
        </a:p>
      </dgm:t>
    </dgm:pt>
    <dgm:pt modelId="{830B74D7-B66D-45B5-A90B-E359D6BC6239}" type="pres">
      <dgm:prSet presAssocID="{5390D00D-1740-45B7-84DF-17C99C1FD1A6}" presName="vertSpace2b" presStyleCnt="0"/>
      <dgm:spPr/>
      <dgm:t>
        <a:bodyPr/>
        <a:lstStyle/>
        <a:p>
          <a:endParaRPr lang="en-US"/>
        </a:p>
      </dgm:t>
    </dgm:pt>
    <dgm:pt modelId="{687C9983-F7D1-4FF2-9652-C31460DD8211}" type="pres">
      <dgm:prSet presAssocID="{5148B8CF-66D6-457C-850A-9DA3186E8ED7}" presName="horz2" presStyleCnt="0"/>
      <dgm:spPr/>
      <dgm:t>
        <a:bodyPr/>
        <a:lstStyle/>
        <a:p>
          <a:endParaRPr lang="en-US"/>
        </a:p>
      </dgm:t>
    </dgm:pt>
    <dgm:pt modelId="{E1FF79CE-F418-4DC6-934A-37CC6CD21D19}" type="pres">
      <dgm:prSet presAssocID="{5148B8CF-66D6-457C-850A-9DA3186E8ED7}" presName="horzSpace2" presStyleCnt="0"/>
      <dgm:spPr/>
      <dgm:t>
        <a:bodyPr/>
        <a:lstStyle/>
        <a:p>
          <a:endParaRPr lang="en-US"/>
        </a:p>
      </dgm:t>
    </dgm:pt>
    <dgm:pt modelId="{60509C38-1C81-4BDB-84F5-56E93C17B3B7}" type="pres">
      <dgm:prSet presAssocID="{5148B8CF-66D6-457C-850A-9DA3186E8ED7}" presName="tx2" presStyleLbl="revTx" presStyleIdx="3" presStyleCnt="5"/>
      <dgm:spPr/>
      <dgm:t>
        <a:bodyPr/>
        <a:lstStyle/>
        <a:p>
          <a:endParaRPr lang="en-US"/>
        </a:p>
      </dgm:t>
    </dgm:pt>
    <dgm:pt modelId="{3D4AEDEB-0805-42B1-B6A7-151621E83E4D}" type="pres">
      <dgm:prSet presAssocID="{5148B8CF-66D6-457C-850A-9DA3186E8ED7}" presName="vert2" presStyleCnt="0"/>
      <dgm:spPr/>
      <dgm:t>
        <a:bodyPr/>
        <a:lstStyle/>
        <a:p>
          <a:endParaRPr lang="en-US"/>
        </a:p>
      </dgm:t>
    </dgm:pt>
    <dgm:pt modelId="{20E9E90E-7309-4A5B-9C24-1DC4B3F42514}" type="pres">
      <dgm:prSet presAssocID="{5148B8CF-66D6-457C-850A-9DA3186E8ED7}" presName="thinLine2b" presStyleLbl="callout" presStyleIdx="2" presStyleCnt="4"/>
      <dgm:spPr/>
      <dgm:t>
        <a:bodyPr/>
        <a:lstStyle/>
        <a:p>
          <a:endParaRPr lang="en-US"/>
        </a:p>
      </dgm:t>
    </dgm:pt>
    <dgm:pt modelId="{8D12C62A-5150-4637-B21E-F95FEDB774A5}" type="pres">
      <dgm:prSet presAssocID="{5148B8CF-66D6-457C-850A-9DA3186E8ED7}" presName="vertSpace2b" presStyleCnt="0"/>
      <dgm:spPr/>
      <dgm:t>
        <a:bodyPr/>
        <a:lstStyle/>
        <a:p>
          <a:endParaRPr lang="en-US"/>
        </a:p>
      </dgm:t>
    </dgm:pt>
    <dgm:pt modelId="{C8923F68-9CB6-41DB-B8A3-067065C3E048}" type="pres">
      <dgm:prSet presAssocID="{AF817227-5570-4024-8792-868D1424A0CD}" presName="horz2" presStyleCnt="0"/>
      <dgm:spPr/>
      <dgm:t>
        <a:bodyPr/>
        <a:lstStyle/>
        <a:p>
          <a:endParaRPr lang="en-US"/>
        </a:p>
      </dgm:t>
    </dgm:pt>
    <dgm:pt modelId="{E81FD2C3-7A23-4958-BD5C-4CB47BE328FD}" type="pres">
      <dgm:prSet presAssocID="{AF817227-5570-4024-8792-868D1424A0CD}" presName="horzSpace2" presStyleCnt="0"/>
      <dgm:spPr/>
      <dgm:t>
        <a:bodyPr/>
        <a:lstStyle/>
        <a:p>
          <a:endParaRPr lang="en-US"/>
        </a:p>
      </dgm:t>
    </dgm:pt>
    <dgm:pt modelId="{F006EAAF-5034-40CE-919B-39291B302683}" type="pres">
      <dgm:prSet presAssocID="{AF817227-5570-4024-8792-868D1424A0CD}" presName="tx2" presStyleLbl="revTx" presStyleIdx="4" presStyleCnt="5"/>
      <dgm:spPr/>
      <dgm:t>
        <a:bodyPr/>
        <a:lstStyle/>
        <a:p>
          <a:endParaRPr lang="en-US"/>
        </a:p>
      </dgm:t>
    </dgm:pt>
    <dgm:pt modelId="{229E1708-8B33-438C-AA11-26B5C3D8C725}" type="pres">
      <dgm:prSet presAssocID="{AF817227-5570-4024-8792-868D1424A0CD}" presName="vert2" presStyleCnt="0"/>
      <dgm:spPr/>
      <dgm:t>
        <a:bodyPr/>
        <a:lstStyle/>
        <a:p>
          <a:endParaRPr lang="en-US"/>
        </a:p>
      </dgm:t>
    </dgm:pt>
    <dgm:pt modelId="{7509C72B-8D4B-4B27-BB95-49670A820E80}" type="pres">
      <dgm:prSet presAssocID="{AF817227-5570-4024-8792-868D1424A0CD}" presName="thinLine2b" presStyleLbl="callout" presStyleIdx="3" presStyleCnt="4"/>
      <dgm:spPr/>
      <dgm:t>
        <a:bodyPr/>
        <a:lstStyle/>
        <a:p>
          <a:endParaRPr lang="en-US"/>
        </a:p>
      </dgm:t>
    </dgm:pt>
    <dgm:pt modelId="{E2E8BC88-B98F-4A9E-BFE2-A6D6D99980C2}" type="pres">
      <dgm:prSet presAssocID="{AF817227-5570-4024-8792-868D1424A0CD}" presName="vertSpace2b" presStyleCnt="0"/>
      <dgm:spPr/>
      <dgm:t>
        <a:bodyPr/>
        <a:lstStyle/>
        <a:p>
          <a:endParaRPr lang="en-US"/>
        </a:p>
      </dgm:t>
    </dgm:pt>
  </dgm:ptLst>
  <dgm:cxnLst>
    <dgm:cxn modelId="{E64F9B49-A62E-4667-A41D-46BD314A902F}" type="presOf" srcId="{6A85CEF9-2EB0-4FAE-9218-E82C12301177}" destId="{E557D0D4-F849-4A8E-83E0-EF23DD5707FB}" srcOrd="0" destOrd="0" presId="urn:microsoft.com/office/officeart/2008/layout/LinedList"/>
    <dgm:cxn modelId="{364E0408-321F-4727-98FB-7A25EC669083}" type="presOf" srcId="{5390D00D-1740-45B7-84DF-17C99C1FD1A6}" destId="{C1C18E2B-7D37-4086-AC85-D62D1B530FA9}" srcOrd="0" destOrd="0" presId="urn:microsoft.com/office/officeart/2008/layout/LinedList"/>
    <dgm:cxn modelId="{4BA0D4E1-1853-4F73-89F1-9ADABD31549D}" srcId="{13717C9B-C2CA-4DA5-970A-4592DB8CE3DB}" destId="{9F404138-E0B1-4CD3-B1DC-8A0CBE64F3CF}" srcOrd="0" destOrd="0" parTransId="{C5C8DE83-F459-4323-8ED3-573C2F3D4142}" sibTransId="{FC50615A-9E63-4B85-916A-B8994E6D8EE6}"/>
    <dgm:cxn modelId="{E19DB7B6-196E-4E33-BA1F-35A321A5FE88}" type="presOf" srcId="{9F404138-E0B1-4CD3-B1DC-8A0CBE64F3CF}" destId="{39460564-8141-4234-8FCE-4E05D283D281}" srcOrd="0" destOrd="0" presId="urn:microsoft.com/office/officeart/2008/layout/LinedList"/>
    <dgm:cxn modelId="{A7A61358-2752-4FF5-B66F-00A78DB974A2}" srcId="{13717C9B-C2CA-4DA5-970A-4592DB8CE3DB}" destId="{AF817227-5570-4024-8792-868D1424A0CD}" srcOrd="3" destOrd="0" parTransId="{30A58140-264C-47A3-AC86-4BFE57092B82}" sibTransId="{269AF9A8-9C4A-4097-8BFA-46D3B41B13E9}"/>
    <dgm:cxn modelId="{EC537231-5F5D-40FB-93F0-0ADAFB6457EA}" type="presOf" srcId="{5148B8CF-66D6-457C-850A-9DA3186E8ED7}" destId="{60509C38-1C81-4BDB-84F5-56E93C17B3B7}" srcOrd="0" destOrd="0" presId="urn:microsoft.com/office/officeart/2008/layout/LinedList"/>
    <dgm:cxn modelId="{99921038-6AD0-468D-B4F3-08F63DBCE963}" type="presOf" srcId="{AF817227-5570-4024-8792-868D1424A0CD}" destId="{F006EAAF-5034-40CE-919B-39291B302683}" srcOrd="0" destOrd="0" presId="urn:microsoft.com/office/officeart/2008/layout/LinedList"/>
    <dgm:cxn modelId="{38B09A7F-72E9-4C5D-8F51-0270FD534561}" srcId="{13717C9B-C2CA-4DA5-970A-4592DB8CE3DB}" destId="{5390D00D-1740-45B7-84DF-17C99C1FD1A6}" srcOrd="1" destOrd="0" parTransId="{4AD07CDA-4625-4AB8-BB18-F605E316D008}" sibTransId="{26F80224-82FE-46F7-ACD8-9C33D1914085}"/>
    <dgm:cxn modelId="{D5F025CE-59B2-41C2-BFA3-95FAE17FA94E}" srcId="{13717C9B-C2CA-4DA5-970A-4592DB8CE3DB}" destId="{5148B8CF-66D6-457C-850A-9DA3186E8ED7}" srcOrd="2" destOrd="0" parTransId="{238E967E-75CB-46E2-B606-41D92DF1B2F8}" sibTransId="{D15F5634-5F4C-4761-8062-F32836E02525}"/>
    <dgm:cxn modelId="{654C8E09-F33F-47EF-8631-99C5719FE8F2}" type="presOf" srcId="{13717C9B-C2CA-4DA5-970A-4592DB8CE3DB}" destId="{F4ECB48A-C16A-43BD-AFBE-ED2AF55FABDD}" srcOrd="0" destOrd="0" presId="urn:microsoft.com/office/officeart/2008/layout/LinedList"/>
    <dgm:cxn modelId="{E4B4375D-2F30-42C0-863D-4F6E80E7FBEB}" srcId="{6A85CEF9-2EB0-4FAE-9218-E82C12301177}" destId="{13717C9B-C2CA-4DA5-970A-4592DB8CE3DB}" srcOrd="0" destOrd="0" parTransId="{9FDA4235-7388-4EB0-8EE2-F7BF9AACEE2D}" sibTransId="{2AF957F5-71EA-488E-9AB6-BD2BC4257D5C}"/>
    <dgm:cxn modelId="{08A0926A-8C73-4599-BCCA-092C44E6C8E7}" type="presParOf" srcId="{E557D0D4-F849-4A8E-83E0-EF23DD5707FB}" destId="{7E8BABB7-09CC-4512-ACB3-8CD587369B5D}" srcOrd="0" destOrd="0" presId="urn:microsoft.com/office/officeart/2008/layout/LinedList"/>
    <dgm:cxn modelId="{29EE13DF-DE4A-49D2-9B8B-24A99C474A25}" type="presParOf" srcId="{E557D0D4-F849-4A8E-83E0-EF23DD5707FB}" destId="{BA73E521-50D5-4F4E-A8AB-04B8D5EC3E4B}" srcOrd="1" destOrd="0" presId="urn:microsoft.com/office/officeart/2008/layout/LinedList"/>
    <dgm:cxn modelId="{C6822F54-0994-41DE-9A4A-573F93DDED71}" type="presParOf" srcId="{BA73E521-50D5-4F4E-A8AB-04B8D5EC3E4B}" destId="{F4ECB48A-C16A-43BD-AFBE-ED2AF55FABDD}" srcOrd="0" destOrd="0" presId="urn:microsoft.com/office/officeart/2008/layout/LinedList"/>
    <dgm:cxn modelId="{E769F26C-5B71-4ACA-AA45-05CED62F60CC}" type="presParOf" srcId="{BA73E521-50D5-4F4E-A8AB-04B8D5EC3E4B}" destId="{38E22FA7-405B-4435-B097-7F04F7E0C70D}" srcOrd="1" destOrd="0" presId="urn:microsoft.com/office/officeart/2008/layout/LinedList"/>
    <dgm:cxn modelId="{803494EE-3209-4D6F-B613-4B8912CD5D09}" type="presParOf" srcId="{38E22FA7-405B-4435-B097-7F04F7E0C70D}" destId="{D28303AF-69B2-4681-8942-B2CB5DFFF4C1}" srcOrd="0" destOrd="0" presId="urn:microsoft.com/office/officeart/2008/layout/LinedList"/>
    <dgm:cxn modelId="{090A2A22-69F7-49B0-9F08-C560297DBF91}" type="presParOf" srcId="{38E22FA7-405B-4435-B097-7F04F7E0C70D}" destId="{CA33D3E5-2501-4A00-A058-DC102BC5578D}" srcOrd="1" destOrd="0" presId="urn:microsoft.com/office/officeart/2008/layout/LinedList"/>
    <dgm:cxn modelId="{36C179C2-EED7-430F-8096-70E93EBF641C}" type="presParOf" srcId="{CA33D3E5-2501-4A00-A058-DC102BC5578D}" destId="{745E3D5A-F2F1-4AC6-B4C7-9E98D72E00C3}" srcOrd="0" destOrd="0" presId="urn:microsoft.com/office/officeart/2008/layout/LinedList"/>
    <dgm:cxn modelId="{4662D762-3495-4C2A-B839-62402ABC6633}" type="presParOf" srcId="{CA33D3E5-2501-4A00-A058-DC102BC5578D}" destId="{39460564-8141-4234-8FCE-4E05D283D281}" srcOrd="1" destOrd="0" presId="urn:microsoft.com/office/officeart/2008/layout/LinedList"/>
    <dgm:cxn modelId="{AF56D260-745E-434A-A205-2F45F902EECC}" type="presParOf" srcId="{CA33D3E5-2501-4A00-A058-DC102BC5578D}" destId="{61E12314-90B2-4015-92B5-B52E38A1A7BC}" srcOrd="2" destOrd="0" presId="urn:microsoft.com/office/officeart/2008/layout/LinedList"/>
    <dgm:cxn modelId="{809A2454-9072-40F4-AF1E-711948613AEF}" type="presParOf" srcId="{38E22FA7-405B-4435-B097-7F04F7E0C70D}" destId="{45FECF2C-BAB7-4FB3-B7EA-6899AF72CC46}" srcOrd="2" destOrd="0" presId="urn:microsoft.com/office/officeart/2008/layout/LinedList"/>
    <dgm:cxn modelId="{82FF1B5A-6B58-409C-AD03-E82C9E00DD7A}" type="presParOf" srcId="{38E22FA7-405B-4435-B097-7F04F7E0C70D}" destId="{47EC256E-4217-4DCF-8439-D5CE9D7DF419}" srcOrd="3" destOrd="0" presId="urn:microsoft.com/office/officeart/2008/layout/LinedList"/>
    <dgm:cxn modelId="{D8C0D342-0FD8-493F-A274-8BB8B7C19B0A}" type="presParOf" srcId="{38E22FA7-405B-4435-B097-7F04F7E0C70D}" destId="{85CACDB3-F738-40A7-A162-0892D21DEF09}" srcOrd="4" destOrd="0" presId="urn:microsoft.com/office/officeart/2008/layout/LinedList"/>
    <dgm:cxn modelId="{234C0428-B80F-4368-96ED-553E4E30D0AD}" type="presParOf" srcId="{85CACDB3-F738-40A7-A162-0892D21DEF09}" destId="{A2CC3A9F-FA16-4930-817C-1C989F7A01CB}" srcOrd="0" destOrd="0" presId="urn:microsoft.com/office/officeart/2008/layout/LinedList"/>
    <dgm:cxn modelId="{1924FEC1-8FE6-4B23-9565-82C06823480D}" type="presParOf" srcId="{85CACDB3-F738-40A7-A162-0892D21DEF09}" destId="{C1C18E2B-7D37-4086-AC85-D62D1B530FA9}" srcOrd="1" destOrd="0" presId="urn:microsoft.com/office/officeart/2008/layout/LinedList"/>
    <dgm:cxn modelId="{F249EA1B-524F-4C10-AC7C-36E0483079C4}" type="presParOf" srcId="{85CACDB3-F738-40A7-A162-0892D21DEF09}" destId="{21F37AA1-40A2-4506-999B-96F5976DAF66}" srcOrd="2" destOrd="0" presId="urn:microsoft.com/office/officeart/2008/layout/LinedList"/>
    <dgm:cxn modelId="{77CDF4F5-A216-48AA-9C54-EC3173F6A210}" type="presParOf" srcId="{38E22FA7-405B-4435-B097-7F04F7E0C70D}" destId="{0B7C5711-24C3-4384-BAAA-50ED75DEA06C}" srcOrd="5" destOrd="0" presId="urn:microsoft.com/office/officeart/2008/layout/LinedList"/>
    <dgm:cxn modelId="{10D58DC2-8ECF-43FF-B4DB-141A5E26F518}" type="presParOf" srcId="{38E22FA7-405B-4435-B097-7F04F7E0C70D}" destId="{830B74D7-B66D-45B5-A90B-E359D6BC6239}" srcOrd="6" destOrd="0" presId="urn:microsoft.com/office/officeart/2008/layout/LinedList"/>
    <dgm:cxn modelId="{84E02C5F-9081-4604-9A1B-EDD6D94E0130}" type="presParOf" srcId="{38E22FA7-405B-4435-B097-7F04F7E0C70D}" destId="{687C9983-F7D1-4FF2-9652-C31460DD8211}" srcOrd="7" destOrd="0" presId="urn:microsoft.com/office/officeart/2008/layout/LinedList"/>
    <dgm:cxn modelId="{7BCDEAA3-41A5-4547-813A-36B869CA01D8}" type="presParOf" srcId="{687C9983-F7D1-4FF2-9652-C31460DD8211}" destId="{E1FF79CE-F418-4DC6-934A-37CC6CD21D19}" srcOrd="0" destOrd="0" presId="urn:microsoft.com/office/officeart/2008/layout/LinedList"/>
    <dgm:cxn modelId="{E2C6C995-6A21-4D71-89FD-F8BDC497B31F}" type="presParOf" srcId="{687C9983-F7D1-4FF2-9652-C31460DD8211}" destId="{60509C38-1C81-4BDB-84F5-56E93C17B3B7}" srcOrd="1" destOrd="0" presId="urn:microsoft.com/office/officeart/2008/layout/LinedList"/>
    <dgm:cxn modelId="{C15E7309-EE33-465B-9783-8A049048FA8E}" type="presParOf" srcId="{687C9983-F7D1-4FF2-9652-C31460DD8211}" destId="{3D4AEDEB-0805-42B1-B6A7-151621E83E4D}" srcOrd="2" destOrd="0" presId="urn:microsoft.com/office/officeart/2008/layout/LinedList"/>
    <dgm:cxn modelId="{00A42C0C-5A5B-4981-B388-3EFBEAF58031}" type="presParOf" srcId="{38E22FA7-405B-4435-B097-7F04F7E0C70D}" destId="{20E9E90E-7309-4A5B-9C24-1DC4B3F42514}" srcOrd="8" destOrd="0" presId="urn:microsoft.com/office/officeart/2008/layout/LinedList"/>
    <dgm:cxn modelId="{C57FD4CF-EDD3-44F0-BC7C-4E49578278B4}" type="presParOf" srcId="{38E22FA7-405B-4435-B097-7F04F7E0C70D}" destId="{8D12C62A-5150-4637-B21E-F95FEDB774A5}" srcOrd="9" destOrd="0" presId="urn:microsoft.com/office/officeart/2008/layout/LinedList"/>
    <dgm:cxn modelId="{7F78ED91-7575-4B64-BC2C-2BB13F2EE0D4}" type="presParOf" srcId="{38E22FA7-405B-4435-B097-7F04F7E0C70D}" destId="{C8923F68-9CB6-41DB-B8A3-067065C3E048}" srcOrd="10" destOrd="0" presId="urn:microsoft.com/office/officeart/2008/layout/LinedList"/>
    <dgm:cxn modelId="{72B60FAC-EEAF-4597-A9AA-296B16A9AB6E}" type="presParOf" srcId="{C8923F68-9CB6-41DB-B8A3-067065C3E048}" destId="{E81FD2C3-7A23-4958-BD5C-4CB47BE328FD}" srcOrd="0" destOrd="0" presId="urn:microsoft.com/office/officeart/2008/layout/LinedList"/>
    <dgm:cxn modelId="{03175B44-BDF5-4D76-AE40-8F3E8C2607AD}" type="presParOf" srcId="{C8923F68-9CB6-41DB-B8A3-067065C3E048}" destId="{F006EAAF-5034-40CE-919B-39291B302683}" srcOrd="1" destOrd="0" presId="urn:microsoft.com/office/officeart/2008/layout/LinedList"/>
    <dgm:cxn modelId="{90BBC5EA-13B2-4C96-BD5A-1AE7F4A9A217}" type="presParOf" srcId="{C8923F68-9CB6-41DB-B8A3-067065C3E048}" destId="{229E1708-8B33-438C-AA11-26B5C3D8C725}" srcOrd="2" destOrd="0" presId="urn:microsoft.com/office/officeart/2008/layout/LinedList"/>
    <dgm:cxn modelId="{146DCFA6-8AA6-4F88-B777-F18205A20140}" type="presParOf" srcId="{38E22FA7-405B-4435-B097-7F04F7E0C70D}" destId="{7509C72B-8D4B-4B27-BB95-49670A820E80}" srcOrd="11" destOrd="0" presId="urn:microsoft.com/office/officeart/2008/layout/LinedList"/>
    <dgm:cxn modelId="{C23AB3D0-71E6-4F16-AA20-08B7C27BFB0C}" type="presParOf" srcId="{38E22FA7-405B-4435-B097-7F04F7E0C70D}" destId="{E2E8BC88-B98F-4A9E-BFE2-A6D6D99980C2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0B52108-785E-418F-98E1-25F9C8DD1F56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69734695-3450-4187-97BA-029C94B2E7FF}">
      <dgm:prSet phldrT="[Text]" custT="1"/>
      <dgm:spPr/>
      <dgm:t>
        <a:bodyPr/>
        <a:lstStyle/>
        <a:p>
          <a:pPr algn="just"/>
          <a:r>
            <a:rPr lang="en-US" sz="1600" smtClean="0">
              <a:latin typeface="Candara" panose="020E0502030303020204" pitchFamily="34" charset="0"/>
            </a:rPr>
            <a:t>It is the central class in the Spring JDBC support classes.</a:t>
          </a:r>
          <a:endParaRPr lang="en-US" sz="1600">
            <a:latin typeface="Candara" panose="020E0502030303020204" pitchFamily="34" charset="0"/>
          </a:endParaRPr>
        </a:p>
      </dgm:t>
    </dgm:pt>
    <dgm:pt modelId="{FFF6190B-DB94-4B5E-BAE2-E7FB934AC8DF}" type="parTrans" cxnId="{1E6D3E97-0093-461B-8B0C-DCE9450E0307}">
      <dgm:prSet/>
      <dgm:spPr/>
      <dgm:t>
        <a:bodyPr/>
        <a:lstStyle/>
        <a:p>
          <a:pPr algn="just"/>
          <a:endParaRPr lang="en-US" sz="1600">
            <a:latin typeface="Candara" panose="020E0502030303020204" pitchFamily="34" charset="0"/>
          </a:endParaRPr>
        </a:p>
      </dgm:t>
    </dgm:pt>
    <dgm:pt modelId="{17894B1B-0F50-4B56-9ED9-99A6ED45E5E1}" type="sibTrans" cxnId="{1E6D3E97-0093-461B-8B0C-DCE9450E0307}">
      <dgm:prSet/>
      <dgm:spPr/>
      <dgm:t>
        <a:bodyPr/>
        <a:lstStyle/>
        <a:p>
          <a:pPr algn="just"/>
          <a:endParaRPr lang="en-US" sz="1600">
            <a:latin typeface="Candara" panose="020E0502030303020204" pitchFamily="34" charset="0"/>
          </a:endParaRPr>
        </a:p>
      </dgm:t>
    </dgm:pt>
    <dgm:pt modelId="{818B699C-A077-42C5-A525-3BB5953C4FC9}">
      <dgm:prSet custT="1"/>
      <dgm:spPr/>
      <dgm:t>
        <a:bodyPr/>
        <a:lstStyle/>
        <a:p>
          <a:pPr algn="just"/>
          <a:r>
            <a:rPr lang="en-US" sz="1600" smtClean="0">
              <a:latin typeface="Candara" panose="020E0502030303020204" pitchFamily="34" charset="0"/>
            </a:rPr>
            <a:t>It takes care of </a:t>
          </a:r>
          <a:r>
            <a:rPr lang="en-US" sz="1600" b="1" smtClean="0">
              <a:latin typeface="Candara" panose="020E0502030303020204" pitchFamily="34" charset="0"/>
            </a:rPr>
            <a:t>creation</a:t>
          </a:r>
          <a:r>
            <a:rPr lang="en-US" sz="1600" smtClean="0">
              <a:latin typeface="Candara" panose="020E0502030303020204" pitchFamily="34" charset="0"/>
            </a:rPr>
            <a:t> and </a:t>
          </a:r>
          <a:r>
            <a:rPr lang="en-US" sz="1600" b="1" smtClean="0">
              <a:latin typeface="Candara" panose="020E0502030303020204" pitchFamily="34" charset="0"/>
            </a:rPr>
            <a:t>release of resources </a:t>
          </a:r>
          <a:r>
            <a:rPr lang="en-US" sz="1600" smtClean="0">
              <a:latin typeface="Candara" panose="020E0502030303020204" pitchFamily="34" charset="0"/>
            </a:rPr>
            <a:t>such as creating and closing of connection object etc. </a:t>
          </a:r>
          <a:r>
            <a:rPr lang="en-US" sz="1600" i="1" smtClean="0">
              <a:latin typeface="Candara" panose="020E0502030303020204" pitchFamily="34" charset="0"/>
            </a:rPr>
            <a:t>So it will not lead to any problem if you forget to close the connection.</a:t>
          </a:r>
          <a:endParaRPr lang="en-US" sz="1600" i="1">
            <a:latin typeface="Candara" panose="020E0502030303020204" pitchFamily="34" charset="0"/>
          </a:endParaRPr>
        </a:p>
      </dgm:t>
    </dgm:pt>
    <dgm:pt modelId="{37EE1876-007F-4C14-9B38-19474E59889F}" type="parTrans" cxnId="{23BF086F-A92D-4EF6-B1F1-A59A7FE688AA}">
      <dgm:prSet/>
      <dgm:spPr/>
      <dgm:t>
        <a:bodyPr/>
        <a:lstStyle/>
        <a:p>
          <a:pPr algn="just"/>
          <a:endParaRPr lang="en-US" sz="1600">
            <a:latin typeface="Candara" panose="020E0502030303020204" pitchFamily="34" charset="0"/>
          </a:endParaRPr>
        </a:p>
      </dgm:t>
    </dgm:pt>
    <dgm:pt modelId="{0A5199F1-7CA3-4F45-95A6-45CD5DC8CC7B}" type="sibTrans" cxnId="{23BF086F-A92D-4EF6-B1F1-A59A7FE688AA}">
      <dgm:prSet/>
      <dgm:spPr/>
      <dgm:t>
        <a:bodyPr/>
        <a:lstStyle/>
        <a:p>
          <a:pPr algn="just"/>
          <a:endParaRPr lang="en-US" sz="1600">
            <a:latin typeface="Candara" panose="020E0502030303020204" pitchFamily="34" charset="0"/>
          </a:endParaRPr>
        </a:p>
      </dgm:t>
    </dgm:pt>
    <dgm:pt modelId="{0C06D70D-59AD-42AF-8AF9-F43B0F842E88}">
      <dgm:prSet custT="1"/>
      <dgm:spPr/>
      <dgm:t>
        <a:bodyPr/>
        <a:lstStyle/>
        <a:p>
          <a:pPr algn="just"/>
          <a:r>
            <a:rPr lang="en-US" sz="1600" smtClean="0">
              <a:latin typeface="Candara" panose="020E0502030303020204" pitchFamily="34" charset="0"/>
            </a:rPr>
            <a:t>It handles the exception and provides the informative exception messages by the help of excepion classes defined in the </a:t>
          </a:r>
          <a:r>
            <a:rPr lang="en-US" sz="1600" b="1" smtClean="0">
              <a:latin typeface="Candara" panose="020E0502030303020204" pitchFamily="34" charset="0"/>
            </a:rPr>
            <a:t>org.springframework.dao</a:t>
          </a:r>
          <a:r>
            <a:rPr lang="en-US" sz="1600" smtClean="0">
              <a:latin typeface="Candara" panose="020E0502030303020204" pitchFamily="34" charset="0"/>
            </a:rPr>
            <a:t> package.</a:t>
          </a:r>
          <a:endParaRPr lang="en-US" sz="1600">
            <a:latin typeface="Candara" panose="020E0502030303020204" pitchFamily="34" charset="0"/>
          </a:endParaRPr>
        </a:p>
      </dgm:t>
    </dgm:pt>
    <dgm:pt modelId="{399532D0-BDC7-4245-BAD9-D5688C5994F6}" type="parTrans" cxnId="{E21A08E8-22C5-424C-9C17-982C84BC697A}">
      <dgm:prSet/>
      <dgm:spPr/>
      <dgm:t>
        <a:bodyPr/>
        <a:lstStyle/>
        <a:p>
          <a:pPr algn="just"/>
          <a:endParaRPr lang="en-US" sz="1600">
            <a:latin typeface="Candara" panose="020E0502030303020204" pitchFamily="34" charset="0"/>
          </a:endParaRPr>
        </a:p>
      </dgm:t>
    </dgm:pt>
    <dgm:pt modelId="{DABE1035-34AB-4A79-AF9D-6AC482D9DC04}" type="sibTrans" cxnId="{E21A08E8-22C5-424C-9C17-982C84BC697A}">
      <dgm:prSet/>
      <dgm:spPr/>
      <dgm:t>
        <a:bodyPr/>
        <a:lstStyle/>
        <a:p>
          <a:pPr algn="just"/>
          <a:endParaRPr lang="en-US" sz="1600">
            <a:latin typeface="Candara" panose="020E0502030303020204" pitchFamily="34" charset="0"/>
          </a:endParaRPr>
        </a:p>
      </dgm:t>
    </dgm:pt>
    <dgm:pt modelId="{3F4D9462-74FB-4B20-91AC-5880298D0E73}">
      <dgm:prSet custT="1"/>
      <dgm:spPr/>
      <dgm:t>
        <a:bodyPr/>
        <a:lstStyle/>
        <a:p>
          <a:pPr algn="just"/>
          <a:r>
            <a:rPr lang="en-US" sz="1600" smtClean="0">
              <a:latin typeface="Candara" panose="020E0502030303020204" pitchFamily="34" charset="0"/>
            </a:rPr>
            <a:t>We can perform all the database operations by the help of JdbcTemplate class such as insertion, updation, deletion and retrieval of the data from the database.</a:t>
          </a:r>
          <a:endParaRPr lang="en-US" sz="1600">
            <a:latin typeface="Candara" panose="020E0502030303020204" pitchFamily="34" charset="0"/>
          </a:endParaRPr>
        </a:p>
      </dgm:t>
    </dgm:pt>
    <dgm:pt modelId="{46632418-288B-441C-89EE-8971C9B80F2A}" type="parTrans" cxnId="{80EC14E2-7C99-4ADE-9362-284C7CDA0818}">
      <dgm:prSet/>
      <dgm:spPr/>
      <dgm:t>
        <a:bodyPr/>
        <a:lstStyle/>
        <a:p>
          <a:pPr algn="just"/>
          <a:endParaRPr lang="en-US" sz="1600">
            <a:latin typeface="Candara" panose="020E0502030303020204" pitchFamily="34" charset="0"/>
          </a:endParaRPr>
        </a:p>
      </dgm:t>
    </dgm:pt>
    <dgm:pt modelId="{3E9417DB-3B2C-4A91-BEFC-94F6CC23B954}" type="sibTrans" cxnId="{80EC14E2-7C99-4ADE-9362-284C7CDA0818}">
      <dgm:prSet/>
      <dgm:spPr/>
      <dgm:t>
        <a:bodyPr/>
        <a:lstStyle/>
        <a:p>
          <a:pPr algn="just"/>
          <a:endParaRPr lang="en-US" sz="1600">
            <a:latin typeface="Candara" panose="020E0502030303020204" pitchFamily="34" charset="0"/>
          </a:endParaRPr>
        </a:p>
      </dgm:t>
    </dgm:pt>
    <dgm:pt modelId="{A250851B-B70D-4EE9-B220-3C1F196AF560}">
      <dgm:prSet custT="1"/>
      <dgm:spPr/>
      <dgm:t>
        <a:bodyPr/>
        <a:lstStyle/>
        <a:p>
          <a:pPr algn="just"/>
          <a:r>
            <a:rPr lang="en-US" sz="1600" smtClean="0">
              <a:latin typeface="Candara" panose="020E0502030303020204" pitchFamily="34" charset="0"/>
            </a:rPr>
            <a:t>Let's see the methods of spring </a:t>
          </a:r>
          <a:r>
            <a:rPr lang="en-US" sz="1600" b="1" smtClean="0">
              <a:latin typeface="Candara" panose="020E0502030303020204" pitchFamily="34" charset="0"/>
            </a:rPr>
            <a:t>JdbcTemplate</a:t>
          </a:r>
          <a:r>
            <a:rPr lang="en-US" sz="1600" smtClean="0">
              <a:latin typeface="Candara" panose="020E0502030303020204" pitchFamily="34" charset="0"/>
            </a:rPr>
            <a:t> class.</a:t>
          </a:r>
          <a:endParaRPr lang="en-US" sz="1600">
            <a:latin typeface="Candara" panose="020E0502030303020204" pitchFamily="34" charset="0"/>
          </a:endParaRPr>
        </a:p>
      </dgm:t>
    </dgm:pt>
    <dgm:pt modelId="{EE456A70-464D-4FF6-9128-C416E5016084}" type="parTrans" cxnId="{5A4B1DBD-17A6-4129-AFC2-8AE2665A1AC6}">
      <dgm:prSet/>
      <dgm:spPr/>
      <dgm:t>
        <a:bodyPr/>
        <a:lstStyle/>
        <a:p>
          <a:pPr algn="just"/>
          <a:endParaRPr lang="en-US" sz="1600">
            <a:latin typeface="Candara" panose="020E0502030303020204" pitchFamily="34" charset="0"/>
          </a:endParaRPr>
        </a:p>
      </dgm:t>
    </dgm:pt>
    <dgm:pt modelId="{8AAF8339-9931-4DE4-B139-8B1BD97ABAAE}" type="sibTrans" cxnId="{5A4B1DBD-17A6-4129-AFC2-8AE2665A1AC6}">
      <dgm:prSet/>
      <dgm:spPr/>
      <dgm:t>
        <a:bodyPr/>
        <a:lstStyle/>
        <a:p>
          <a:pPr algn="just"/>
          <a:endParaRPr lang="en-US" sz="1600">
            <a:latin typeface="Candara" panose="020E0502030303020204" pitchFamily="34" charset="0"/>
          </a:endParaRPr>
        </a:p>
      </dgm:t>
    </dgm:pt>
    <dgm:pt modelId="{EDA8379A-BA38-4C2A-B68F-79A7F81A2221}" type="pres">
      <dgm:prSet presAssocID="{A0B52108-785E-418F-98E1-25F9C8DD1F56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A57A473D-6890-4188-8F69-E1B04158C865}" type="pres">
      <dgm:prSet presAssocID="{A0B52108-785E-418F-98E1-25F9C8DD1F56}" presName="Name1" presStyleCnt="0"/>
      <dgm:spPr/>
      <dgm:t>
        <a:bodyPr/>
        <a:lstStyle/>
        <a:p>
          <a:endParaRPr lang="en-US"/>
        </a:p>
      </dgm:t>
    </dgm:pt>
    <dgm:pt modelId="{F6529FEB-3C96-40F6-BAAE-3A4089B5534A}" type="pres">
      <dgm:prSet presAssocID="{A0B52108-785E-418F-98E1-25F9C8DD1F56}" presName="cycle" presStyleCnt="0"/>
      <dgm:spPr/>
      <dgm:t>
        <a:bodyPr/>
        <a:lstStyle/>
        <a:p>
          <a:endParaRPr lang="en-US"/>
        </a:p>
      </dgm:t>
    </dgm:pt>
    <dgm:pt modelId="{F87EB564-C07E-4228-A1AC-4B69119F60E6}" type="pres">
      <dgm:prSet presAssocID="{A0B52108-785E-418F-98E1-25F9C8DD1F56}" presName="srcNode" presStyleLbl="node1" presStyleIdx="0" presStyleCnt="5"/>
      <dgm:spPr/>
      <dgm:t>
        <a:bodyPr/>
        <a:lstStyle/>
        <a:p>
          <a:endParaRPr lang="en-US"/>
        </a:p>
      </dgm:t>
    </dgm:pt>
    <dgm:pt modelId="{10F4B2BC-AB1B-4351-B8A4-E1AB0B19D4E3}" type="pres">
      <dgm:prSet presAssocID="{A0B52108-785E-418F-98E1-25F9C8DD1F56}" presName="conn" presStyleLbl="parChTrans1D2" presStyleIdx="0" presStyleCnt="1"/>
      <dgm:spPr/>
      <dgm:t>
        <a:bodyPr/>
        <a:lstStyle/>
        <a:p>
          <a:endParaRPr lang="en-US"/>
        </a:p>
      </dgm:t>
    </dgm:pt>
    <dgm:pt modelId="{A90A9563-A606-4F95-AC2C-5BD4E580DD14}" type="pres">
      <dgm:prSet presAssocID="{A0B52108-785E-418F-98E1-25F9C8DD1F56}" presName="extraNode" presStyleLbl="node1" presStyleIdx="0" presStyleCnt="5"/>
      <dgm:spPr/>
      <dgm:t>
        <a:bodyPr/>
        <a:lstStyle/>
        <a:p>
          <a:endParaRPr lang="en-US"/>
        </a:p>
      </dgm:t>
    </dgm:pt>
    <dgm:pt modelId="{597E1C36-514D-4999-A876-42A4E3778B62}" type="pres">
      <dgm:prSet presAssocID="{A0B52108-785E-418F-98E1-25F9C8DD1F56}" presName="dstNode" presStyleLbl="node1" presStyleIdx="0" presStyleCnt="5"/>
      <dgm:spPr/>
      <dgm:t>
        <a:bodyPr/>
        <a:lstStyle/>
        <a:p>
          <a:endParaRPr lang="en-US"/>
        </a:p>
      </dgm:t>
    </dgm:pt>
    <dgm:pt modelId="{81474123-7809-4EBC-A8D5-B1E0CDD370BC}" type="pres">
      <dgm:prSet presAssocID="{69734695-3450-4187-97BA-029C94B2E7FF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7D7049-C1B7-44C5-A3FB-07EAA15F7FD0}" type="pres">
      <dgm:prSet presAssocID="{69734695-3450-4187-97BA-029C94B2E7FF}" presName="accent_1" presStyleCnt="0"/>
      <dgm:spPr/>
      <dgm:t>
        <a:bodyPr/>
        <a:lstStyle/>
        <a:p>
          <a:endParaRPr lang="en-US"/>
        </a:p>
      </dgm:t>
    </dgm:pt>
    <dgm:pt modelId="{3B4962B6-0DFC-4158-B4C6-2C4C382D0A1A}" type="pres">
      <dgm:prSet presAssocID="{69734695-3450-4187-97BA-029C94B2E7FF}" presName="accentRepeatNode" presStyleLbl="solidFgAcc1" presStyleIdx="0" presStyleCnt="5"/>
      <dgm:spPr/>
      <dgm:t>
        <a:bodyPr/>
        <a:lstStyle/>
        <a:p>
          <a:endParaRPr lang="en-US"/>
        </a:p>
      </dgm:t>
    </dgm:pt>
    <dgm:pt modelId="{298AA837-1241-4F7E-9392-92BD494EE10C}" type="pres">
      <dgm:prSet presAssocID="{818B699C-A077-42C5-A525-3BB5953C4FC9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5B9063-F7D4-44B7-8CDF-DABD75229A2B}" type="pres">
      <dgm:prSet presAssocID="{818B699C-A077-42C5-A525-3BB5953C4FC9}" presName="accent_2" presStyleCnt="0"/>
      <dgm:spPr/>
      <dgm:t>
        <a:bodyPr/>
        <a:lstStyle/>
        <a:p>
          <a:endParaRPr lang="en-US"/>
        </a:p>
      </dgm:t>
    </dgm:pt>
    <dgm:pt modelId="{22A94257-95F0-45BB-9DD6-69ED21577F23}" type="pres">
      <dgm:prSet presAssocID="{818B699C-A077-42C5-A525-3BB5953C4FC9}" presName="accentRepeatNode" presStyleLbl="solidFgAcc1" presStyleIdx="1" presStyleCnt="5"/>
      <dgm:spPr/>
      <dgm:t>
        <a:bodyPr/>
        <a:lstStyle/>
        <a:p>
          <a:endParaRPr lang="en-US"/>
        </a:p>
      </dgm:t>
    </dgm:pt>
    <dgm:pt modelId="{99BB9BDF-E7DA-4ACA-BFBB-4B214B5AB028}" type="pres">
      <dgm:prSet presAssocID="{0C06D70D-59AD-42AF-8AF9-F43B0F842E88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CCC7B1-53D3-43B4-B3DF-030CABE92988}" type="pres">
      <dgm:prSet presAssocID="{0C06D70D-59AD-42AF-8AF9-F43B0F842E88}" presName="accent_3" presStyleCnt="0"/>
      <dgm:spPr/>
      <dgm:t>
        <a:bodyPr/>
        <a:lstStyle/>
        <a:p>
          <a:endParaRPr lang="en-US"/>
        </a:p>
      </dgm:t>
    </dgm:pt>
    <dgm:pt modelId="{28DAE2CF-E604-4853-AA55-DE673EDC46FA}" type="pres">
      <dgm:prSet presAssocID="{0C06D70D-59AD-42AF-8AF9-F43B0F842E88}" presName="accentRepeatNode" presStyleLbl="solidFgAcc1" presStyleIdx="2" presStyleCnt="5"/>
      <dgm:spPr/>
      <dgm:t>
        <a:bodyPr/>
        <a:lstStyle/>
        <a:p>
          <a:endParaRPr lang="en-US"/>
        </a:p>
      </dgm:t>
    </dgm:pt>
    <dgm:pt modelId="{73A168C5-D07D-4937-842B-08EB8202125D}" type="pres">
      <dgm:prSet presAssocID="{3F4D9462-74FB-4B20-91AC-5880298D0E73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6C6E04-8057-4427-BC04-A9A997B736AF}" type="pres">
      <dgm:prSet presAssocID="{3F4D9462-74FB-4B20-91AC-5880298D0E73}" presName="accent_4" presStyleCnt="0"/>
      <dgm:spPr/>
      <dgm:t>
        <a:bodyPr/>
        <a:lstStyle/>
        <a:p>
          <a:endParaRPr lang="en-US"/>
        </a:p>
      </dgm:t>
    </dgm:pt>
    <dgm:pt modelId="{C6FD4067-9A52-4FF0-9B52-429B16030522}" type="pres">
      <dgm:prSet presAssocID="{3F4D9462-74FB-4B20-91AC-5880298D0E73}" presName="accentRepeatNode" presStyleLbl="solidFgAcc1" presStyleIdx="3" presStyleCnt="5"/>
      <dgm:spPr/>
      <dgm:t>
        <a:bodyPr/>
        <a:lstStyle/>
        <a:p>
          <a:endParaRPr lang="en-US"/>
        </a:p>
      </dgm:t>
    </dgm:pt>
    <dgm:pt modelId="{AB315131-FC0C-48BD-B415-A9014C551C77}" type="pres">
      <dgm:prSet presAssocID="{A250851B-B70D-4EE9-B220-3C1F196AF560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2C9162-592A-4DBA-8314-EA7C6FBD4B93}" type="pres">
      <dgm:prSet presAssocID="{A250851B-B70D-4EE9-B220-3C1F196AF560}" presName="accent_5" presStyleCnt="0"/>
      <dgm:spPr/>
      <dgm:t>
        <a:bodyPr/>
        <a:lstStyle/>
        <a:p>
          <a:endParaRPr lang="en-US"/>
        </a:p>
      </dgm:t>
    </dgm:pt>
    <dgm:pt modelId="{8260BA78-2390-4B37-A672-3394075A2DC6}" type="pres">
      <dgm:prSet presAssocID="{A250851B-B70D-4EE9-B220-3C1F196AF560}" presName="accentRepeatNode" presStyleLbl="solidFgAcc1" presStyleIdx="4" presStyleCnt="5"/>
      <dgm:spPr/>
      <dgm:t>
        <a:bodyPr/>
        <a:lstStyle/>
        <a:p>
          <a:endParaRPr lang="en-US"/>
        </a:p>
      </dgm:t>
    </dgm:pt>
  </dgm:ptLst>
  <dgm:cxnLst>
    <dgm:cxn modelId="{99C70BEE-976E-410F-926D-A8CF0A462FF1}" type="presOf" srcId="{A250851B-B70D-4EE9-B220-3C1F196AF560}" destId="{AB315131-FC0C-48BD-B415-A9014C551C77}" srcOrd="0" destOrd="0" presId="urn:microsoft.com/office/officeart/2008/layout/VerticalCurvedList"/>
    <dgm:cxn modelId="{1E6D3E97-0093-461B-8B0C-DCE9450E0307}" srcId="{A0B52108-785E-418F-98E1-25F9C8DD1F56}" destId="{69734695-3450-4187-97BA-029C94B2E7FF}" srcOrd="0" destOrd="0" parTransId="{FFF6190B-DB94-4B5E-BAE2-E7FB934AC8DF}" sibTransId="{17894B1B-0F50-4B56-9ED9-99A6ED45E5E1}"/>
    <dgm:cxn modelId="{D1ADC6B4-1EE5-4093-B39C-19344722E2B8}" type="presOf" srcId="{3F4D9462-74FB-4B20-91AC-5880298D0E73}" destId="{73A168C5-D07D-4937-842B-08EB8202125D}" srcOrd="0" destOrd="0" presId="urn:microsoft.com/office/officeart/2008/layout/VerticalCurvedList"/>
    <dgm:cxn modelId="{48AE99C3-D819-46F9-87D6-ADA751E3033D}" type="presOf" srcId="{818B699C-A077-42C5-A525-3BB5953C4FC9}" destId="{298AA837-1241-4F7E-9392-92BD494EE10C}" srcOrd="0" destOrd="0" presId="urn:microsoft.com/office/officeart/2008/layout/VerticalCurvedList"/>
    <dgm:cxn modelId="{0986F3F7-1417-4A1A-9AF0-56C5AD8DCCC1}" type="presOf" srcId="{0C06D70D-59AD-42AF-8AF9-F43B0F842E88}" destId="{99BB9BDF-E7DA-4ACA-BFBB-4B214B5AB028}" srcOrd="0" destOrd="0" presId="urn:microsoft.com/office/officeart/2008/layout/VerticalCurvedList"/>
    <dgm:cxn modelId="{5A4B1DBD-17A6-4129-AFC2-8AE2665A1AC6}" srcId="{A0B52108-785E-418F-98E1-25F9C8DD1F56}" destId="{A250851B-B70D-4EE9-B220-3C1F196AF560}" srcOrd="4" destOrd="0" parTransId="{EE456A70-464D-4FF6-9128-C416E5016084}" sibTransId="{8AAF8339-9931-4DE4-B139-8B1BD97ABAAE}"/>
    <dgm:cxn modelId="{FE527B48-477F-4F6B-B331-EE0D18A25F67}" type="presOf" srcId="{69734695-3450-4187-97BA-029C94B2E7FF}" destId="{81474123-7809-4EBC-A8D5-B1E0CDD370BC}" srcOrd="0" destOrd="0" presId="urn:microsoft.com/office/officeart/2008/layout/VerticalCurvedList"/>
    <dgm:cxn modelId="{E21A08E8-22C5-424C-9C17-982C84BC697A}" srcId="{A0B52108-785E-418F-98E1-25F9C8DD1F56}" destId="{0C06D70D-59AD-42AF-8AF9-F43B0F842E88}" srcOrd="2" destOrd="0" parTransId="{399532D0-BDC7-4245-BAD9-D5688C5994F6}" sibTransId="{DABE1035-34AB-4A79-AF9D-6AC482D9DC04}"/>
    <dgm:cxn modelId="{80EC14E2-7C99-4ADE-9362-284C7CDA0818}" srcId="{A0B52108-785E-418F-98E1-25F9C8DD1F56}" destId="{3F4D9462-74FB-4B20-91AC-5880298D0E73}" srcOrd="3" destOrd="0" parTransId="{46632418-288B-441C-89EE-8971C9B80F2A}" sibTransId="{3E9417DB-3B2C-4A91-BEFC-94F6CC23B954}"/>
    <dgm:cxn modelId="{7EB4244F-B65F-4FFE-B7B6-9D06D3E1FC45}" type="presOf" srcId="{17894B1B-0F50-4B56-9ED9-99A6ED45E5E1}" destId="{10F4B2BC-AB1B-4351-B8A4-E1AB0B19D4E3}" srcOrd="0" destOrd="0" presId="urn:microsoft.com/office/officeart/2008/layout/VerticalCurvedList"/>
    <dgm:cxn modelId="{23BF086F-A92D-4EF6-B1F1-A59A7FE688AA}" srcId="{A0B52108-785E-418F-98E1-25F9C8DD1F56}" destId="{818B699C-A077-42C5-A525-3BB5953C4FC9}" srcOrd="1" destOrd="0" parTransId="{37EE1876-007F-4C14-9B38-19474E59889F}" sibTransId="{0A5199F1-7CA3-4F45-95A6-45CD5DC8CC7B}"/>
    <dgm:cxn modelId="{B9192898-FBAC-4AAE-A0FC-E00951FC2768}" type="presOf" srcId="{A0B52108-785E-418F-98E1-25F9C8DD1F56}" destId="{EDA8379A-BA38-4C2A-B68F-79A7F81A2221}" srcOrd="0" destOrd="0" presId="urn:microsoft.com/office/officeart/2008/layout/VerticalCurvedList"/>
    <dgm:cxn modelId="{987975E1-BC0E-41BF-9F08-CAD53C13F7E4}" type="presParOf" srcId="{EDA8379A-BA38-4C2A-B68F-79A7F81A2221}" destId="{A57A473D-6890-4188-8F69-E1B04158C865}" srcOrd="0" destOrd="0" presId="urn:microsoft.com/office/officeart/2008/layout/VerticalCurvedList"/>
    <dgm:cxn modelId="{54DAD874-8A2F-4235-A92B-4DF3A6EA0160}" type="presParOf" srcId="{A57A473D-6890-4188-8F69-E1B04158C865}" destId="{F6529FEB-3C96-40F6-BAAE-3A4089B5534A}" srcOrd="0" destOrd="0" presId="urn:microsoft.com/office/officeart/2008/layout/VerticalCurvedList"/>
    <dgm:cxn modelId="{FEC0077B-E51B-4DD1-BCB6-44747FA9E2BE}" type="presParOf" srcId="{F6529FEB-3C96-40F6-BAAE-3A4089B5534A}" destId="{F87EB564-C07E-4228-A1AC-4B69119F60E6}" srcOrd="0" destOrd="0" presId="urn:microsoft.com/office/officeart/2008/layout/VerticalCurvedList"/>
    <dgm:cxn modelId="{C4B71264-C4E3-4172-B8BA-985F1F317CBD}" type="presParOf" srcId="{F6529FEB-3C96-40F6-BAAE-3A4089B5534A}" destId="{10F4B2BC-AB1B-4351-B8A4-E1AB0B19D4E3}" srcOrd="1" destOrd="0" presId="urn:microsoft.com/office/officeart/2008/layout/VerticalCurvedList"/>
    <dgm:cxn modelId="{AAA4C804-108A-458C-8B21-92492BFAA046}" type="presParOf" srcId="{F6529FEB-3C96-40F6-BAAE-3A4089B5534A}" destId="{A90A9563-A606-4F95-AC2C-5BD4E580DD14}" srcOrd="2" destOrd="0" presId="urn:microsoft.com/office/officeart/2008/layout/VerticalCurvedList"/>
    <dgm:cxn modelId="{74397E91-635B-4375-9DBF-562EB8227BC5}" type="presParOf" srcId="{F6529FEB-3C96-40F6-BAAE-3A4089B5534A}" destId="{597E1C36-514D-4999-A876-42A4E3778B62}" srcOrd="3" destOrd="0" presId="urn:microsoft.com/office/officeart/2008/layout/VerticalCurvedList"/>
    <dgm:cxn modelId="{88BEC167-BED8-47EB-A863-E9E3640C2E92}" type="presParOf" srcId="{A57A473D-6890-4188-8F69-E1B04158C865}" destId="{81474123-7809-4EBC-A8D5-B1E0CDD370BC}" srcOrd="1" destOrd="0" presId="urn:microsoft.com/office/officeart/2008/layout/VerticalCurvedList"/>
    <dgm:cxn modelId="{45FD35EE-AD22-4C8F-BF0B-6534406B385E}" type="presParOf" srcId="{A57A473D-6890-4188-8F69-E1B04158C865}" destId="{F57D7049-C1B7-44C5-A3FB-07EAA15F7FD0}" srcOrd="2" destOrd="0" presId="urn:microsoft.com/office/officeart/2008/layout/VerticalCurvedList"/>
    <dgm:cxn modelId="{9535CE56-7391-45AC-A777-6FB0A45CD0D1}" type="presParOf" srcId="{F57D7049-C1B7-44C5-A3FB-07EAA15F7FD0}" destId="{3B4962B6-0DFC-4158-B4C6-2C4C382D0A1A}" srcOrd="0" destOrd="0" presId="urn:microsoft.com/office/officeart/2008/layout/VerticalCurvedList"/>
    <dgm:cxn modelId="{FCBF5440-6DF5-4781-87A2-4DD4D3B5691D}" type="presParOf" srcId="{A57A473D-6890-4188-8F69-E1B04158C865}" destId="{298AA837-1241-4F7E-9392-92BD494EE10C}" srcOrd="3" destOrd="0" presId="urn:microsoft.com/office/officeart/2008/layout/VerticalCurvedList"/>
    <dgm:cxn modelId="{1A29FFC0-753E-4C68-B828-2F237F28BE97}" type="presParOf" srcId="{A57A473D-6890-4188-8F69-E1B04158C865}" destId="{275B9063-F7D4-44B7-8CDF-DABD75229A2B}" srcOrd="4" destOrd="0" presId="urn:microsoft.com/office/officeart/2008/layout/VerticalCurvedList"/>
    <dgm:cxn modelId="{3191BE91-AF24-44C5-8943-2DEF8231BCAE}" type="presParOf" srcId="{275B9063-F7D4-44B7-8CDF-DABD75229A2B}" destId="{22A94257-95F0-45BB-9DD6-69ED21577F23}" srcOrd="0" destOrd="0" presId="urn:microsoft.com/office/officeart/2008/layout/VerticalCurvedList"/>
    <dgm:cxn modelId="{86A50F71-4F20-46C1-8D07-E60DB371CE94}" type="presParOf" srcId="{A57A473D-6890-4188-8F69-E1B04158C865}" destId="{99BB9BDF-E7DA-4ACA-BFBB-4B214B5AB028}" srcOrd="5" destOrd="0" presId="urn:microsoft.com/office/officeart/2008/layout/VerticalCurvedList"/>
    <dgm:cxn modelId="{2F02E1C7-105C-4F25-95A0-3569011267A7}" type="presParOf" srcId="{A57A473D-6890-4188-8F69-E1B04158C865}" destId="{22CCC7B1-53D3-43B4-B3DF-030CABE92988}" srcOrd="6" destOrd="0" presId="urn:microsoft.com/office/officeart/2008/layout/VerticalCurvedList"/>
    <dgm:cxn modelId="{7DB83BE4-8F16-42E1-A456-03210E9C9419}" type="presParOf" srcId="{22CCC7B1-53D3-43B4-B3DF-030CABE92988}" destId="{28DAE2CF-E604-4853-AA55-DE673EDC46FA}" srcOrd="0" destOrd="0" presId="urn:microsoft.com/office/officeart/2008/layout/VerticalCurvedList"/>
    <dgm:cxn modelId="{AA45D21C-025D-4D14-89B8-9EF0813EB6D2}" type="presParOf" srcId="{A57A473D-6890-4188-8F69-E1B04158C865}" destId="{73A168C5-D07D-4937-842B-08EB8202125D}" srcOrd="7" destOrd="0" presId="urn:microsoft.com/office/officeart/2008/layout/VerticalCurvedList"/>
    <dgm:cxn modelId="{08B62613-2D47-4246-812C-86C0BE569050}" type="presParOf" srcId="{A57A473D-6890-4188-8F69-E1B04158C865}" destId="{CA6C6E04-8057-4427-BC04-A9A997B736AF}" srcOrd="8" destOrd="0" presId="urn:microsoft.com/office/officeart/2008/layout/VerticalCurvedList"/>
    <dgm:cxn modelId="{28794149-1DAF-43A4-866E-5CA62C563F37}" type="presParOf" srcId="{CA6C6E04-8057-4427-BC04-A9A997B736AF}" destId="{C6FD4067-9A52-4FF0-9B52-429B16030522}" srcOrd="0" destOrd="0" presId="urn:microsoft.com/office/officeart/2008/layout/VerticalCurvedList"/>
    <dgm:cxn modelId="{2920BFA1-5143-4165-9F76-EF7983BF85B6}" type="presParOf" srcId="{A57A473D-6890-4188-8F69-E1B04158C865}" destId="{AB315131-FC0C-48BD-B415-A9014C551C77}" srcOrd="9" destOrd="0" presId="urn:microsoft.com/office/officeart/2008/layout/VerticalCurvedList"/>
    <dgm:cxn modelId="{B82624B5-4612-4178-B293-FF0EC0FA0B91}" type="presParOf" srcId="{A57A473D-6890-4188-8F69-E1B04158C865}" destId="{2C2C9162-592A-4DBA-8314-EA7C6FBD4B93}" srcOrd="10" destOrd="0" presId="urn:microsoft.com/office/officeart/2008/layout/VerticalCurvedList"/>
    <dgm:cxn modelId="{9972B350-62DF-4F31-B3DF-D8C78FE4ACEA}" type="presParOf" srcId="{2C2C9162-592A-4DBA-8314-EA7C6FBD4B93}" destId="{8260BA78-2390-4B37-A672-3394075A2DC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72C5AE9-6937-4345-915A-DF4DEB8BFF6D}" type="doc">
      <dgm:prSet loTypeId="urn:microsoft.com/office/officeart/2005/8/layout/chevron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84526D8-7EA0-4F56-A392-BA9A1F26F94C}">
      <dgm:prSet phldrT="[Text]" custT="1"/>
      <dgm:spPr/>
      <dgm:t>
        <a:bodyPr/>
        <a:lstStyle/>
        <a:p>
          <a:r>
            <a:rPr lang="en-US" sz="2800" b="1" smtClean="0">
              <a:latin typeface="Candara" panose="020E0502030303020204" pitchFamily="34" charset="0"/>
            </a:rPr>
            <a:t>1</a:t>
          </a:r>
          <a:endParaRPr lang="en-US" sz="2800" b="1">
            <a:latin typeface="Candara" panose="020E0502030303020204" pitchFamily="34" charset="0"/>
          </a:endParaRPr>
        </a:p>
      </dgm:t>
    </dgm:pt>
    <dgm:pt modelId="{31FBF600-3E37-4A63-974B-DADA913BDA33}" type="parTrans" cxnId="{0B1071A8-5E9B-4382-951E-13C6605D47E4}">
      <dgm:prSet/>
      <dgm:spPr/>
      <dgm:t>
        <a:bodyPr/>
        <a:lstStyle/>
        <a:p>
          <a:endParaRPr lang="en-US" sz="2800" b="1">
            <a:latin typeface="Candara" panose="020E0502030303020204" pitchFamily="34" charset="0"/>
          </a:endParaRPr>
        </a:p>
      </dgm:t>
    </dgm:pt>
    <dgm:pt modelId="{002820FB-A2E4-4C88-A873-4CAE635CF0DF}" type="sibTrans" cxnId="{0B1071A8-5E9B-4382-951E-13C6605D47E4}">
      <dgm:prSet/>
      <dgm:spPr/>
      <dgm:t>
        <a:bodyPr/>
        <a:lstStyle/>
        <a:p>
          <a:endParaRPr lang="en-US" sz="2800" b="1">
            <a:latin typeface="Candara" panose="020E0502030303020204" pitchFamily="34" charset="0"/>
          </a:endParaRPr>
        </a:p>
      </dgm:t>
    </dgm:pt>
    <dgm:pt modelId="{D6B30F85-F660-4D7E-B362-BFE06DAC0AC4}">
      <dgm:prSet phldrT="[Text]" custT="1"/>
      <dgm:spPr/>
      <dgm:t>
        <a:bodyPr/>
        <a:lstStyle/>
        <a:p>
          <a:r>
            <a:rPr lang="en-US" sz="2800" b="1" smtClean="0">
              <a:latin typeface="Candara" panose="020E0502030303020204" pitchFamily="34" charset="0"/>
            </a:rPr>
            <a:t>Introduction to Spring Web MVC</a:t>
          </a:r>
          <a:endParaRPr lang="en-US" sz="2800" b="1">
            <a:latin typeface="Candara" panose="020E0502030303020204" pitchFamily="34" charset="0"/>
          </a:endParaRPr>
        </a:p>
      </dgm:t>
    </dgm:pt>
    <dgm:pt modelId="{56EA390D-E95E-4E2C-BC4A-2DBEB74E17AC}" type="parTrans" cxnId="{6A46EFCE-04AF-4BAC-B3A1-A240E3A55E82}">
      <dgm:prSet/>
      <dgm:spPr/>
      <dgm:t>
        <a:bodyPr/>
        <a:lstStyle/>
        <a:p>
          <a:endParaRPr lang="en-US" sz="2800" b="1">
            <a:latin typeface="Candara" panose="020E0502030303020204" pitchFamily="34" charset="0"/>
          </a:endParaRPr>
        </a:p>
      </dgm:t>
    </dgm:pt>
    <dgm:pt modelId="{FF20A290-9975-4DA8-AD02-EFB8812169B4}" type="sibTrans" cxnId="{6A46EFCE-04AF-4BAC-B3A1-A240E3A55E82}">
      <dgm:prSet/>
      <dgm:spPr/>
      <dgm:t>
        <a:bodyPr/>
        <a:lstStyle/>
        <a:p>
          <a:endParaRPr lang="en-US" sz="2800" b="1">
            <a:latin typeface="Candara" panose="020E0502030303020204" pitchFamily="34" charset="0"/>
          </a:endParaRPr>
        </a:p>
      </dgm:t>
    </dgm:pt>
    <dgm:pt modelId="{112F2F0F-DDE4-49C5-BF61-C602BD84A0F4}">
      <dgm:prSet phldrT="[Text]" custT="1"/>
      <dgm:spPr/>
      <dgm:t>
        <a:bodyPr/>
        <a:lstStyle/>
        <a:p>
          <a:r>
            <a:rPr lang="en-US" sz="2800" b="1" smtClean="0">
              <a:latin typeface="Candara" panose="020E0502030303020204" pitchFamily="34" charset="0"/>
            </a:rPr>
            <a:t>2</a:t>
          </a:r>
          <a:endParaRPr lang="en-US" sz="2800" b="1">
            <a:latin typeface="Candara" panose="020E0502030303020204" pitchFamily="34" charset="0"/>
          </a:endParaRPr>
        </a:p>
      </dgm:t>
    </dgm:pt>
    <dgm:pt modelId="{8C56777F-4495-468C-B57B-A1497E94124C}" type="parTrans" cxnId="{AB55654B-4D33-420A-A858-167BA7ADB042}">
      <dgm:prSet/>
      <dgm:spPr/>
      <dgm:t>
        <a:bodyPr/>
        <a:lstStyle/>
        <a:p>
          <a:endParaRPr lang="en-US" sz="2800" b="1">
            <a:latin typeface="Candara" panose="020E0502030303020204" pitchFamily="34" charset="0"/>
          </a:endParaRPr>
        </a:p>
      </dgm:t>
    </dgm:pt>
    <dgm:pt modelId="{075E101E-EC39-4110-9156-64D2A27CD2F6}" type="sibTrans" cxnId="{AB55654B-4D33-420A-A858-167BA7ADB042}">
      <dgm:prSet/>
      <dgm:spPr/>
      <dgm:t>
        <a:bodyPr/>
        <a:lstStyle/>
        <a:p>
          <a:endParaRPr lang="en-US" sz="2800" b="1">
            <a:latin typeface="Candara" panose="020E0502030303020204" pitchFamily="34" charset="0"/>
          </a:endParaRPr>
        </a:p>
      </dgm:t>
    </dgm:pt>
    <dgm:pt modelId="{94CE92B1-FD75-4F9B-A785-9E00660F8E83}">
      <dgm:prSet phldrT="[Text]" custT="1"/>
      <dgm:spPr/>
      <dgm:t>
        <a:bodyPr/>
        <a:lstStyle/>
        <a:p>
          <a:r>
            <a:rPr lang="en-US" sz="2800" b="1" smtClean="0">
              <a:latin typeface="Candara" panose="020E0502030303020204" pitchFamily="34" charset="0"/>
            </a:rPr>
            <a:t>Spring Autowrite</a:t>
          </a:r>
          <a:endParaRPr lang="en-US" sz="2800" b="1">
            <a:latin typeface="Candara" panose="020E0502030303020204" pitchFamily="34" charset="0"/>
          </a:endParaRPr>
        </a:p>
      </dgm:t>
    </dgm:pt>
    <dgm:pt modelId="{3D2C354E-671D-471B-A04B-FBFC45464EAF}" type="parTrans" cxnId="{A8492FA2-0038-4B57-B1C3-D36FCC3BA17E}">
      <dgm:prSet/>
      <dgm:spPr/>
      <dgm:t>
        <a:bodyPr/>
        <a:lstStyle/>
        <a:p>
          <a:endParaRPr lang="en-US" sz="2800" b="1">
            <a:latin typeface="Candara" panose="020E0502030303020204" pitchFamily="34" charset="0"/>
          </a:endParaRPr>
        </a:p>
      </dgm:t>
    </dgm:pt>
    <dgm:pt modelId="{FD28C208-0215-477A-BE42-F0A83241D181}" type="sibTrans" cxnId="{A8492FA2-0038-4B57-B1C3-D36FCC3BA17E}">
      <dgm:prSet/>
      <dgm:spPr/>
      <dgm:t>
        <a:bodyPr/>
        <a:lstStyle/>
        <a:p>
          <a:endParaRPr lang="en-US" sz="2800" b="1">
            <a:latin typeface="Candara" panose="020E0502030303020204" pitchFamily="34" charset="0"/>
          </a:endParaRPr>
        </a:p>
      </dgm:t>
    </dgm:pt>
    <dgm:pt modelId="{6A136B05-F115-4B22-B34F-C327E09F6FE3}">
      <dgm:prSet phldrT="[Text]" custT="1"/>
      <dgm:spPr/>
      <dgm:t>
        <a:bodyPr/>
        <a:lstStyle/>
        <a:p>
          <a:r>
            <a:rPr lang="en-US" sz="2800" b="1" smtClean="0">
              <a:latin typeface="Candara" panose="020E0502030303020204" pitchFamily="34" charset="0"/>
            </a:rPr>
            <a:t>3</a:t>
          </a:r>
          <a:endParaRPr lang="en-US" sz="2800" b="1">
            <a:latin typeface="Candara" panose="020E0502030303020204" pitchFamily="34" charset="0"/>
          </a:endParaRPr>
        </a:p>
      </dgm:t>
    </dgm:pt>
    <dgm:pt modelId="{A81341DE-73E2-4A1B-BC4D-7FD4AFB125BF}" type="parTrans" cxnId="{C3C58F0B-BF6D-4B4D-8BFE-82F3C1639D62}">
      <dgm:prSet/>
      <dgm:spPr/>
      <dgm:t>
        <a:bodyPr/>
        <a:lstStyle/>
        <a:p>
          <a:endParaRPr lang="en-US" sz="2800" b="1">
            <a:latin typeface="Candara" panose="020E0502030303020204" pitchFamily="34" charset="0"/>
          </a:endParaRPr>
        </a:p>
      </dgm:t>
    </dgm:pt>
    <dgm:pt modelId="{6CFB0ED0-E09A-46B5-BE07-6242EFA1BFD0}" type="sibTrans" cxnId="{C3C58F0B-BF6D-4B4D-8BFE-82F3C1639D62}">
      <dgm:prSet/>
      <dgm:spPr/>
      <dgm:t>
        <a:bodyPr/>
        <a:lstStyle/>
        <a:p>
          <a:endParaRPr lang="en-US" sz="2800" b="1">
            <a:latin typeface="Candara" panose="020E0502030303020204" pitchFamily="34" charset="0"/>
          </a:endParaRPr>
        </a:p>
      </dgm:t>
    </dgm:pt>
    <dgm:pt modelId="{A491D2FF-DD89-4034-9745-649B4CA90575}">
      <dgm:prSet phldrT="[Text]" custT="1"/>
      <dgm:spPr/>
      <dgm:t>
        <a:bodyPr/>
        <a:lstStyle/>
        <a:p>
          <a:r>
            <a:rPr lang="en-US" sz="2800" b="1" smtClean="0">
              <a:latin typeface="Candara" panose="020E0502030303020204" pitchFamily="34" charset="0"/>
            </a:rPr>
            <a:t>JdbcTemplate</a:t>
          </a:r>
          <a:endParaRPr lang="en-US" sz="2800" b="1">
            <a:latin typeface="Candara" panose="020E0502030303020204" pitchFamily="34" charset="0"/>
          </a:endParaRPr>
        </a:p>
      </dgm:t>
    </dgm:pt>
    <dgm:pt modelId="{82A635B8-E449-4959-8B71-E36782CE9C6E}" type="parTrans" cxnId="{17B9D630-C098-4F28-87FD-81B6CAD6A6D2}">
      <dgm:prSet/>
      <dgm:spPr/>
      <dgm:t>
        <a:bodyPr/>
        <a:lstStyle/>
        <a:p>
          <a:endParaRPr lang="en-US" sz="2800" b="1">
            <a:latin typeface="Candara" panose="020E0502030303020204" pitchFamily="34" charset="0"/>
          </a:endParaRPr>
        </a:p>
      </dgm:t>
    </dgm:pt>
    <dgm:pt modelId="{E3102E08-BB62-42EF-83E2-C1E3DA914A3A}" type="sibTrans" cxnId="{17B9D630-C098-4F28-87FD-81B6CAD6A6D2}">
      <dgm:prSet/>
      <dgm:spPr/>
      <dgm:t>
        <a:bodyPr/>
        <a:lstStyle/>
        <a:p>
          <a:endParaRPr lang="en-US" sz="2800" b="1">
            <a:latin typeface="Candara" panose="020E0502030303020204" pitchFamily="34" charset="0"/>
          </a:endParaRPr>
        </a:p>
      </dgm:t>
    </dgm:pt>
    <dgm:pt modelId="{D129476C-F16B-4489-9452-912AB61B1152}">
      <dgm:prSet phldrT="[Text]" custT="1"/>
      <dgm:spPr/>
      <dgm:t>
        <a:bodyPr/>
        <a:lstStyle/>
        <a:p>
          <a:r>
            <a:rPr lang="en-US" sz="2800" b="1" smtClean="0">
              <a:latin typeface="Candara" panose="020E0502030303020204" pitchFamily="34" charset="0"/>
            </a:rPr>
            <a:t>Spring MVC First Example</a:t>
          </a:r>
          <a:endParaRPr lang="en-US" sz="2800" b="1">
            <a:latin typeface="Candara" panose="020E0502030303020204" pitchFamily="34" charset="0"/>
          </a:endParaRPr>
        </a:p>
      </dgm:t>
    </dgm:pt>
    <dgm:pt modelId="{D24061D4-D7A5-4A96-AAEA-152CAE221E6E}" type="parTrans" cxnId="{2453BA9D-BD9A-4E63-B58B-4CA7CC568103}">
      <dgm:prSet/>
      <dgm:spPr/>
      <dgm:t>
        <a:bodyPr/>
        <a:lstStyle/>
        <a:p>
          <a:endParaRPr lang="en-US" sz="2800" b="1">
            <a:latin typeface="Candara" panose="020E0502030303020204" pitchFamily="34" charset="0"/>
          </a:endParaRPr>
        </a:p>
      </dgm:t>
    </dgm:pt>
    <dgm:pt modelId="{ACFEF1FC-BA60-4539-B89D-387364C48C0B}" type="sibTrans" cxnId="{2453BA9D-BD9A-4E63-B58B-4CA7CC568103}">
      <dgm:prSet/>
      <dgm:spPr/>
      <dgm:t>
        <a:bodyPr/>
        <a:lstStyle/>
        <a:p>
          <a:endParaRPr lang="en-US" sz="2800" b="1">
            <a:latin typeface="Candara" panose="020E0502030303020204" pitchFamily="34" charset="0"/>
          </a:endParaRPr>
        </a:p>
      </dgm:t>
    </dgm:pt>
    <dgm:pt modelId="{56561EA7-E3F2-42CE-9CCC-B5756247B130}">
      <dgm:prSet phldrT="[Text]" custT="1"/>
      <dgm:spPr/>
      <dgm:t>
        <a:bodyPr/>
        <a:lstStyle/>
        <a:p>
          <a:r>
            <a:rPr lang="en-US" sz="2800" b="1" smtClean="0">
              <a:latin typeface="Candara" panose="020E0502030303020204" pitchFamily="34" charset="0"/>
            </a:rPr>
            <a:t>4</a:t>
          </a:r>
          <a:endParaRPr lang="en-US" sz="2800" b="1">
            <a:latin typeface="Candara" panose="020E0502030303020204" pitchFamily="34" charset="0"/>
          </a:endParaRPr>
        </a:p>
      </dgm:t>
    </dgm:pt>
    <dgm:pt modelId="{B5667980-11B8-4C0A-BF9E-51CD055C11BB}" type="parTrans" cxnId="{BA0D3694-73B9-4906-AFBA-4B552FA562AE}">
      <dgm:prSet/>
      <dgm:spPr/>
      <dgm:t>
        <a:bodyPr/>
        <a:lstStyle/>
        <a:p>
          <a:endParaRPr lang="en-US" sz="2800" b="1">
            <a:latin typeface="Candara" panose="020E0502030303020204" pitchFamily="34" charset="0"/>
          </a:endParaRPr>
        </a:p>
      </dgm:t>
    </dgm:pt>
    <dgm:pt modelId="{B3FEC71D-151B-40DF-AA8B-2D8F75BAFCB2}" type="sibTrans" cxnId="{BA0D3694-73B9-4906-AFBA-4B552FA562AE}">
      <dgm:prSet/>
      <dgm:spPr/>
      <dgm:t>
        <a:bodyPr/>
        <a:lstStyle/>
        <a:p>
          <a:endParaRPr lang="en-US" sz="2800" b="1">
            <a:latin typeface="Candara" panose="020E0502030303020204" pitchFamily="34" charset="0"/>
          </a:endParaRPr>
        </a:p>
      </dgm:t>
    </dgm:pt>
    <dgm:pt modelId="{92393B75-4E45-4041-B0C2-FF9F5494EB9F}" type="pres">
      <dgm:prSet presAssocID="{D72C5AE9-6937-4345-915A-DF4DEB8BFF6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1B453C4-F3FE-44AF-A73D-B171A7DED9BE}" type="pres">
      <dgm:prSet presAssocID="{484526D8-7EA0-4F56-A392-BA9A1F26F94C}" presName="composite" presStyleCnt="0"/>
      <dgm:spPr/>
    </dgm:pt>
    <dgm:pt modelId="{15CEEEA4-F171-4885-A87E-92B590D20C2A}" type="pres">
      <dgm:prSet presAssocID="{484526D8-7EA0-4F56-A392-BA9A1F26F94C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883B26-ED23-4094-878E-E7C8F89EDFFD}" type="pres">
      <dgm:prSet presAssocID="{484526D8-7EA0-4F56-A392-BA9A1F26F94C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1FBA30-B556-453A-9F4F-C7AABCAE5BB0}" type="pres">
      <dgm:prSet presAssocID="{002820FB-A2E4-4C88-A873-4CAE635CF0DF}" presName="sp" presStyleCnt="0"/>
      <dgm:spPr/>
    </dgm:pt>
    <dgm:pt modelId="{339936D8-2475-438B-9DDB-8E6110462A51}" type="pres">
      <dgm:prSet presAssocID="{112F2F0F-DDE4-49C5-BF61-C602BD84A0F4}" presName="composite" presStyleCnt="0"/>
      <dgm:spPr/>
    </dgm:pt>
    <dgm:pt modelId="{1EBB6850-C588-47FC-B382-0BE62EB8D450}" type="pres">
      <dgm:prSet presAssocID="{112F2F0F-DDE4-49C5-BF61-C602BD84A0F4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26AE1B-CAB3-409F-AE50-EF75822F6782}" type="pres">
      <dgm:prSet presAssocID="{112F2F0F-DDE4-49C5-BF61-C602BD84A0F4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519B17-F692-4E69-97FE-9E654331A4D8}" type="pres">
      <dgm:prSet presAssocID="{075E101E-EC39-4110-9156-64D2A27CD2F6}" presName="sp" presStyleCnt="0"/>
      <dgm:spPr/>
    </dgm:pt>
    <dgm:pt modelId="{A8FC2408-0E2E-4C5E-B9DE-C526748C675A}" type="pres">
      <dgm:prSet presAssocID="{6A136B05-F115-4B22-B34F-C327E09F6FE3}" presName="composite" presStyleCnt="0"/>
      <dgm:spPr/>
    </dgm:pt>
    <dgm:pt modelId="{E5DE39AB-81B4-45FA-AA60-2FE302EA7187}" type="pres">
      <dgm:prSet presAssocID="{6A136B05-F115-4B22-B34F-C327E09F6FE3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BA5735-8BCD-48DF-A929-6C0E146391DC}" type="pres">
      <dgm:prSet presAssocID="{6A136B05-F115-4B22-B34F-C327E09F6FE3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122A77-BC53-4C6B-97E2-30B7CE327CFA}" type="pres">
      <dgm:prSet presAssocID="{6CFB0ED0-E09A-46B5-BE07-6242EFA1BFD0}" presName="sp" presStyleCnt="0"/>
      <dgm:spPr/>
    </dgm:pt>
    <dgm:pt modelId="{186E3C26-36BA-4BB7-BB8C-34A540B3E52C}" type="pres">
      <dgm:prSet presAssocID="{56561EA7-E3F2-42CE-9CCC-B5756247B130}" presName="composite" presStyleCnt="0"/>
      <dgm:spPr/>
    </dgm:pt>
    <dgm:pt modelId="{94B55A25-C11A-468C-9C15-44411248D691}" type="pres">
      <dgm:prSet presAssocID="{56561EA7-E3F2-42CE-9CCC-B5756247B130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857F08-5C4B-4F0A-B6B0-AD5FBDDCD70D}" type="pres">
      <dgm:prSet presAssocID="{56561EA7-E3F2-42CE-9CCC-B5756247B130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53BA9D-BD9A-4E63-B58B-4CA7CC568103}" srcId="{56561EA7-E3F2-42CE-9CCC-B5756247B130}" destId="{D129476C-F16B-4489-9452-912AB61B1152}" srcOrd="0" destOrd="0" parTransId="{D24061D4-D7A5-4A96-AAEA-152CAE221E6E}" sibTransId="{ACFEF1FC-BA60-4539-B89D-387364C48C0B}"/>
    <dgm:cxn modelId="{17B9D630-C098-4F28-87FD-81B6CAD6A6D2}" srcId="{6A136B05-F115-4B22-B34F-C327E09F6FE3}" destId="{A491D2FF-DD89-4034-9745-649B4CA90575}" srcOrd="0" destOrd="0" parTransId="{82A635B8-E449-4959-8B71-E36782CE9C6E}" sibTransId="{E3102E08-BB62-42EF-83E2-C1E3DA914A3A}"/>
    <dgm:cxn modelId="{0B1071A8-5E9B-4382-951E-13C6605D47E4}" srcId="{D72C5AE9-6937-4345-915A-DF4DEB8BFF6D}" destId="{484526D8-7EA0-4F56-A392-BA9A1F26F94C}" srcOrd="0" destOrd="0" parTransId="{31FBF600-3E37-4A63-974B-DADA913BDA33}" sibTransId="{002820FB-A2E4-4C88-A873-4CAE635CF0DF}"/>
    <dgm:cxn modelId="{A8492FA2-0038-4B57-B1C3-D36FCC3BA17E}" srcId="{112F2F0F-DDE4-49C5-BF61-C602BD84A0F4}" destId="{94CE92B1-FD75-4F9B-A785-9E00660F8E83}" srcOrd="0" destOrd="0" parTransId="{3D2C354E-671D-471B-A04B-FBFC45464EAF}" sibTransId="{FD28C208-0215-477A-BE42-F0A83241D181}"/>
    <dgm:cxn modelId="{5BBF970D-C87F-41DD-AF19-E1218D7AE083}" type="presOf" srcId="{56561EA7-E3F2-42CE-9CCC-B5756247B130}" destId="{94B55A25-C11A-468C-9C15-44411248D691}" srcOrd="0" destOrd="0" presId="urn:microsoft.com/office/officeart/2005/8/layout/chevron2"/>
    <dgm:cxn modelId="{AB55654B-4D33-420A-A858-167BA7ADB042}" srcId="{D72C5AE9-6937-4345-915A-DF4DEB8BFF6D}" destId="{112F2F0F-DDE4-49C5-BF61-C602BD84A0F4}" srcOrd="1" destOrd="0" parTransId="{8C56777F-4495-468C-B57B-A1497E94124C}" sibTransId="{075E101E-EC39-4110-9156-64D2A27CD2F6}"/>
    <dgm:cxn modelId="{ECE48E17-D9FC-4109-BFCC-899A03793597}" type="presOf" srcId="{6A136B05-F115-4B22-B34F-C327E09F6FE3}" destId="{E5DE39AB-81B4-45FA-AA60-2FE302EA7187}" srcOrd="0" destOrd="0" presId="urn:microsoft.com/office/officeart/2005/8/layout/chevron2"/>
    <dgm:cxn modelId="{6A46EFCE-04AF-4BAC-B3A1-A240E3A55E82}" srcId="{484526D8-7EA0-4F56-A392-BA9A1F26F94C}" destId="{D6B30F85-F660-4D7E-B362-BFE06DAC0AC4}" srcOrd="0" destOrd="0" parTransId="{56EA390D-E95E-4E2C-BC4A-2DBEB74E17AC}" sibTransId="{FF20A290-9975-4DA8-AD02-EFB8812169B4}"/>
    <dgm:cxn modelId="{398156B0-10E6-4838-B43C-6B3C48C837F3}" type="presOf" srcId="{94CE92B1-FD75-4F9B-A785-9E00660F8E83}" destId="{EF26AE1B-CAB3-409F-AE50-EF75822F6782}" srcOrd="0" destOrd="0" presId="urn:microsoft.com/office/officeart/2005/8/layout/chevron2"/>
    <dgm:cxn modelId="{CFF560CA-13F2-4024-949F-9C6531E847F2}" type="presOf" srcId="{D129476C-F16B-4489-9452-912AB61B1152}" destId="{AA857F08-5C4B-4F0A-B6B0-AD5FBDDCD70D}" srcOrd="0" destOrd="0" presId="urn:microsoft.com/office/officeart/2005/8/layout/chevron2"/>
    <dgm:cxn modelId="{BA0D3694-73B9-4906-AFBA-4B552FA562AE}" srcId="{D72C5AE9-6937-4345-915A-DF4DEB8BFF6D}" destId="{56561EA7-E3F2-42CE-9CCC-B5756247B130}" srcOrd="3" destOrd="0" parTransId="{B5667980-11B8-4C0A-BF9E-51CD055C11BB}" sibTransId="{B3FEC71D-151B-40DF-AA8B-2D8F75BAFCB2}"/>
    <dgm:cxn modelId="{6CD47D78-0167-4707-8CF0-F84E4CEF1E8F}" type="presOf" srcId="{A491D2FF-DD89-4034-9745-649B4CA90575}" destId="{6ABA5735-8BCD-48DF-A929-6C0E146391DC}" srcOrd="0" destOrd="0" presId="urn:microsoft.com/office/officeart/2005/8/layout/chevron2"/>
    <dgm:cxn modelId="{C3C58F0B-BF6D-4B4D-8BFE-82F3C1639D62}" srcId="{D72C5AE9-6937-4345-915A-DF4DEB8BFF6D}" destId="{6A136B05-F115-4B22-B34F-C327E09F6FE3}" srcOrd="2" destOrd="0" parTransId="{A81341DE-73E2-4A1B-BC4D-7FD4AFB125BF}" sibTransId="{6CFB0ED0-E09A-46B5-BE07-6242EFA1BFD0}"/>
    <dgm:cxn modelId="{443D8A83-29CD-43A5-B020-9785266A4B6C}" type="presOf" srcId="{D72C5AE9-6937-4345-915A-DF4DEB8BFF6D}" destId="{92393B75-4E45-4041-B0C2-FF9F5494EB9F}" srcOrd="0" destOrd="0" presId="urn:microsoft.com/office/officeart/2005/8/layout/chevron2"/>
    <dgm:cxn modelId="{C24E4C02-702A-4273-861B-8DAB69313C28}" type="presOf" srcId="{112F2F0F-DDE4-49C5-BF61-C602BD84A0F4}" destId="{1EBB6850-C588-47FC-B382-0BE62EB8D450}" srcOrd="0" destOrd="0" presId="urn:microsoft.com/office/officeart/2005/8/layout/chevron2"/>
    <dgm:cxn modelId="{D5AAB859-198E-48B7-9AFE-AB3E574F1EAA}" type="presOf" srcId="{D6B30F85-F660-4D7E-B362-BFE06DAC0AC4}" destId="{11883B26-ED23-4094-878E-E7C8F89EDFFD}" srcOrd="0" destOrd="0" presId="urn:microsoft.com/office/officeart/2005/8/layout/chevron2"/>
    <dgm:cxn modelId="{6FE8B4BB-8C92-4FA5-B95C-6499CBD72718}" type="presOf" srcId="{484526D8-7EA0-4F56-A392-BA9A1F26F94C}" destId="{15CEEEA4-F171-4885-A87E-92B590D20C2A}" srcOrd="0" destOrd="0" presId="urn:microsoft.com/office/officeart/2005/8/layout/chevron2"/>
    <dgm:cxn modelId="{C2F0AF69-6BB0-4C62-B415-7AAFA135FA6D}" type="presParOf" srcId="{92393B75-4E45-4041-B0C2-FF9F5494EB9F}" destId="{E1B453C4-F3FE-44AF-A73D-B171A7DED9BE}" srcOrd="0" destOrd="0" presId="urn:microsoft.com/office/officeart/2005/8/layout/chevron2"/>
    <dgm:cxn modelId="{14461370-17ED-4FCF-9F66-CD0F3BFA9954}" type="presParOf" srcId="{E1B453C4-F3FE-44AF-A73D-B171A7DED9BE}" destId="{15CEEEA4-F171-4885-A87E-92B590D20C2A}" srcOrd="0" destOrd="0" presId="urn:microsoft.com/office/officeart/2005/8/layout/chevron2"/>
    <dgm:cxn modelId="{EFAC48A0-96ED-4FA9-9B43-043ACE778626}" type="presParOf" srcId="{E1B453C4-F3FE-44AF-A73D-B171A7DED9BE}" destId="{11883B26-ED23-4094-878E-E7C8F89EDFFD}" srcOrd="1" destOrd="0" presId="urn:microsoft.com/office/officeart/2005/8/layout/chevron2"/>
    <dgm:cxn modelId="{79676A03-B0AB-4673-9A8B-E151B5938498}" type="presParOf" srcId="{92393B75-4E45-4041-B0C2-FF9F5494EB9F}" destId="{EC1FBA30-B556-453A-9F4F-C7AABCAE5BB0}" srcOrd="1" destOrd="0" presId="urn:microsoft.com/office/officeart/2005/8/layout/chevron2"/>
    <dgm:cxn modelId="{53E84F5C-2893-4CA7-A800-45CEA818EC48}" type="presParOf" srcId="{92393B75-4E45-4041-B0C2-FF9F5494EB9F}" destId="{339936D8-2475-438B-9DDB-8E6110462A51}" srcOrd="2" destOrd="0" presId="urn:microsoft.com/office/officeart/2005/8/layout/chevron2"/>
    <dgm:cxn modelId="{C639796B-2F24-42EE-816A-5288310920F3}" type="presParOf" srcId="{339936D8-2475-438B-9DDB-8E6110462A51}" destId="{1EBB6850-C588-47FC-B382-0BE62EB8D450}" srcOrd="0" destOrd="0" presId="urn:microsoft.com/office/officeart/2005/8/layout/chevron2"/>
    <dgm:cxn modelId="{D44B092A-5CB6-4710-8FD0-AE11AA3C03A2}" type="presParOf" srcId="{339936D8-2475-438B-9DDB-8E6110462A51}" destId="{EF26AE1B-CAB3-409F-AE50-EF75822F6782}" srcOrd="1" destOrd="0" presId="urn:microsoft.com/office/officeart/2005/8/layout/chevron2"/>
    <dgm:cxn modelId="{798B501D-8CCD-449C-8DA2-D665206D4D8B}" type="presParOf" srcId="{92393B75-4E45-4041-B0C2-FF9F5494EB9F}" destId="{A8519B17-F692-4E69-97FE-9E654331A4D8}" srcOrd="3" destOrd="0" presId="urn:microsoft.com/office/officeart/2005/8/layout/chevron2"/>
    <dgm:cxn modelId="{C97D2881-87A1-4D72-B144-B7FA578C9B38}" type="presParOf" srcId="{92393B75-4E45-4041-B0C2-FF9F5494EB9F}" destId="{A8FC2408-0E2E-4C5E-B9DE-C526748C675A}" srcOrd="4" destOrd="0" presId="urn:microsoft.com/office/officeart/2005/8/layout/chevron2"/>
    <dgm:cxn modelId="{FF77F44D-7446-4F77-80D1-90E4DBB12ECD}" type="presParOf" srcId="{A8FC2408-0E2E-4C5E-B9DE-C526748C675A}" destId="{E5DE39AB-81B4-45FA-AA60-2FE302EA7187}" srcOrd="0" destOrd="0" presId="urn:microsoft.com/office/officeart/2005/8/layout/chevron2"/>
    <dgm:cxn modelId="{CBAFD0A8-BB26-4612-A8BC-05CD08AC639B}" type="presParOf" srcId="{A8FC2408-0E2E-4C5E-B9DE-C526748C675A}" destId="{6ABA5735-8BCD-48DF-A929-6C0E146391DC}" srcOrd="1" destOrd="0" presId="urn:microsoft.com/office/officeart/2005/8/layout/chevron2"/>
    <dgm:cxn modelId="{CA3676C7-F695-4295-862B-B519D1C98409}" type="presParOf" srcId="{92393B75-4E45-4041-B0C2-FF9F5494EB9F}" destId="{98122A77-BC53-4C6B-97E2-30B7CE327CFA}" srcOrd="5" destOrd="0" presId="urn:microsoft.com/office/officeart/2005/8/layout/chevron2"/>
    <dgm:cxn modelId="{62EF89CA-41CC-49FF-9820-A7C94E8C347F}" type="presParOf" srcId="{92393B75-4E45-4041-B0C2-FF9F5494EB9F}" destId="{186E3C26-36BA-4BB7-BB8C-34A540B3E52C}" srcOrd="6" destOrd="0" presId="urn:microsoft.com/office/officeart/2005/8/layout/chevron2"/>
    <dgm:cxn modelId="{9F39335B-990E-43A0-B00D-707B8D561678}" type="presParOf" srcId="{186E3C26-36BA-4BB7-BB8C-34A540B3E52C}" destId="{94B55A25-C11A-468C-9C15-44411248D691}" srcOrd="0" destOrd="0" presId="urn:microsoft.com/office/officeart/2005/8/layout/chevron2"/>
    <dgm:cxn modelId="{8FEDB08A-B25F-48B9-8217-C1572D4DB032}" type="presParOf" srcId="{186E3C26-36BA-4BB7-BB8C-34A540B3E52C}" destId="{AA857F08-5C4B-4F0A-B6B0-AD5FBDDCD70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CEEEA4-F171-4885-A87E-92B590D20C2A}">
      <dsp:nvSpPr>
        <dsp:cNvPr id="0" name=""/>
        <dsp:cNvSpPr/>
      </dsp:nvSpPr>
      <dsp:spPr>
        <a:xfrm rot="5400000">
          <a:off x="-162839" y="167235"/>
          <a:ext cx="1085596" cy="759917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smtClean="0">
              <a:latin typeface="Candara" panose="020E0502030303020204" pitchFamily="34" charset="0"/>
            </a:rPr>
            <a:t>1</a:t>
          </a:r>
          <a:endParaRPr lang="en-US" sz="2800" b="1" kern="1200">
            <a:latin typeface="Candara" panose="020E0502030303020204" pitchFamily="34" charset="0"/>
          </a:endParaRPr>
        </a:p>
      </dsp:txBody>
      <dsp:txXfrm rot="-5400000">
        <a:off x="1" y="384355"/>
        <a:ext cx="759917" cy="325679"/>
      </dsp:txXfrm>
    </dsp:sp>
    <dsp:sp modelId="{11883B26-ED23-4094-878E-E7C8F89EDFFD}">
      <dsp:nvSpPr>
        <dsp:cNvPr id="0" name=""/>
        <dsp:cNvSpPr/>
      </dsp:nvSpPr>
      <dsp:spPr>
        <a:xfrm rot="5400000">
          <a:off x="4290998" y="-3526685"/>
          <a:ext cx="706008" cy="77681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b="1" kern="1200" smtClean="0">
              <a:latin typeface="Candara" panose="020E0502030303020204" pitchFamily="34" charset="0"/>
            </a:rPr>
            <a:t>Introduction to Spring Web MVC</a:t>
          </a:r>
          <a:endParaRPr lang="en-US" sz="2800" b="1" kern="1200">
            <a:latin typeface="Candara" panose="020E0502030303020204" pitchFamily="34" charset="0"/>
          </a:endParaRPr>
        </a:p>
      </dsp:txBody>
      <dsp:txXfrm rot="-5400000">
        <a:off x="759917" y="38860"/>
        <a:ext cx="7733707" cy="637080"/>
      </dsp:txXfrm>
    </dsp:sp>
    <dsp:sp modelId="{1EBB6850-C588-47FC-B382-0BE62EB8D450}">
      <dsp:nvSpPr>
        <dsp:cNvPr id="0" name=""/>
        <dsp:cNvSpPr/>
      </dsp:nvSpPr>
      <dsp:spPr>
        <a:xfrm rot="5400000">
          <a:off x="-162839" y="1103886"/>
          <a:ext cx="1085596" cy="759917"/>
        </a:xfrm>
        <a:prstGeom prst="chevron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smtClean="0">
              <a:latin typeface="Candara" panose="020E0502030303020204" pitchFamily="34" charset="0"/>
            </a:rPr>
            <a:t>2</a:t>
          </a:r>
          <a:endParaRPr lang="en-US" sz="2800" b="1" kern="1200">
            <a:latin typeface="Candara" panose="020E0502030303020204" pitchFamily="34" charset="0"/>
          </a:endParaRPr>
        </a:p>
      </dsp:txBody>
      <dsp:txXfrm rot="-5400000">
        <a:off x="1" y="1321006"/>
        <a:ext cx="759917" cy="325679"/>
      </dsp:txXfrm>
    </dsp:sp>
    <dsp:sp modelId="{EF26AE1B-CAB3-409F-AE50-EF75822F6782}">
      <dsp:nvSpPr>
        <dsp:cNvPr id="0" name=""/>
        <dsp:cNvSpPr/>
      </dsp:nvSpPr>
      <dsp:spPr>
        <a:xfrm rot="5400000">
          <a:off x="4291184" y="-2590219"/>
          <a:ext cx="705637" cy="77681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b="1" kern="1200" smtClean="0">
              <a:latin typeface="Candara" panose="020E0502030303020204" pitchFamily="34" charset="0"/>
            </a:rPr>
            <a:t>Spring Autowrite</a:t>
          </a:r>
          <a:endParaRPr lang="en-US" sz="2800" b="1" kern="1200">
            <a:latin typeface="Candara" panose="020E0502030303020204" pitchFamily="34" charset="0"/>
          </a:endParaRPr>
        </a:p>
      </dsp:txBody>
      <dsp:txXfrm rot="-5400000">
        <a:off x="759917" y="975494"/>
        <a:ext cx="7733725" cy="636745"/>
      </dsp:txXfrm>
    </dsp:sp>
    <dsp:sp modelId="{E5DE39AB-81B4-45FA-AA60-2FE302EA7187}">
      <dsp:nvSpPr>
        <dsp:cNvPr id="0" name=""/>
        <dsp:cNvSpPr/>
      </dsp:nvSpPr>
      <dsp:spPr>
        <a:xfrm rot="5400000">
          <a:off x="-162839" y="2040537"/>
          <a:ext cx="1085596" cy="759917"/>
        </a:xfrm>
        <a:prstGeom prst="chevron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smtClean="0">
              <a:latin typeface="Candara" panose="020E0502030303020204" pitchFamily="34" charset="0"/>
            </a:rPr>
            <a:t>3</a:t>
          </a:r>
          <a:endParaRPr lang="en-US" sz="2800" b="1" kern="1200">
            <a:latin typeface="Candara" panose="020E0502030303020204" pitchFamily="34" charset="0"/>
          </a:endParaRPr>
        </a:p>
      </dsp:txBody>
      <dsp:txXfrm rot="-5400000">
        <a:off x="1" y="2257657"/>
        <a:ext cx="759917" cy="325679"/>
      </dsp:txXfrm>
    </dsp:sp>
    <dsp:sp modelId="{6ABA5735-8BCD-48DF-A929-6C0E146391DC}">
      <dsp:nvSpPr>
        <dsp:cNvPr id="0" name=""/>
        <dsp:cNvSpPr/>
      </dsp:nvSpPr>
      <dsp:spPr>
        <a:xfrm rot="5400000">
          <a:off x="4291184" y="-1653568"/>
          <a:ext cx="705637" cy="77681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b="1" kern="1200" smtClean="0">
              <a:latin typeface="Candara" panose="020E0502030303020204" pitchFamily="34" charset="0"/>
            </a:rPr>
            <a:t>JdbcTemplate</a:t>
          </a:r>
          <a:endParaRPr lang="en-US" sz="2800" b="1" kern="1200">
            <a:latin typeface="Candara" panose="020E0502030303020204" pitchFamily="34" charset="0"/>
          </a:endParaRPr>
        </a:p>
      </dsp:txBody>
      <dsp:txXfrm rot="-5400000">
        <a:off x="759917" y="1912145"/>
        <a:ext cx="7733725" cy="636745"/>
      </dsp:txXfrm>
    </dsp:sp>
    <dsp:sp modelId="{94B55A25-C11A-468C-9C15-44411248D691}">
      <dsp:nvSpPr>
        <dsp:cNvPr id="0" name=""/>
        <dsp:cNvSpPr/>
      </dsp:nvSpPr>
      <dsp:spPr>
        <a:xfrm rot="5400000">
          <a:off x="-162839" y="2977189"/>
          <a:ext cx="1085596" cy="759917"/>
        </a:xfrm>
        <a:prstGeom prst="chevron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smtClean="0">
              <a:latin typeface="Candara" panose="020E0502030303020204" pitchFamily="34" charset="0"/>
            </a:rPr>
            <a:t>4</a:t>
          </a:r>
          <a:endParaRPr lang="en-US" sz="2800" b="1" kern="1200">
            <a:latin typeface="Candara" panose="020E0502030303020204" pitchFamily="34" charset="0"/>
          </a:endParaRPr>
        </a:p>
      </dsp:txBody>
      <dsp:txXfrm rot="-5400000">
        <a:off x="1" y="3194309"/>
        <a:ext cx="759917" cy="325679"/>
      </dsp:txXfrm>
    </dsp:sp>
    <dsp:sp modelId="{AA857F08-5C4B-4F0A-B6B0-AD5FBDDCD70D}">
      <dsp:nvSpPr>
        <dsp:cNvPr id="0" name=""/>
        <dsp:cNvSpPr/>
      </dsp:nvSpPr>
      <dsp:spPr>
        <a:xfrm rot="5400000">
          <a:off x="4291184" y="-716916"/>
          <a:ext cx="705637" cy="77681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b="1" kern="1200" smtClean="0">
              <a:latin typeface="Candara" panose="020E0502030303020204" pitchFamily="34" charset="0"/>
            </a:rPr>
            <a:t>Spring MVC First Example</a:t>
          </a:r>
          <a:endParaRPr lang="en-US" sz="2800" b="1" kern="1200">
            <a:latin typeface="Candara" panose="020E0502030303020204" pitchFamily="34" charset="0"/>
          </a:endParaRPr>
        </a:p>
      </dsp:txBody>
      <dsp:txXfrm rot="-5400000">
        <a:off x="759917" y="2848797"/>
        <a:ext cx="7733725" cy="6367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3E31E6-5F8E-408C-A3C6-DCBCFC47CE39}">
      <dsp:nvSpPr>
        <dsp:cNvPr id="0" name=""/>
        <dsp:cNvSpPr/>
      </dsp:nvSpPr>
      <dsp:spPr>
        <a:xfrm>
          <a:off x="0" y="0"/>
          <a:ext cx="789577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6FD36C-7F93-4519-B859-6DA956336BE7}">
      <dsp:nvSpPr>
        <dsp:cNvPr id="0" name=""/>
        <dsp:cNvSpPr/>
      </dsp:nvSpPr>
      <dsp:spPr>
        <a:xfrm>
          <a:off x="0" y="0"/>
          <a:ext cx="1579154" cy="1553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0" y="0"/>
        <a:ext cx="1579154" cy="1553029"/>
      </dsp:txXfrm>
    </dsp:sp>
    <dsp:sp modelId="{FC789FCE-8F8B-4CE5-9D83-B659ADA1C6F8}">
      <dsp:nvSpPr>
        <dsp:cNvPr id="0" name=""/>
        <dsp:cNvSpPr/>
      </dsp:nvSpPr>
      <dsp:spPr>
        <a:xfrm>
          <a:off x="1697590" y="36095"/>
          <a:ext cx="6198180" cy="721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Understand Spring Web MVC Framework and its core technologies.</a:t>
          </a:r>
          <a:endParaRPr lang="en-US" sz="2000" kern="1200"/>
        </a:p>
      </dsp:txBody>
      <dsp:txXfrm>
        <a:off x="1697590" y="36095"/>
        <a:ext cx="6198180" cy="721915"/>
      </dsp:txXfrm>
    </dsp:sp>
    <dsp:sp modelId="{2130CC35-91F6-4D5D-ACF9-C96E4930DA63}">
      <dsp:nvSpPr>
        <dsp:cNvPr id="0" name=""/>
        <dsp:cNvSpPr/>
      </dsp:nvSpPr>
      <dsp:spPr>
        <a:xfrm>
          <a:off x="1579154" y="758011"/>
          <a:ext cx="631661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501F92-60B5-4240-90A9-0380EEE3C504}">
      <dsp:nvSpPr>
        <dsp:cNvPr id="0" name=""/>
        <dsp:cNvSpPr/>
      </dsp:nvSpPr>
      <dsp:spPr>
        <a:xfrm>
          <a:off x="1697590" y="794107"/>
          <a:ext cx="6198180" cy="721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Know how to write a Web application with Spring  MVC Framework.</a:t>
          </a:r>
          <a:endParaRPr lang="en-US" sz="2000" kern="1200"/>
        </a:p>
      </dsp:txBody>
      <dsp:txXfrm>
        <a:off x="1697590" y="794107"/>
        <a:ext cx="6198180" cy="721915"/>
      </dsp:txXfrm>
    </dsp:sp>
    <dsp:sp modelId="{3913EEA1-6C91-441B-A20F-789272499978}">
      <dsp:nvSpPr>
        <dsp:cNvPr id="0" name=""/>
        <dsp:cNvSpPr/>
      </dsp:nvSpPr>
      <dsp:spPr>
        <a:xfrm>
          <a:off x="1579154" y="1516023"/>
          <a:ext cx="631661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96E0C5-A13A-4E7E-A312-BD72D6795DDC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43C95C-B49D-4DB8-BF6F-0B99F6D88CE0}">
      <dsp:nvSpPr>
        <dsp:cNvPr id="0" name=""/>
        <dsp:cNvSpPr/>
      </dsp:nvSpPr>
      <dsp:spPr>
        <a:xfrm>
          <a:off x="460128" y="312440"/>
          <a:ext cx="8198732" cy="6252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45720" rIns="45720" bIns="4572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latin typeface="Candara" panose="020E0502030303020204" pitchFamily="34" charset="0"/>
            </a:rPr>
            <a:t>A part of the </a:t>
          </a:r>
          <a:r>
            <a:rPr lang="en-US" sz="1800" b="1" kern="1200" smtClean="0">
              <a:latin typeface="Candara" panose="020E0502030303020204" pitchFamily="34" charset="0"/>
            </a:rPr>
            <a:t>Spring Framework </a:t>
          </a:r>
          <a:r>
            <a:rPr lang="en-US" sz="1800" kern="1200" smtClean="0">
              <a:latin typeface="Candara" panose="020E0502030303020204" pitchFamily="34" charset="0"/>
            </a:rPr>
            <a:t>is </a:t>
          </a:r>
          <a:r>
            <a:rPr lang="en-US" sz="1800" b="1" u="sng" kern="1200" smtClean="0">
              <a:latin typeface="Candara" panose="020E0502030303020204" pitchFamily="34" charset="0"/>
            </a:rPr>
            <a:t>Spring Web MVC</a:t>
          </a:r>
          <a:r>
            <a:rPr lang="en-US" sz="1800" kern="1200" smtClean="0">
              <a:latin typeface="Candara" panose="020E0502030303020204" pitchFamily="34" charset="0"/>
            </a:rPr>
            <a:t>, an extensible MVC framework for creating web applications.</a:t>
          </a:r>
          <a:endParaRPr lang="en-US" sz="1800" kern="1200">
            <a:latin typeface="Candara" panose="020E0502030303020204" pitchFamily="34" charset="0"/>
          </a:endParaRPr>
        </a:p>
      </dsp:txBody>
      <dsp:txXfrm>
        <a:off x="460128" y="312440"/>
        <a:ext cx="8198732" cy="625205"/>
      </dsp:txXfrm>
    </dsp:sp>
    <dsp:sp modelId="{3409EB65-8269-420E-8225-E727604FA1D6}">
      <dsp:nvSpPr>
        <dsp:cNvPr id="0" name=""/>
        <dsp:cNvSpPr/>
      </dsp:nvSpPr>
      <dsp:spPr>
        <a:xfrm>
          <a:off x="69375" y="234289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09E8E6-8217-4492-BCDD-6600C4AD6187}">
      <dsp:nvSpPr>
        <dsp:cNvPr id="0" name=""/>
        <dsp:cNvSpPr/>
      </dsp:nvSpPr>
      <dsp:spPr>
        <a:xfrm>
          <a:off x="818573" y="1250411"/>
          <a:ext cx="7840288" cy="6252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45720" rIns="45720" bIns="4572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latin typeface="Candara" panose="020E0502030303020204" pitchFamily="34" charset="0"/>
            </a:rPr>
            <a:t>Support for </a:t>
          </a:r>
          <a:r>
            <a:rPr lang="en-US" sz="1800" b="1" kern="1200" smtClean="0">
              <a:latin typeface="Candara" panose="020E0502030303020204" pitchFamily="34" charset="0"/>
            </a:rPr>
            <a:t>I</a:t>
          </a:r>
          <a:r>
            <a:rPr lang="en-US" sz="1800" kern="1200" smtClean="0">
              <a:latin typeface="Candara" panose="020E0502030303020204" pitchFamily="34" charset="0"/>
            </a:rPr>
            <a:t>nvesrsion </a:t>
          </a:r>
          <a:r>
            <a:rPr lang="en-US" sz="1800" b="1" kern="1200" smtClean="0">
              <a:latin typeface="Candara" panose="020E0502030303020204" pitchFamily="34" charset="0"/>
            </a:rPr>
            <a:t>o</a:t>
          </a:r>
          <a:r>
            <a:rPr lang="en-US" sz="1800" kern="1200" smtClean="0">
              <a:latin typeface="Candara" panose="020E0502030303020204" pitchFamily="34" charset="0"/>
            </a:rPr>
            <a:t>f </a:t>
          </a:r>
          <a:r>
            <a:rPr lang="en-US" sz="1800" b="1" kern="1200" smtClean="0">
              <a:latin typeface="Candara" panose="020E0502030303020204" pitchFamily="34" charset="0"/>
            </a:rPr>
            <a:t>C</a:t>
          </a:r>
          <a:r>
            <a:rPr lang="en-US" sz="1800" kern="1200" smtClean="0">
              <a:latin typeface="Candara" panose="020E0502030303020204" pitchFamily="34" charset="0"/>
            </a:rPr>
            <a:t>ontrol  (or, the Dependency Injection).</a:t>
          </a:r>
          <a:endParaRPr lang="en-US" sz="1800" kern="1200">
            <a:latin typeface="Candara" panose="020E0502030303020204" pitchFamily="34" charset="0"/>
          </a:endParaRPr>
        </a:p>
      </dsp:txBody>
      <dsp:txXfrm>
        <a:off x="818573" y="1250411"/>
        <a:ext cx="7840288" cy="625205"/>
      </dsp:txXfrm>
    </dsp:sp>
    <dsp:sp modelId="{C14774DE-F0A2-40B4-AD97-6FB765C896D0}">
      <dsp:nvSpPr>
        <dsp:cNvPr id="0" name=""/>
        <dsp:cNvSpPr/>
      </dsp:nvSpPr>
      <dsp:spPr>
        <a:xfrm>
          <a:off x="427819" y="1172260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FD8200-EDBD-4E3D-8D83-A4D2E7BA81F4}">
      <dsp:nvSpPr>
        <dsp:cNvPr id="0" name=""/>
        <dsp:cNvSpPr/>
      </dsp:nvSpPr>
      <dsp:spPr>
        <a:xfrm>
          <a:off x="818573" y="2188382"/>
          <a:ext cx="7840288" cy="6252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45720" rIns="45720" bIns="4572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latin typeface="Candara" panose="020E0502030303020204" pitchFamily="34" charset="0"/>
            </a:rPr>
            <a:t>Use </a:t>
          </a:r>
          <a:r>
            <a:rPr lang="en-US" sz="1800" b="1" kern="1200" smtClean="0">
              <a:latin typeface="Candara" panose="020E0502030303020204" pitchFamily="34" charset="0"/>
            </a:rPr>
            <a:t>DispatcherServlet</a:t>
          </a:r>
          <a:r>
            <a:rPr lang="en-US" sz="1800" kern="1200" smtClean="0">
              <a:latin typeface="Candara" panose="020E0502030303020204" pitchFamily="34" charset="0"/>
            </a:rPr>
            <a:t> that dispatches request to handler.</a:t>
          </a:r>
          <a:endParaRPr lang="en-US" sz="1800" kern="1200">
            <a:latin typeface="Candara" panose="020E0502030303020204" pitchFamily="34" charset="0"/>
          </a:endParaRPr>
        </a:p>
      </dsp:txBody>
      <dsp:txXfrm>
        <a:off x="818573" y="2188382"/>
        <a:ext cx="7840288" cy="625205"/>
      </dsp:txXfrm>
    </dsp:sp>
    <dsp:sp modelId="{F62805EC-0024-498E-800B-B1A46DB0B037}">
      <dsp:nvSpPr>
        <dsp:cNvPr id="0" name=""/>
        <dsp:cNvSpPr/>
      </dsp:nvSpPr>
      <dsp:spPr>
        <a:xfrm>
          <a:off x="427819" y="2110232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DFC66B-F550-4162-8157-669497BF029B}">
      <dsp:nvSpPr>
        <dsp:cNvPr id="0" name=""/>
        <dsp:cNvSpPr/>
      </dsp:nvSpPr>
      <dsp:spPr>
        <a:xfrm>
          <a:off x="460128" y="3126353"/>
          <a:ext cx="8198732" cy="6252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45720" rIns="45720" bIns="45720" numCol="1" spcCol="1270" anchor="t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latin typeface="Candara" panose="020E0502030303020204" pitchFamily="34" charset="0"/>
            </a:rPr>
            <a:t>The default handler is based on the </a:t>
          </a:r>
          <a:r>
            <a:rPr lang="en-US" sz="1800" b="1" kern="1200" smtClean="0">
              <a:latin typeface="Candara" panose="020E0502030303020204" pitchFamily="34" charset="0"/>
            </a:rPr>
            <a:t>@Controller </a:t>
          </a:r>
          <a:r>
            <a:rPr lang="en-US" sz="1800" kern="1200" smtClean="0">
              <a:latin typeface="Candara" panose="020E0502030303020204" pitchFamily="34" charset="0"/>
            </a:rPr>
            <a:t>and </a:t>
          </a:r>
          <a:r>
            <a:rPr lang="en-US" sz="1800" b="1" kern="1200" smtClean="0">
              <a:latin typeface="Candara" panose="020E0502030303020204" pitchFamily="34" charset="0"/>
            </a:rPr>
            <a:t>@RequestMapping </a:t>
          </a:r>
          <a:r>
            <a:rPr lang="en-US" sz="1800" kern="1200" smtClean="0">
              <a:latin typeface="Candara" panose="020E0502030303020204" pitchFamily="34" charset="0"/>
            </a:rPr>
            <a:t>annotations.</a:t>
          </a:r>
          <a:endParaRPr lang="en-US" sz="1800" kern="1200">
            <a:latin typeface="Candara" panose="020E0502030303020204" pitchFamily="34" charset="0"/>
          </a:endParaRPr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800" kern="1200" smtClean="0">
            <a:latin typeface="Candara" panose="020E0502030303020204" pitchFamily="34" charset="0"/>
          </a:endParaRPr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800" kern="1200" smtClean="0">
            <a:latin typeface="Candara" panose="020E0502030303020204" pitchFamily="34" charset="0"/>
          </a:endParaRPr>
        </a:p>
      </dsp:txBody>
      <dsp:txXfrm>
        <a:off x="460128" y="3126353"/>
        <a:ext cx="8198732" cy="625205"/>
      </dsp:txXfrm>
    </dsp:sp>
    <dsp:sp modelId="{37B5C12D-5812-4596-AB63-D1BD21463F03}">
      <dsp:nvSpPr>
        <dsp:cNvPr id="0" name=""/>
        <dsp:cNvSpPr/>
      </dsp:nvSpPr>
      <dsp:spPr>
        <a:xfrm>
          <a:off x="69375" y="3048203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EF893-6745-47A1-B687-82985F27F3A9}">
      <dsp:nvSpPr>
        <dsp:cNvPr id="0" name=""/>
        <dsp:cNvSpPr/>
      </dsp:nvSpPr>
      <dsp:spPr>
        <a:xfrm rot="5400000">
          <a:off x="-129989" y="135473"/>
          <a:ext cx="866596" cy="606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smtClean="0">
              <a:latin typeface="Candara" panose="020E0502030303020204" pitchFamily="34" charset="0"/>
            </a:rPr>
            <a:t>Step1</a:t>
          </a:r>
          <a:endParaRPr lang="en-US" sz="1200" b="1" kern="1200">
            <a:latin typeface="Candara" panose="020E0502030303020204" pitchFamily="34" charset="0"/>
          </a:endParaRPr>
        </a:p>
      </dsp:txBody>
      <dsp:txXfrm rot="-5400000">
        <a:off x="1" y="308793"/>
        <a:ext cx="606617" cy="259979"/>
      </dsp:txXfrm>
    </dsp:sp>
    <dsp:sp modelId="{4CDE4BB2-B154-4AAE-BA5F-713E52B99A4D}">
      <dsp:nvSpPr>
        <dsp:cNvPr id="0" name=""/>
        <dsp:cNvSpPr/>
      </dsp:nvSpPr>
      <dsp:spPr>
        <a:xfrm rot="5400000">
          <a:off x="4378689" y="-3766588"/>
          <a:ext cx="563287" cy="810743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>
              <a:latin typeface="Candara" panose="020E0502030303020204" pitchFamily="34" charset="0"/>
            </a:rPr>
            <a:t>Client sends </a:t>
          </a:r>
          <a:r>
            <a:rPr lang="en-US" sz="1200" b="1" kern="1200" smtClean="0">
              <a:latin typeface="Candara" panose="020E0502030303020204" pitchFamily="34" charset="0"/>
            </a:rPr>
            <a:t>HTTP Request</a:t>
          </a:r>
          <a:r>
            <a:rPr lang="en-US" sz="1200" kern="1200" smtClean="0">
              <a:latin typeface="Candara" panose="020E0502030303020204" pitchFamily="34" charset="0"/>
            </a:rPr>
            <a:t> from the web browser to server. Inside the Web or Application server, </a:t>
          </a:r>
          <a:r>
            <a:rPr lang="en-US" sz="1200" b="1" kern="1200" smtClean="0">
              <a:latin typeface="Candara" panose="020E0502030303020204" pitchFamily="34" charset="0"/>
            </a:rPr>
            <a:t>Dispatch Servlet </a:t>
          </a:r>
          <a:r>
            <a:rPr lang="en-US" sz="1200" kern="1200" smtClean="0">
              <a:latin typeface="Candara" panose="020E0502030303020204" pitchFamily="34" charset="0"/>
            </a:rPr>
            <a:t>will be there to handle your Http request and Processed HTTP Response.</a:t>
          </a:r>
          <a:endParaRPr lang="en-US" sz="1200" kern="1200">
            <a:latin typeface="Candara" panose="020E0502030303020204" pitchFamily="34" charset="0"/>
          </a:endParaRPr>
        </a:p>
      </dsp:txBody>
      <dsp:txXfrm rot="-5400000">
        <a:off x="606618" y="32980"/>
        <a:ext cx="8079934" cy="508293"/>
      </dsp:txXfrm>
    </dsp:sp>
    <dsp:sp modelId="{1760244C-E89D-44CA-99AB-2F216C3F95E9}">
      <dsp:nvSpPr>
        <dsp:cNvPr id="0" name=""/>
        <dsp:cNvSpPr/>
      </dsp:nvSpPr>
      <dsp:spPr>
        <a:xfrm rot="5400000">
          <a:off x="-129989" y="918843"/>
          <a:ext cx="866596" cy="606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smtClean="0">
              <a:latin typeface="Candara" panose="020E0502030303020204" pitchFamily="34" charset="0"/>
            </a:rPr>
            <a:t>Step2</a:t>
          </a:r>
          <a:endParaRPr lang="en-US" sz="1200" b="1" kern="1200">
            <a:latin typeface="Candara" panose="020E0502030303020204" pitchFamily="34" charset="0"/>
          </a:endParaRPr>
        </a:p>
      </dsp:txBody>
      <dsp:txXfrm rot="-5400000">
        <a:off x="1" y="1092163"/>
        <a:ext cx="606617" cy="259979"/>
      </dsp:txXfrm>
    </dsp:sp>
    <dsp:sp modelId="{FB016979-471A-4D92-80F9-39F5FB4BABDD}">
      <dsp:nvSpPr>
        <dsp:cNvPr id="0" name=""/>
        <dsp:cNvSpPr/>
      </dsp:nvSpPr>
      <dsp:spPr>
        <a:xfrm rot="5400000">
          <a:off x="4378689" y="-2983218"/>
          <a:ext cx="563287" cy="810743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kern="1200" smtClean="0">
              <a:latin typeface="Candara" panose="020E0502030303020204" pitchFamily="34" charset="0"/>
            </a:rPr>
            <a:t>Handler Mapping</a:t>
          </a:r>
          <a:r>
            <a:rPr lang="en-US" sz="1200" kern="1200" smtClean="0">
              <a:latin typeface="Candara" panose="020E0502030303020204" pitchFamily="34" charset="0"/>
            </a:rPr>
            <a:t> Maps incoming HTTP Requests to handlers, In spring MVC framework we use</a:t>
          </a:r>
          <a:r>
            <a:rPr lang="en-US" sz="1200" b="1" kern="1200" smtClean="0">
              <a:latin typeface="Candara" panose="020E0502030303020204" pitchFamily="34" charset="0"/>
            </a:rPr>
            <a:t> @Request Mapping </a:t>
          </a:r>
          <a:r>
            <a:rPr lang="en-US" sz="1200" kern="1200" smtClean="0">
              <a:latin typeface="Candara" panose="020E0502030303020204" pitchFamily="34" charset="0"/>
            </a:rPr>
            <a:t>annotation to map the incoming Http Request with Model and View Object inside the controller class.</a:t>
          </a:r>
          <a:endParaRPr lang="en-US" sz="1200" kern="1200">
            <a:latin typeface="Candara" panose="020E0502030303020204" pitchFamily="34" charset="0"/>
          </a:endParaRPr>
        </a:p>
      </dsp:txBody>
      <dsp:txXfrm rot="-5400000">
        <a:off x="606618" y="816350"/>
        <a:ext cx="8079934" cy="508293"/>
      </dsp:txXfrm>
    </dsp:sp>
    <dsp:sp modelId="{D85EE82B-F423-4838-AD59-530F198065D1}">
      <dsp:nvSpPr>
        <dsp:cNvPr id="0" name=""/>
        <dsp:cNvSpPr/>
      </dsp:nvSpPr>
      <dsp:spPr>
        <a:xfrm rot="5400000">
          <a:off x="-129989" y="1702213"/>
          <a:ext cx="866596" cy="606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smtClean="0">
              <a:latin typeface="Candara" panose="020E0502030303020204" pitchFamily="34" charset="0"/>
            </a:rPr>
            <a:t>Step3</a:t>
          </a:r>
          <a:endParaRPr lang="en-US" sz="1200" b="1" kern="1200">
            <a:latin typeface="Candara" panose="020E0502030303020204" pitchFamily="34" charset="0"/>
          </a:endParaRPr>
        </a:p>
      </dsp:txBody>
      <dsp:txXfrm rot="-5400000">
        <a:off x="1" y="1875533"/>
        <a:ext cx="606617" cy="259979"/>
      </dsp:txXfrm>
    </dsp:sp>
    <dsp:sp modelId="{1511469B-E000-4778-87AE-EE152D12A6DD}">
      <dsp:nvSpPr>
        <dsp:cNvPr id="0" name=""/>
        <dsp:cNvSpPr/>
      </dsp:nvSpPr>
      <dsp:spPr>
        <a:xfrm rot="5400000">
          <a:off x="4378689" y="-2199848"/>
          <a:ext cx="563287" cy="810743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>
              <a:latin typeface="Candara" panose="020E0502030303020204" pitchFamily="34" charset="0"/>
            </a:rPr>
            <a:t>Controller class in spring is implemented with the help of </a:t>
          </a:r>
          <a:r>
            <a:rPr lang="en-US" sz="1200" b="1" kern="1200" smtClean="0">
              <a:latin typeface="Candara" panose="020E0502030303020204" pitchFamily="34" charset="0"/>
            </a:rPr>
            <a:t>@Controller</a:t>
          </a:r>
          <a:r>
            <a:rPr lang="en-US" sz="1200" kern="1200" smtClean="0">
              <a:latin typeface="Candara" panose="020E0502030303020204" pitchFamily="34" charset="0"/>
            </a:rPr>
            <a:t> Annotation, which does model Map with data and extracting a view name, it can also send directly as HTTP response without mapping the incoming request with model data object.</a:t>
          </a:r>
          <a:endParaRPr lang="en-US" sz="1200" kern="1200">
            <a:latin typeface="Candara" panose="020E0502030303020204" pitchFamily="34" charset="0"/>
          </a:endParaRPr>
        </a:p>
      </dsp:txBody>
      <dsp:txXfrm rot="-5400000">
        <a:off x="606618" y="1599720"/>
        <a:ext cx="8079934" cy="508293"/>
      </dsp:txXfrm>
    </dsp:sp>
    <dsp:sp modelId="{B4EDB631-DCBB-479A-BFC0-3E1BC82A3545}">
      <dsp:nvSpPr>
        <dsp:cNvPr id="0" name=""/>
        <dsp:cNvSpPr/>
      </dsp:nvSpPr>
      <dsp:spPr>
        <a:xfrm rot="5400000">
          <a:off x="-129989" y="2485583"/>
          <a:ext cx="866596" cy="606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smtClean="0">
              <a:latin typeface="Candara" panose="020E0502030303020204" pitchFamily="34" charset="0"/>
            </a:rPr>
            <a:t>Step4</a:t>
          </a:r>
          <a:endParaRPr lang="en-US" sz="1200" b="1" kern="1200">
            <a:latin typeface="Candara" panose="020E0502030303020204" pitchFamily="34" charset="0"/>
          </a:endParaRPr>
        </a:p>
      </dsp:txBody>
      <dsp:txXfrm rot="-5400000">
        <a:off x="1" y="2658903"/>
        <a:ext cx="606617" cy="259979"/>
      </dsp:txXfrm>
    </dsp:sp>
    <dsp:sp modelId="{54F83D6A-6F70-466C-BDBF-C6A2797D5A88}">
      <dsp:nvSpPr>
        <dsp:cNvPr id="0" name=""/>
        <dsp:cNvSpPr/>
      </dsp:nvSpPr>
      <dsp:spPr>
        <a:xfrm rot="5400000">
          <a:off x="4378689" y="-1416478"/>
          <a:ext cx="563287" cy="810743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>
              <a:latin typeface="Candara" panose="020E0502030303020204" pitchFamily="34" charset="0"/>
            </a:rPr>
            <a:t>The Controller class has</a:t>
          </a:r>
          <a:r>
            <a:rPr lang="en-US" sz="1200" b="1" kern="1200" smtClean="0">
              <a:latin typeface="Candara" panose="020E0502030303020204" pitchFamily="34" charset="0"/>
            </a:rPr>
            <a:t> ModelAndView</a:t>
          </a:r>
          <a:r>
            <a:rPr lang="en-US" sz="1200" kern="1200" smtClean="0">
              <a:latin typeface="Candara" panose="020E0502030303020204" pitchFamily="34" charset="0"/>
            </a:rPr>
            <a:t> objectthat has the model or Data and the view name, the Controller class executes the incoming request by calling the respective service method and returns ModelAndView Object to DispatcherServlet.</a:t>
          </a:r>
          <a:endParaRPr lang="en-US" sz="1200" kern="1200">
            <a:latin typeface="Candara" panose="020E0502030303020204" pitchFamily="34" charset="0"/>
          </a:endParaRPr>
        </a:p>
      </dsp:txBody>
      <dsp:txXfrm rot="-5400000">
        <a:off x="606618" y="2383090"/>
        <a:ext cx="8079934" cy="508293"/>
      </dsp:txXfrm>
    </dsp:sp>
    <dsp:sp modelId="{D8D38B70-11AB-4E83-855A-407079E6AC49}">
      <dsp:nvSpPr>
        <dsp:cNvPr id="0" name=""/>
        <dsp:cNvSpPr/>
      </dsp:nvSpPr>
      <dsp:spPr>
        <a:xfrm rot="5400000">
          <a:off x="-129989" y="3268953"/>
          <a:ext cx="866596" cy="606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smtClean="0">
              <a:latin typeface="Candara" panose="020E0502030303020204" pitchFamily="34" charset="0"/>
            </a:rPr>
            <a:t>Step5</a:t>
          </a:r>
          <a:endParaRPr lang="en-US" sz="1200" b="1" kern="1200">
            <a:latin typeface="Candara" panose="020E0502030303020204" pitchFamily="34" charset="0"/>
          </a:endParaRPr>
        </a:p>
      </dsp:txBody>
      <dsp:txXfrm rot="-5400000">
        <a:off x="1" y="3442273"/>
        <a:ext cx="606617" cy="259979"/>
      </dsp:txXfrm>
    </dsp:sp>
    <dsp:sp modelId="{D4BC7010-F0D3-4357-8815-A057ECB0A23F}">
      <dsp:nvSpPr>
        <dsp:cNvPr id="0" name=""/>
        <dsp:cNvSpPr/>
      </dsp:nvSpPr>
      <dsp:spPr>
        <a:xfrm rot="5400000">
          <a:off x="4378689" y="-633108"/>
          <a:ext cx="563287" cy="810743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>
              <a:latin typeface="Candara" panose="020E0502030303020204" pitchFamily="34" charset="0"/>
            </a:rPr>
            <a:t>The DispatcherServlet will send the view name to a </a:t>
          </a:r>
          <a:r>
            <a:rPr lang="en-US" sz="1200" b="1" kern="1200" smtClean="0">
              <a:latin typeface="Candara" panose="020E0502030303020204" pitchFamily="34" charset="0"/>
            </a:rPr>
            <a:t>ViewResolver</a:t>
          </a:r>
          <a:r>
            <a:rPr lang="en-US" sz="1200" kern="1200" smtClean="0">
              <a:latin typeface="Candara" panose="020E0502030303020204" pitchFamily="34" charset="0"/>
            </a:rPr>
            <a:t> to find the original View (.jsp) page to display.</a:t>
          </a:r>
          <a:endParaRPr lang="en-US" sz="1200" kern="1200">
            <a:latin typeface="Candara" panose="020E0502030303020204" pitchFamily="34" charset="0"/>
          </a:endParaRPr>
        </a:p>
      </dsp:txBody>
      <dsp:txXfrm rot="-5400000">
        <a:off x="606618" y="3166460"/>
        <a:ext cx="8079934" cy="508293"/>
      </dsp:txXfrm>
    </dsp:sp>
    <dsp:sp modelId="{E010FF84-9178-458E-898D-5D2A2ABFE48A}">
      <dsp:nvSpPr>
        <dsp:cNvPr id="0" name=""/>
        <dsp:cNvSpPr/>
      </dsp:nvSpPr>
      <dsp:spPr>
        <a:xfrm rot="5400000">
          <a:off x="-129989" y="4052323"/>
          <a:ext cx="866596" cy="606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smtClean="0">
              <a:latin typeface="Candara" panose="020E0502030303020204" pitchFamily="34" charset="0"/>
            </a:rPr>
            <a:t>Step6</a:t>
          </a:r>
          <a:endParaRPr lang="en-US" sz="1200" b="1" kern="1200">
            <a:latin typeface="Candara" panose="020E0502030303020204" pitchFamily="34" charset="0"/>
          </a:endParaRPr>
        </a:p>
      </dsp:txBody>
      <dsp:txXfrm rot="-5400000">
        <a:off x="1" y="4225643"/>
        <a:ext cx="606617" cy="259979"/>
      </dsp:txXfrm>
    </dsp:sp>
    <dsp:sp modelId="{E2951BD0-6594-423A-8C39-6258EC9503A5}">
      <dsp:nvSpPr>
        <dsp:cNvPr id="0" name=""/>
        <dsp:cNvSpPr/>
      </dsp:nvSpPr>
      <dsp:spPr>
        <a:xfrm rot="5400000">
          <a:off x="4378689" y="150261"/>
          <a:ext cx="563287" cy="810743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just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smtClean="0">
              <a:latin typeface="Candara" panose="020E0502030303020204" pitchFamily="34" charset="0"/>
            </a:rPr>
            <a:t>The DispatcherServlet will then send the model object to </a:t>
          </a:r>
          <a:r>
            <a:rPr lang="en-US" sz="1700" b="1" kern="1200" smtClean="0">
              <a:latin typeface="Candara" panose="020E0502030303020204" pitchFamily="34" charset="0"/>
            </a:rPr>
            <a:t>View</a:t>
          </a:r>
          <a:r>
            <a:rPr lang="en-US" sz="1700" kern="1200" smtClean="0">
              <a:latin typeface="Candara" panose="020E0502030303020204" pitchFamily="34" charset="0"/>
            </a:rPr>
            <a:t> in order to render the result.</a:t>
          </a:r>
          <a:endParaRPr lang="en-US" sz="1700" kern="1200">
            <a:latin typeface="Candara" panose="020E0502030303020204" pitchFamily="34" charset="0"/>
          </a:endParaRPr>
        </a:p>
      </dsp:txBody>
      <dsp:txXfrm rot="-5400000">
        <a:off x="606618" y="3949830"/>
        <a:ext cx="8079934" cy="508293"/>
      </dsp:txXfrm>
    </dsp:sp>
    <dsp:sp modelId="{D9A8A51E-2A91-4ACC-9645-053991F27819}">
      <dsp:nvSpPr>
        <dsp:cNvPr id="0" name=""/>
        <dsp:cNvSpPr/>
      </dsp:nvSpPr>
      <dsp:spPr>
        <a:xfrm rot="5400000">
          <a:off x="-129989" y="4835693"/>
          <a:ext cx="866596" cy="606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smtClean="0">
              <a:latin typeface="Candara" panose="020E0502030303020204" pitchFamily="34" charset="0"/>
            </a:rPr>
            <a:t>Step7</a:t>
          </a:r>
          <a:endParaRPr lang="en-US" sz="1200" b="1" kern="1200">
            <a:latin typeface="Candara" panose="020E0502030303020204" pitchFamily="34" charset="0"/>
          </a:endParaRPr>
        </a:p>
      </dsp:txBody>
      <dsp:txXfrm rot="-5400000">
        <a:off x="1" y="5009013"/>
        <a:ext cx="606617" cy="259979"/>
      </dsp:txXfrm>
    </dsp:sp>
    <dsp:sp modelId="{B2C844BC-C2B6-4A21-A4B6-C46BEEF7E090}">
      <dsp:nvSpPr>
        <dsp:cNvPr id="0" name=""/>
        <dsp:cNvSpPr/>
      </dsp:nvSpPr>
      <dsp:spPr>
        <a:xfrm rot="5400000">
          <a:off x="4378689" y="933631"/>
          <a:ext cx="563287" cy="810743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just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smtClean="0">
              <a:latin typeface="Candara" panose="020E0502030303020204" pitchFamily="34" charset="0"/>
            </a:rPr>
            <a:t>The view (.jsp) page will show the </a:t>
          </a:r>
          <a:r>
            <a:rPr lang="en-US" sz="1700" b="1" kern="1200" smtClean="0">
              <a:latin typeface="Candara" panose="020E0502030303020204" pitchFamily="34" charset="0"/>
            </a:rPr>
            <a:t>HTTP Response</a:t>
          </a:r>
          <a:r>
            <a:rPr lang="en-US" sz="1700" kern="1200" smtClean="0">
              <a:latin typeface="Candara" panose="020E0502030303020204" pitchFamily="34" charset="0"/>
            </a:rPr>
            <a:t> back to Client on the web browser.</a:t>
          </a:r>
          <a:endParaRPr lang="en-US" sz="1700" kern="1200">
            <a:latin typeface="Candara" panose="020E0502030303020204" pitchFamily="34" charset="0"/>
          </a:endParaRPr>
        </a:p>
      </dsp:txBody>
      <dsp:txXfrm rot="-5400000">
        <a:off x="606618" y="4733200"/>
        <a:ext cx="8079934" cy="50829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AF1E24-8297-4CB3-8EE0-99DEC247E399}">
      <dsp:nvSpPr>
        <dsp:cNvPr id="0" name=""/>
        <dsp:cNvSpPr/>
      </dsp:nvSpPr>
      <dsp:spPr>
        <a:xfrm>
          <a:off x="0" y="0"/>
          <a:ext cx="8120063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FBDECB-2A0B-4F8D-9D08-703D3B50EE33}">
      <dsp:nvSpPr>
        <dsp:cNvPr id="0" name=""/>
        <dsp:cNvSpPr/>
      </dsp:nvSpPr>
      <dsp:spPr>
        <a:xfrm>
          <a:off x="0" y="0"/>
          <a:ext cx="1624012" cy="101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latin typeface="Candara" panose="020E0502030303020204" pitchFamily="34" charset="0"/>
            </a:rPr>
            <a:t>Auto-Wiring "</a:t>
          </a:r>
          <a:r>
            <a:rPr lang="en-US" sz="2000" b="1" kern="1200" smtClean="0">
              <a:latin typeface="Candara" panose="020E0502030303020204" pitchFamily="34" charset="0"/>
            </a:rPr>
            <a:t>no</a:t>
          </a:r>
          <a:r>
            <a:rPr lang="en-US" sz="2000" kern="1200" smtClean="0">
              <a:latin typeface="Candara" panose="020E0502030303020204" pitchFamily="34" charset="0"/>
            </a:rPr>
            <a:t>" </a:t>
          </a:r>
          <a:endParaRPr lang="en-US" sz="2000" kern="1200">
            <a:latin typeface="Candara" panose="020E0502030303020204" pitchFamily="34" charset="0"/>
          </a:endParaRPr>
        </a:p>
      </dsp:txBody>
      <dsp:txXfrm>
        <a:off x="0" y="0"/>
        <a:ext cx="1624012" cy="1016000"/>
      </dsp:txXfrm>
    </dsp:sp>
    <dsp:sp modelId="{8BA01FD2-A995-486C-87A9-FA6A98F69D19}">
      <dsp:nvSpPr>
        <dsp:cNvPr id="0" name=""/>
        <dsp:cNvSpPr/>
      </dsp:nvSpPr>
      <dsp:spPr>
        <a:xfrm>
          <a:off x="1745813" y="46136"/>
          <a:ext cx="6374249" cy="92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>
              <a:latin typeface="Candara" panose="020E0502030303020204" pitchFamily="34" charset="0"/>
            </a:rPr>
            <a:t>This is default mode means no </a:t>
          </a:r>
          <a:r>
            <a:rPr lang="en-US" sz="1800" kern="1200" smtClean="0">
              <a:latin typeface="Candara" panose="020E0502030303020204" pitchFamily="34" charset="0"/>
            </a:rPr>
            <a:t>autowiring</a:t>
          </a:r>
          <a:endParaRPr lang="en-US" sz="1600" kern="1200">
            <a:latin typeface="Candara" panose="020E0502030303020204" pitchFamily="34" charset="0"/>
          </a:endParaRPr>
        </a:p>
      </dsp:txBody>
      <dsp:txXfrm>
        <a:off x="1745813" y="46136"/>
        <a:ext cx="6374249" cy="922734"/>
      </dsp:txXfrm>
    </dsp:sp>
    <dsp:sp modelId="{7EB08DCA-8F4A-4E2E-99CF-5FCF1E6E9405}">
      <dsp:nvSpPr>
        <dsp:cNvPr id="0" name=""/>
        <dsp:cNvSpPr/>
      </dsp:nvSpPr>
      <dsp:spPr>
        <a:xfrm>
          <a:off x="1624012" y="968871"/>
          <a:ext cx="64960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BF7542-D1E0-4344-BDF1-7DF8C10E480E}">
      <dsp:nvSpPr>
        <dsp:cNvPr id="0" name=""/>
        <dsp:cNvSpPr/>
      </dsp:nvSpPr>
      <dsp:spPr>
        <a:xfrm>
          <a:off x="0" y="1016000"/>
          <a:ext cx="8120063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26CFA2-C869-409B-9B3C-88F65E3B7936}">
      <dsp:nvSpPr>
        <dsp:cNvPr id="0" name=""/>
        <dsp:cNvSpPr/>
      </dsp:nvSpPr>
      <dsp:spPr>
        <a:xfrm>
          <a:off x="0" y="1016000"/>
          <a:ext cx="1624012" cy="101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latin typeface="Candara" panose="020E0502030303020204" pitchFamily="34" charset="0"/>
            </a:rPr>
            <a:t>Auto-Wiring "</a:t>
          </a:r>
          <a:r>
            <a:rPr lang="en-US" sz="2000" b="1" kern="1200" smtClean="0">
              <a:latin typeface="Candara" panose="020E0502030303020204" pitchFamily="34" charset="0"/>
            </a:rPr>
            <a:t>byName</a:t>
          </a:r>
          <a:r>
            <a:rPr lang="en-US" sz="2000" kern="1200" smtClean="0">
              <a:latin typeface="Candara" panose="020E0502030303020204" pitchFamily="34" charset="0"/>
            </a:rPr>
            <a:t>"</a:t>
          </a:r>
          <a:endParaRPr lang="en-US" sz="2000" kern="1200">
            <a:latin typeface="Candara" panose="020E0502030303020204" pitchFamily="34" charset="0"/>
          </a:endParaRPr>
        </a:p>
      </dsp:txBody>
      <dsp:txXfrm>
        <a:off x="0" y="1016000"/>
        <a:ext cx="1624012" cy="1016000"/>
      </dsp:txXfrm>
    </dsp:sp>
    <dsp:sp modelId="{C2DA4DD1-7A27-4B22-829B-56F31EE1D3EA}">
      <dsp:nvSpPr>
        <dsp:cNvPr id="0" name=""/>
        <dsp:cNvSpPr/>
      </dsp:nvSpPr>
      <dsp:spPr>
        <a:xfrm>
          <a:off x="1745813" y="1062136"/>
          <a:ext cx="6374249" cy="92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>
              <a:latin typeface="Candara" panose="020E0502030303020204" pitchFamily="34" charset="0"/>
            </a:rPr>
            <a:t>This means autowiring happens </a:t>
          </a:r>
          <a:r>
            <a:rPr lang="en-US" sz="1800" kern="1200" smtClean="0">
              <a:latin typeface="Candara" panose="020E0502030303020204" pitchFamily="34" charset="0"/>
            </a:rPr>
            <a:t>using</a:t>
          </a:r>
          <a:r>
            <a:rPr lang="en-US" sz="1600" kern="1200" smtClean="0">
              <a:latin typeface="Candara" panose="020E0502030303020204" pitchFamily="34" charset="0"/>
            </a:rPr>
            <a:t> the matching property name</a:t>
          </a:r>
          <a:endParaRPr lang="en-US" sz="1600" kern="1200">
            <a:latin typeface="Candara" panose="020E0502030303020204" pitchFamily="34" charset="0"/>
          </a:endParaRPr>
        </a:p>
      </dsp:txBody>
      <dsp:txXfrm>
        <a:off x="1745813" y="1062136"/>
        <a:ext cx="6374249" cy="922734"/>
      </dsp:txXfrm>
    </dsp:sp>
    <dsp:sp modelId="{2101CE01-1E21-4478-9C09-AE7FB35464D0}">
      <dsp:nvSpPr>
        <dsp:cNvPr id="0" name=""/>
        <dsp:cNvSpPr/>
      </dsp:nvSpPr>
      <dsp:spPr>
        <a:xfrm>
          <a:off x="1624012" y="1984871"/>
          <a:ext cx="64960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700A10-6763-40DD-9F37-4A9358BD9A21}">
      <dsp:nvSpPr>
        <dsp:cNvPr id="0" name=""/>
        <dsp:cNvSpPr/>
      </dsp:nvSpPr>
      <dsp:spPr>
        <a:xfrm>
          <a:off x="0" y="2032000"/>
          <a:ext cx="8120063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A6D40C-BF35-413D-A34F-55790DB937D2}">
      <dsp:nvSpPr>
        <dsp:cNvPr id="0" name=""/>
        <dsp:cNvSpPr/>
      </dsp:nvSpPr>
      <dsp:spPr>
        <a:xfrm>
          <a:off x="0" y="2032000"/>
          <a:ext cx="1624012" cy="101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latin typeface="Candara" panose="020E0502030303020204" pitchFamily="34" charset="0"/>
            </a:rPr>
            <a:t>Auto-Wiring "</a:t>
          </a:r>
          <a:r>
            <a:rPr lang="en-US" sz="2000" b="1" kern="1200" smtClean="0">
              <a:latin typeface="Candara" panose="020E0502030303020204" pitchFamily="34" charset="0"/>
            </a:rPr>
            <a:t>byType</a:t>
          </a:r>
          <a:r>
            <a:rPr lang="en-US" sz="2000" kern="1200" smtClean="0">
              <a:latin typeface="Candara" panose="020E0502030303020204" pitchFamily="34" charset="0"/>
            </a:rPr>
            <a:t>" </a:t>
          </a:r>
          <a:endParaRPr lang="en-US" sz="2000" kern="1200">
            <a:latin typeface="Candara" panose="020E0502030303020204" pitchFamily="34" charset="0"/>
          </a:endParaRPr>
        </a:p>
      </dsp:txBody>
      <dsp:txXfrm>
        <a:off x="0" y="2032000"/>
        <a:ext cx="1624012" cy="1016000"/>
      </dsp:txXfrm>
    </dsp:sp>
    <dsp:sp modelId="{9B9B5504-5EE0-447E-B8B7-47CDC7ED73F6}">
      <dsp:nvSpPr>
        <dsp:cNvPr id="0" name=""/>
        <dsp:cNvSpPr/>
      </dsp:nvSpPr>
      <dsp:spPr>
        <a:xfrm>
          <a:off x="1745813" y="2078136"/>
          <a:ext cx="6374249" cy="92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>
              <a:latin typeface="Candara" panose="020E0502030303020204" pitchFamily="34" charset="0"/>
            </a:rPr>
            <a:t>This means autowiring </a:t>
          </a:r>
          <a:r>
            <a:rPr lang="en-US" sz="1800" kern="1200" smtClean="0">
              <a:latin typeface="Candara" panose="020E0502030303020204" pitchFamily="34" charset="0"/>
            </a:rPr>
            <a:t>happens</a:t>
          </a:r>
          <a:r>
            <a:rPr lang="en-US" sz="1600" kern="1200" smtClean="0">
              <a:latin typeface="Candara" panose="020E0502030303020204" pitchFamily="34" charset="0"/>
            </a:rPr>
            <a:t> using the matching type</a:t>
          </a:r>
          <a:endParaRPr lang="en-US" sz="1600" kern="1200">
            <a:latin typeface="Candara" panose="020E0502030303020204" pitchFamily="34" charset="0"/>
          </a:endParaRPr>
        </a:p>
      </dsp:txBody>
      <dsp:txXfrm>
        <a:off x="1745813" y="2078136"/>
        <a:ext cx="6374249" cy="922734"/>
      </dsp:txXfrm>
    </dsp:sp>
    <dsp:sp modelId="{EC70ADA6-B381-409A-8469-2E037378EA1C}">
      <dsp:nvSpPr>
        <dsp:cNvPr id="0" name=""/>
        <dsp:cNvSpPr/>
      </dsp:nvSpPr>
      <dsp:spPr>
        <a:xfrm>
          <a:off x="1624012" y="3000871"/>
          <a:ext cx="64960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1CA2F2-9286-4894-9B38-4D6074403CD9}">
      <dsp:nvSpPr>
        <dsp:cNvPr id="0" name=""/>
        <dsp:cNvSpPr/>
      </dsp:nvSpPr>
      <dsp:spPr>
        <a:xfrm>
          <a:off x="0" y="3047999"/>
          <a:ext cx="8120063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89238E-25B2-4F85-9F60-4B0C4DB18A14}">
      <dsp:nvSpPr>
        <dsp:cNvPr id="0" name=""/>
        <dsp:cNvSpPr/>
      </dsp:nvSpPr>
      <dsp:spPr>
        <a:xfrm>
          <a:off x="0" y="3047999"/>
          <a:ext cx="1624012" cy="101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latin typeface="Candara" panose="020E0502030303020204" pitchFamily="34" charset="0"/>
            </a:rPr>
            <a:t>Auto-Wiring "</a:t>
          </a:r>
          <a:r>
            <a:rPr lang="en-US" sz="1900" b="1" kern="1200" smtClean="0">
              <a:latin typeface="Candara" panose="020E0502030303020204" pitchFamily="34" charset="0"/>
            </a:rPr>
            <a:t>constructor</a:t>
          </a:r>
          <a:r>
            <a:rPr lang="en-US" sz="2000" kern="1200" smtClean="0">
              <a:latin typeface="Candara" panose="020E0502030303020204" pitchFamily="34" charset="0"/>
            </a:rPr>
            <a:t>" </a:t>
          </a:r>
          <a:endParaRPr lang="en-US" sz="2000" kern="1200">
            <a:latin typeface="Candara" panose="020E0502030303020204" pitchFamily="34" charset="0"/>
          </a:endParaRPr>
        </a:p>
      </dsp:txBody>
      <dsp:txXfrm>
        <a:off x="0" y="3047999"/>
        <a:ext cx="1624012" cy="1016000"/>
      </dsp:txXfrm>
    </dsp:sp>
    <dsp:sp modelId="{FB8EBA87-5FFB-4EAD-A62A-1FD079433A6F}">
      <dsp:nvSpPr>
        <dsp:cNvPr id="0" name=""/>
        <dsp:cNvSpPr/>
      </dsp:nvSpPr>
      <dsp:spPr>
        <a:xfrm>
          <a:off x="1745813" y="3094136"/>
          <a:ext cx="6374249" cy="92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>
              <a:latin typeface="Candara" panose="020E0502030303020204" pitchFamily="34" charset="0"/>
            </a:rPr>
            <a:t>This means autowiring </a:t>
          </a:r>
          <a:r>
            <a:rPr lang="en-US" sz="1800" kern="1200" smtClean="0">
              <a:latin typeface="Candara" panose="020E0502030303020204" pitchFamily="34" charset="0"/>
            </a:rPr>
            <a:t>happens</a:t>
          </a:r>
          <a:r>
            <a:rPr lang="en-US" sz="1600" kern="1200" smtClean="0">
              <a:latin typeface="Candara" panose="020E0502030303020204" pitchFamily="34" charset="0"/>
            </a:rPr>
            <a:t> through constructor according to the exact arguments</a:t>
          </a:r>
          <a:endParaRPr lang="en-US" sz="1600" kern="1200">
            <a:latin typeface="Candara" panose="020E0502030303020204" pitchFamily="34" charset="0"/>
          </a:endParaRPr>
        </a:p>
      </dsp:txBody>
      <dsp:txXfrm>
        <a:off x="1745813" y="3094136"/>
        <a:ext cx="6374249" cy="922734"/>
      </dsp:txXfrm>
    </dsp:sp>
    <dsp:sp modelId="{4DA42A2C-9C67-42D8-BAEC-86B555544D9A}">
      <dsp:nvSpPr>
        <dsp:cNvPr id="0" name=""/>
        <dsp:cNvSpPr/>
      </dsp:nvSpPr>
      <dsp:spPr>
        <a:xfrm>
          <a:off x="1624012" y="4016871"/>
          <a:ext cx="64960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8BABB7-09CC-4512-ACB3-8CD587369B5D}">
      <dsp:nvSpPr>
        <dsp:cNvPr id="0" name=""/>
        <dsp:cNvSpPr/>
      </dsp:nvSpPr>
      <dsp:spPr>
        <a:xfrm>
          <a:off x="0" y="1612"/>
          <a:ext cx="8248234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ECB48A-C16A-43BD-AFBE-ED2AF55FABDD}">
      <dsp:nvSpPr>
        <dsp:cNvPr id="0" name=""/>
        <dsp:cNvSpPr/>
      </dsp:nvSpPr>
      <dsp:spPr>
        <a:xfrm>
          <a:off x="0" y="1612"/>
          <a:ext cx="1649646" cy="4025188"/>
        </a:xfrm>
        <a:prstGeom prst="rect">
          <a:avLst/>
        </a:prstGeom>
        <a:noFill/>
        <a:ln w="22225" cmpd="dbl"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latin typeface="Candara" panose="020E0502030303020204" pitchFamily="34" charset="0"/>
            </a:rPr>
            <a:t>Problems of </a:t>
          </a:r>
          <a:r>
            <a:rPr lang="en-US" sz="2000" b="1" kern="1200" smtClean="0">
              <a:latin typeface="Candara" panose="020E0502030303020204" pitchFamily="34" charset="0"/>
            </a:rPr>
            <a:t>JDBC API</a:t>
          </a:r>
          <a:r>
            <a:rPr lang="en-US" sz="2000" kern="1200" smtClean="0">
              <a:latin typeface="Candara" panose="020E0502030303020204" pitchFamily="34" charset="0"/>
            </a:rPr>
            <a:t>:</a:t>
          </a:r>
          <a:endParaRPr lang="en-US" sz="2000" kern="1200">
            <a:latin typeface="Candara" panose="020E0502030303020204" pitchFamily="34" charset="0"/>
          </a:endParaRPr>
        </a:p>
      </dsp:txBody>
      <dsp:txXfrm>
        <a:off x="0" y="1612"/>
        <a:ext cx="1649646" cy="4025188"/>
      </dsp:txXfrm>
    </dsp:sp>
    <dsp:sp modelId="{39460564-8141-4234-8FCE-4E05D283D281}">
      <dsp:nvSpPr>
        <dsp:cNvPr id="0" name=""/>
        <dsp:cNvSpPr/>
      </dsp:nvSpPr>
      <dsp:spPr>
        <a:xfrm>
          <a:off x="1773370" y="49386"/>
          <a:ext cx="6474863" cy="955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just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>
              <a:latin typeface="Candara" panose="020E0502030303020204" pitchFamily="34" charset="0"/>
            </a:rPr>
            <a:t>We need to write a lot of code before and after executing the query, such as creating connection, statement, closing resultset, connection etc.</a:t>
          </a:r>
          <a:endParaRPr lang="en-US" sz="1900" kern="1200">
            <a:latin typeface="Candara" panose="020E0502030303020204" pitchFamily="34" charset="0"/>
          </a:endParaRPr>
        </a:p>
      </dsp:txBody>
      <dsp:txXfrm>
        <a:off x="1773370" y="49386"/>
        <a:ext cx="6474863" cy="955476"/>
      </dsp:txXfrm>
    </dsp:sp>
    <dsp:sp modelId="{45FECF2C-BAB7-4FB3-B7EA-6899AF72CC46}">
      <dsp:nvSpPr>
        <dsp:cNvPr id="0" name=""/>
        <dsp:cNvSpPr/>
      </dsp:nvSpPr>
      <dsp:spPr>
        <a:xfrm>
          <a:off x="1649646" y="1004862"/>
          <a:ext cx="65985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C18E2B-7D37-4086-AC85-D62D1B530FA9}">
      <dsp:nvSpPr>
        <dsp:cNvPr id="0" name=""/>
        <dsp:cNvSpPr/>
      </dsp:nvSpPr>
      <dsp:spPr>
        <a:xfrm>
          <a:off x="1773370" y="1052636"/>
          <a:ext cx="6474863" cy="955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just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>
              <a:latin typeface="Candara" panose="020E0502030303020204" pitchFamily="34" charset="0"/>
            </a:rPr>
            <a:t>We need to perform exception handling code on the database logic.</a:t>
          </a:r>
          <a:endParaRPr lang="en-US" sz="1900" kern="1200">
            <a:latin typeface="Candara" panose="020E0502030303020204" pitchFamily="34" charset="0"/>
          </a:endParaRPr>
        </a:p>
      </dsp:txBody>
      <dsp:txXfrm>
        <a:off x="1773370" y="1052636"/>
        <a:ext cx="6474863" cy="955476"/>
      </dsp:txXfrm>
    </dsp:sp>
    <dsp:sp modelId="{0B7C5711-24C3-4384-BAAA-50ED75DEA06C}">
      <dsp:nvSpPr>
        <dsp:cNvPr id="0" name=""/>
        <dsp:cNvSpPr/>
      </dsp:nvSpPr>
      <dsp:spPr>
        <a:xfrm>
          <a:off x="1649646" y="2008113"/>
          <a:ext cx="65985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509C38-1C81-4BDB-84F5-56E93C17B3B7}">
      <dsp:nvSpPr>
        <dsp:cNvPr id="0" name=""/>
        <dsp:cNvSpPr/>
      </dsp:nvSpPr>
      <dsp:spPr>
        <a:xfrm>
          <a:off x="1773370" y="2055886"/>
          <a:ext cx="6474863" cy="955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just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>
              <a:latin typeface="Candara" panose="020E0502030303020204" pitchFamily="34" charset="0"/>
            </a:rPr>
            <a:t>We need to handle transaction.</a:t>
          </a:r>
          <a:endParaRPr lang="en-US" sz="1900" kern="1200">
            <a:latin typeface="Candara" panose="020E0502030303020204" pitchFamily="34" charset="0"/>
          </a:endParaRPr>
        </a:p>
      </dsp:txBody>
      <dsp:txXfrm>
        <a:off x="1773370" y="2055886"/>
        <a:ext cx="6474863" cy="955476"/>
      </dsp:txXfrm>
    </dsp:sp>
    <dsp:sp modelId="{20E9E90E-7309-4A5B-9C24-1DC4B3F42514}">
      <dsp:nvSpPr>
        <dsp:cNvPr id="0" name=""/>
        <dsp:cNvSpPr/>
      </dsp:nvSpPr>
      <dsp:spPr>
        <a:xfrm>
          <a:off x="1649646" y="3011363"/>
          <a:ext cx="65985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06EAAF-5034-40CE-919B-39291B302683}">
      <dsp:nvSpPr>
        <dsp:cNvPr id="0" name=""/>
        <dsp:cNvSpPr/>
      </dsp:nvSpPr>
      <dsp:spPr>
        <a:xfrm>
          <a:off x="1773370" y="3059137"/>
          <a:ext cx="6474863" cy="955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just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>
              <a:latin typeface="Candara" panose="020E0502030303020204" pitchFamily="34" charset="0"/>
            </a:rPr>
            <a:t>Repetition of all these codes from one to another database logic is a time consuming task.</a:t>
          </a:r>
          <a:endParaRPr lang="en-US" sz="1900" kern="1200">
            <a:latin typeface="Candara" panose="020E0502030303020204" pitchFamily="34" charset="0"/>
          </a:endParaRPr>
        </a:p>
      </dsp:txBody>
      <dsp:txXfrm>
        <a:off x="1773370" y="3059137"/>
        <a:ext cx="6474863" cy="955476"/>
      </dsp:txXfrm>
    </dsp:sp>
    <dsp:sp modelId="{7509C72B-8D4B-4B27-BB95-49670A820E80}">
      <dsp:nvSpPr>
        <dsp:cNvPr id="0" name=""/>
        <dsp:cNvSpPr/>
      </dsp:nvSpPr>
      <dsp:spPr>
        <a:xfrm>
          <a:off x="1649646" y="4014613"/>
          <a:ext cx="65985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3D244B-8012-D64C-9BD8-B1C99B6A9F1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AEB302-0593-8540-93CF-C48BA01ED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24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E683F-B0F4-E449-8728-282D54AB7106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BD4566-C949-D649-90FE-6ADEEDE0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249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smtClean="0"/>
              <a:t>Spring Framework</a:t>
            </a:r>
            <a:r>
              <a:rPr lang="en-US" baseline="0" smtClean="0"/>
              <a:t> ra xuất phát từ sự thành công của EJB (Enterprise JavaBean)- một kiến trúc phát triển dành cho các ứng dụng doanh nghiệp có tính mở rộng cao;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smtClean="0"/>
              <a:t>Phát triển năm 2002 bởi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Rod Johnson.  J2EE Development without EJB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 một số nguồn, trên 50% các ứng dụng web Java hiện nay đang sử dụng Spring.</a:t>
            </a:r>
            <a:endParaRPr 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 giản hóa công việc phát triển thông qua việc sử dụng các đối tượng Java đơn giản hay còn được gọi là POJO (Plain Old Java Object)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dụng DI và interface;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 dụng convention và aspect (quy tắc chung);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smtClean="0"/>
              <a:t>One of the chief advantages of the Spring framework is its </a:t>
            </a:r>
            <a:r>
              <a:rPr lang="en-US" sz="2400" b="1" smtClean="0"/>
              <a:t>layered architecture</a:t>
            </a:r>
            <a:r>
              <a:rPr lang="en-US" sz="2400" smtClean="0"/>
              <a:t>.</a:t>
            </a:r>
          </a:p>
          <a:p>
            <a:pPr lvl="1" algn="just"/>
            <a:r>
              <a:rPr lang="en-US" sz="2000" smtClean="0"/>
              <a:t>You can be selective about which of its components you use while also providing a cohesive framework for J2EE application development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aseline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D4566-C949-D649-90FE-6ADEEDE0F8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705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DispatchServlet</a:t>
            </a:r>
            <a:r>
              <a:rPr lang="en-US" baseline="0" smtClean="0"/>
              <a:t> </a:t>
            </a:r>
            <a:r>
              <a:rPr lang="en-US" sz="1200" smtClean="0"/>
              <a:t>works as a </a:t>
            </a:r>
            <a:r>
              <a:rPr lang="en-US" sz="1200" b="1" smtClean="0"/>
              <a:t>Front Controller Design Pattern</a:t>
            </a:r>
            <a:r>
              <a:rPr lang="en-US" sz="1200" smtClean="0"/>
              <a:t> for the client browser HTTP Request and HTTP Response from server.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D4566-C949-D649-90FE-6ADEEDE0F8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125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/**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@param user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@param modelMap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@return String value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*/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@RequestMapping(value = { "/login" }, method = RequestMethod.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POST)</a:t>
            </a: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ModelAndView chekLogin(@ModelAttribute("user") User user) {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userData = userService.checkLogin(user);</a:t>
            </a: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(userData != null) {</a:t>
            </a:r>
          </a:p>
          <a:p>
            <a:endParaRPr 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new ModelAndView("index", "userName", userData.getUserName());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 {</a:t>
            </a: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new ModelAndView("login", "message", "Login Fail!");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D4566-C949-D649-90FE-6ADEEDE0F87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181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package com.fsoft.dao;</a:t>
            </a:r>
          </a:p>
          <a:p>
            <a:endParaRPr lang="en-US" smtClean="0"/>
          </a:p>
          <a:p>
            <a:r>
              <a:rPr lang="en-US" smtClean="0"/>
              <a:t>import java.sql.ResultSet;</a:t>
            </a:r>
          </a:p>
          <a:p>
            <a:r>
              <a:rPr lang="en-US" smtClean="0"/>
              <a:t>import java.sql.SQLException;</a:t>
            </a:r>
          </a:p>
          <a:p>
            <a:r>
              <a:rPr lang="en-US" smtClean="0"/>
              <a:t>import java.util.List;</a:t>
            </a:r>
          </a:p>
          <a:p>
            <a:endParaRPr lang="en-US" smtClean="0"/>
          </a:p>
          <a:p>
            <a:r>
              <a:rPr lang="en-US" smtClean="0"/>
              <a:t>import org.springframework.beans.factory.annotation.Autowired;</a:t>
            </a:r>
          </a:p>
          <a:p>
            <a:r>
              <a:rPr lang="en-US" smtClean="0"/>
              <a:t>import org.springframework.jdbc.core.JdbcTemplate;</a:t>
            </a:r>
          </a:p>
          <a:p>
            <a:r>
              <a:rPr lang="en-US" smtClean="0"/>
              <a:t>import org.springframework.jdbc.core.RowMapper;</a:t>
            </a:r>
          </a:p>
          <a:p>
            <a:endParaRPr lang="en-US" smtClean="0"/>
          </a:p>
          <a:p>
            <a:r>
              <a:rPr lang="en-US" smtClean="0"/>
              <a:t>import com.fsoft.bean.User;</a:t>
            </a:r>
          </a:p>
          <a:p>
            <a:endParaRPr lang="en-US" smtClean="0"/>
          </a:p>
          <a:p>
            <a:r>
              <a:rPr lang="en-US" smtClean="0"/>
              <a:t>public class UserDaoImpl implements UserDao {</a:t>
            </a:r>
          </a:p>
          <a:p>
            <a:endParaRPr lang="en-US" smtClean="0"/>
          </a:p>
          <a:p>
            <a:r>
              <a:rPr lang="en-US" smtClean="0"/>
              <a:t>	@Autowired</a:t>
            </a:r>
          </a:p>
          <a:p>
            <a:r>
              <a:rPr lang="en-US" smtClean="0"/>
              <a:t>	private JdbcTemplate jdbcTemplate;</a:t>
            </a:r>
          </a:p>
          <a:p>
            <a:r>
              <a:rPr lang="en-US" smtClean="0"/>
              <a:t>	</a:t>
            </a:r>
          </a:p>
          <a:p>
            <a:r>
              <a:rPr lang="en-US" smtClean="0"/>
              <a:t>	</a:t>
            </a:r>
          </a:p>
          <a:p>
            <a:r>
              <a:rPr lang="en-US" smtClean="0"/>
              <a:t>	public User checkLogin(User user) {</a:t>
            </a:r>
          </a:p>
          <a:p>
            <a:r>
              <a:rPr lang="en-US" smtClean="0"/>
              <a:t>		String query = "SELECT * FROM dbo.Users WHERE user_name = ? AND password = ?";</a:t>
            </a:r>
          </a:p>
          <a:p>
            <a:r>
              <a:rPr lang="en-US" smtClean="0"/>
              <a:t>		List&lt;User&gt; listUser = jdbcTemplate.query(query,</a:t>
            </a:r>
          </a:p>
          <a:p>
            <a:r>
              <a:rPr lang="en-US" smtClean="0"/>
              <a:t>				new Object[] { user.getUserName(), user.getPassword() }, new UserRowMapper());</a:t>
            </a:r>
          </a:p>
          <a:p>
            <a:r>
              <a:rPr lang="en-US" smtClean="0"/>
              <a:t>		</a:t>
            </a:r>
          </a:p>
          <a:p>
            <a:r>
              <a:rPr lang="en-US" smtClean="0"/>
              <a:t>		return listUser.get(0);</a:t>
            </a:r>
          </a:p>
          <a:p>
            <a:r>
              <a:rPr lang="en-US" smtClean="0"/>
              <a:t>	}</a:t>
            </a:r>
          </a:p>
          <a:p>
            <a:endParaRPr lang="en-US" smtClean="0"/>
          </a:p>
          <a:p>
            <a:r>
              <a:rPr lang="en-US" smtClean="0"/>
              <a:t>}</a:t>
            </a:r>
          </a:p>
          <a:p>
            <a:endParaRPr lang="en-US" smtClean="0"/>
          </a:p>
          <a:p>
            <a:r>
              <a:rPr lang="en-US" smtClean="0"/>
              <a:t>class UserRowMapper implements RowMapper&lt;User&gt;{</a:t>
            </a:r>
          </a:p>
          <a:p>
            <a:endParaRPr lang="en-US" smtClean="0"/>
          </a:p>
          <a:p>
            <a:r>
              <a:rPr lang="en-US" smtClean="0"/>
              <a:t>	public User mapRow(ResultSet resultSet, int iValue) throws SQLException {</a:t>
            </a:r>
          </a:p>
          <a:p>
            <a:r>
              <a:rPr lang="en-US" smtClean="0"/>
              <a:t>		User user = new User();</a:t>
            </a:r>
          </a:p>
          <a:p>
            <a:r>
              <a:rPr lang="en-US" smtClean="0"/>
              <a:t>		user.setUserName(resultSet.getString(2));</a:t>
            </a:r>
          </a:p>
          <a:p>
            <a:r>
              <a:rPr lang="en-US" smtClean="0"/>
              <a:t>		user.setPassword(resultSet.getString(3));</a:t>
            </a:r>
          </a:p>
          <a:p>
            <a:r>
              <a:rPr lang="en-US" smtClean="0"/>
              <a:t>		return user;</a:t>
            </a:r>
          </a:p>
          <a:p>
            <a:r>
              <a:rPr lang="en-US" smtClean="0"/>
              <a:t>	}</a:t>
            </a:r>
          </a:p>
          <a:p>
            <a:r>
              <a:rPr lang="en-US" smtClean="0"/>
              <a:t>	</a:t>
            </a:r>
          </a:p>
          <a:p>
            <a:r>
              <a:rPr lang="en-US" smtClean="0"/>
              <a:t>}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D4566-C949-D649-90FE-6ADEEDE0F87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376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D4566-C949-D649-90FE-6ADEEDE0F87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433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313" y="2130425"/>
            <a:ext cx="8073887" cy="1470025"/>
          </a:xfrm>
        </p:spPr>
        <p:txBody>
          <a:bodyPr>
            <a:normAutofit/>
          </a:bodyPr>
          <a:lstStyle>
            <a:lvl1pPr algn="l">
              <a:defRPr sz="4000"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4313" y="3886200"/>
            <a:ext cx="8073887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©FPT SOFTWARE - Corporate Training Center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619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1411" y="6356350"/>
            <a:ext cx="3962400" cy="365125"/>
          </a:xfrm>
        </p:spPr>
        <p:txBody>
          <a:bodyPr/>
          <a:lstStyle/>
          <a:p>
            <a:r>
              <a:rPr lang="en-US" dirty="0" smtClean="0"/>
              <a:t>©FPT SOFTWARE - Corporate Training Center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129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1411" y="6356350"/>
            <a:ext cx="3962400" cy="365125"/>
          </a:xfrm>
        </p:spPr>
        <p:txBody>
          <a:bodyPr/>
          <a:lstStyle/>
          <a:p>
            <a:r>
              <a:rPr lang="en-US" dirty="0" smtClean="0"/>
              <a:t>©FPT SOFTWARE - Corporate Training Center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150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1" y="22847"/>
            <a:ext cx="8714050" cy="653014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11" y="778566"/>
            <a:ext cx="8714050" cy="5436704"/>
          </a:xfrm>
        </p:spPr>
        <p:txBody>
          <a:bodyPr>
            <a:noAutofit/>
          </a:bodyPr>
          <a:lstStyle>
            <a:lvl1pPr marL="342900" indent="-3429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  <a:defRPr sz="2800">
                <a:latin typeface="Candara" panose="020E0502030303020204" pitchFamily="34" charset="0"/>
              </a:defRPr>
            </a:lvl1pPr>
            <a:lvl2pPr marL="742950" indent="-285750">
              <a:buFont typeface="Wingdings 2" panose="05020102010507070707" pitchFamily="18" charset="2"/>
              <a:buChar char="P"/>
              <a:defRPr sz="2400">
                <a:latin typeface="Candara" panose="020E0502030303020204" pitchFamily="34" charset="0"/>
              </a:defRPr>
            </a:lvl2pPr>
            <a:lvl3pPr>
              <a:defRPr sz="2000">
                <a:latin typeface="Candara" panose="020E0502030303020204" pitchFamily="34" charset="0"/>
              </a:defRPr>
            </a:lvl3pPr>
            <a:lvl4pPr>
              <a:defRPr sz="1800">
                <a:latin typeface="Candara" panose="020E0502030303020204" pitchFamily="34" charset="0"/>
              </a:defRPr>
            </a:lvl4pPr>
            <a:lvl5pPr>
              <a:defRPr sz="1800">
                <a:latin typeface="Candara" panose="020E0502030303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1411" y="6356350"/>
            <a:ext cx="3962400" cy="365125"/>
          </a:xfrm>
        </p:spPr>
        <p:txBody>
          <a:bodyPr/>
          <a:lstStyle/>
          <a:p>
            <a:r>
              <a:rPr lang="en-US" dirty="0" smtClean="0"/>
              <a:t>©FPT SOFTWARE - Corporate Training Center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352261" cy="365125"/>
          </a:xfrm>
        </p:spPr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37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©FPT SOFTWARE - Corporate Training Center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008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©FPT SOFTWARE - Corporate Training Center - Internal Use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42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©FPT SOFTWARE - Corporate Training Center - Internal Use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74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2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©FPT SOFTWARE - Corporate Training Center -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40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1411" y="6356350"/>
            <a:ext cx="3962400" cy="365125"/>
          </a:xfrm>
        </p:spPr>
        <p:txBody>
          <a:bodyPr/>
          <a:lstStyle/>
          <a:p>
            <a:r>
              <a:rPr lang="en-US" dirty="0" smtClean="0"/>
              <a:t>©FPT SOFTWARE - Corporate Training Center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921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1411" y="6356350"/>
            <a:ext cx="3962400" cy="365125"/>
          </a:xfrm>
        </p:spPr>
        <p:txBody>
          <a:bodyPr/>
          <a:lstStyle/>
          <a:p>
            <a:r>
              <a:rPr lang="en-US" dirty="0" smtClean="0"/>
              <a:t>©FPT SOFTWARE - Corporate Training Center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806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1411" y="6356350"/>
            <a:ext cx="396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©FPT SOFTWARE - Corporate Training Center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809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3600" b="1" smtClean="0">
                <a:solidFill>
                  <a:schemeClr val="accent6">
                    <a:lumMod val="75000"/>
                  </a:schemeClr>
                </a:solidFill>
              </a:rPr>
              <a:t>SPRING  WEB MVC FRAMEWORK</a:t>
            </a:r>
            <a:endParaRPr lang="en-US" sz="36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4313" y="3600450"/>
            <a:ext cx="8073887" cy="2038350"/>
          </a:xfrm>
        </p:spPr>
        <p:txBody>
          <a:bodyPr>
            <a:normAutofit/>
          </a:bodyPr>
          <a:lstStyle/>
          <a:p>
            <a:r>
              <a:rPr lang="en-US" sz="2800" smtClean="0"/>
              <a:t>Instructor: </a:t>
            </a:r>
            <a:endParaRPr lang="en-US" sz="20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2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MS PGothic (Body)"/>
              </a:rPr>
              <a:t>DispatcherServlet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Configuration of </a:t>
            </a:r>
            <a:r>
              <a:rPr lang="en-US" altLang="en-US" sz="2400" b="1"/>
              <a:t>DispatcherServlet</a:t>
            </a:r>
            <a:r>
              <a:rPr lang="en-US" altLang="en-US" sz="2400"/>
              <a:t> in web.xml</a:t>
            </a:r>
          </a:p>
          <a:p>
            <a:endParaRPr lang="en-US" sz="2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10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09954" y="1354016"/>
            <a:ext cx="8395507" cy="4853790"/>
            <a:chOff x="509954" y="1354016"/>
            <a:chExt cx="8395507" cy="4853790"/>
          </a:xfrm>
        </p:grpSpPr>
        <p:sp>
          <p:nvSpPr>
            <p:cNvPr id="7" name="Rectangle 6"/>
            <p:cNvSpPr/>
            <p:nvPr/>
          </p:nvSpPr>
          <p:spPr>
            <a:xfrm>
              <a:off x="509954" y="1354016"/>
              <a:ext cx="8395507" cy="4853790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r>
                <a:rPr lang="en-US" sz="1400">
                  <a:solidFill>
                    <a:srgbClr val="008080"/>
                  </a:solidFill>
                  <a:latin typeface="Consolas"/>
                </a:rPr>
                <a:t>&lt;</a:t>
              </a:r>
              <a:r>
                <a:rPr lang="en-US" sz="1400">
                  <a:solidFill>
                    <a:srgbClr val="3F7F7F"/>
                  </a:solidFill>
                  <a:highlight>
                    <a:srgbClr val="D4D4D4"/>
                  </a:highlight>
                  <a:latin typeface="Consolas"/>
                </a:rPr>
                <a:t>web-app </a:t>
              </a:r>
              <a:r>
                <a:rPr lang="en-US" sz="1400">
                  <a:solidFill>
                    <a:srgbClr val="7F007F"/>
                  </a:solidFill>
                  <a:highlight>
                    <a:srgbClr val="D4D4D4"/>
                  </a:highlight>
                  <a:latin typeface="Consolas"/>
                </a:rPr>
                <a:t>xmlns:xsi</a:t>
              </a:r>
              <a:r>
                <a:rPr lang="en-US" sz="1400">
                  <a:solidFill>
                    <a:srgbClr val="000000"/>
                  </a:solidFill>
                  <a:highlight>
                    <a:srgbClr val="D4D4D4"/>
                  </a:highlight>
                  <a:latin typeface="Consolas"/>
                </a:rPr>
                <a:t>=</a:t>
              </a:r>
              <a:r>
                <a:rPr lang="en-US" sz="1400" i="1">
                  <a:solidFill>
                    <a:srgbClr val="2A00FF"/>
                  </a:solidFill>
                  <a:highlight>
                    <a:srgbClr val="D4D4D4"/>
                  </a:highlight>
                  <a:latin typeface="Consolas"/>
                </a:rPr>
                <a:t>"http://www.w3.org/2001/XMLSchema-instance"</a:t>
              </a:r>
            </a:p>
            <a:p>
              <a:pPr lvl="2"/>
              <a:r>
                <a:rPr lang="en-US" sz="1400">
                  <a:solidFill>
                    <a:srgbClr val="7F007F"/>
                  </a:solidFill>
                  <a:latin typeface="Consolas"/>
                </a:rPr>
                <a:t>xmlns</a:t>
              </a:r>
              <a:r>
                <a:rPr lang="en-US" sz="1400">
                  <a:solidFill>
                    <a:srgbClr val="000000"/>
                  </a:solidFill>
                  <a:latin typeface="Consolas"/>
                </a:rPr>
                <a:t>=</a:t>
              </a:r>
              <a:r>
                <a:rPr lang="en-US" sz="1400" i="1">
                  <a:solidFill>
                    <a:srgbClr val="2A00FF"/>
                  </a:solidFill>
                  <a:latin typeface="Consolas"/>
                </a:rPr>
                <a:t>"http://java.sun.com/xml/ns/javaee"</a:t>
              </a:r>
            </a:p>
            <a:p>
              <a:pPr lvl="2"/>
              <a:r>
                <a:rPr lang="en-US" sz="1400">
                  <a:solidFill>
                    <a:srgbClr val="7F007F"/>
                  </a:solidFill>
                  <a:latin typeface="Consolas"/>
                </a:rPr>
                <a:t>xsi:schemaLocation</a:t>
              </a:r>
              <a:r>
                <a:rPr lang="en-US" sz="1400">
                  <a:solidFill>
                    <a:srgbClr val="000000"/>
                  </a:solidFill>
                  <a:latin typeface="Consolas"/>
                </a:rPr>
                <a:t>=</a:t>
              </a:r>
              <a:r>
                <a:rPr lang="en-US" sz="1400" i="1">
                  <a:solidFill>
                    <a:srgbClr val="2A00FF"/>
                  </a:solidFill>
                  <a:latin typeface="Consolas"/>
                </a:rPr>
                <a:t>"http://java.sun.com/xml/ns/javaee http://java.sun.com/xml/ns/javaee/web-app_3_0.xsd"</a:t>
              </a:r>
            </a:p>
            <a:p>
              <a:pPr lvl="2"/>
              <a:r>
                <a:rPr lang="en-US" sz="1400">
                  <a:solidFill>
                    <a:srgbClr val="7F007F"/>
                  </a:solidFill>
                  <a:latin typeface="Consolas"/>
                </a:rPr>
                <a:t>version</a:t>
              </a:r>
              <a:r>
                <a:rPr lang="en-US" sz="1400">
                  <a:solidFill>
                    <a:srgbClr val="000000"/>
                  </a:solidFill>
                  <a:latin typeface="Consolas"/>
                </a:rPr>
                <a:t>=</a:t>
              </a:r>
              <a:r>
                <a:rPr lang="en-US" sz="1400" i="1">
                  <a:solidFill>
                    <a:srgbClr val="2A00FF"/>
                  </a:solidFill>
                  <a:latin typeface="Consolas"/>
                </a:rPr>
                <a:t>"3.0"</a:t>
              </a:r>
              <a:r>
                <a:rPr lang="en-US" sz="1400" i="1">
                  <a:solidFill>
                    <a:srgbClr val="008080"/>
                  </a:solidFill>
                  <a:latin typeface="Consolas"/>
                </a:rPr>
                <a:t>&gt;</a:t>
              </a:r>
            </a:p>
            <a:p>
              <a:pPr lvl="1"/>
              <a:r>
                <a:rPr lang="en-US" sz="1400">
                  <a:solidFill>
                    <a:srgbClr val="008080"/>
                  </a:solidFill>
                  <a:latin typeface="Consolas"/>
                </a:rPr>
                <a:t>&lt;</a:t>
              </a:r>
              <a:r>
                <a:rPr lang="en-US" sz="1400">
                  <a:solidFill>
                    <a:srgbClr val="3F7F7F"/>
                  </a:solidFill>
                  <a:latin typeface="Consolas"/>
                </a:rPr>
                <a:t>display-name</a:t>
              </a:r>
              <a:r>
                <a:rPr lang="en-US" sz="1400">
                  <a:solidFill>
                    <a:srgbClr val="008080"/>
                  </a:solidFill>
                  <a:latin typeface="Consolas"/>
                </a:rPr>
                <a:t>&gt;</a:t>
              </a:r>
              <a:r>
                <a:rPr lang="en-US" sz="1400">
                  <a:solidFill>
                    <a:srgbClr val="000000"/>
                  </a:solidFill>
                  <a:latin typeface="Consolas"/>
                </a:rPr>
                <a:t>Archetype Created Web Application</a:t>
              </a:r>
              <a:r>
                <a:rPr lang="en-US" sz="1400">
                  <a:solidFill>
                    <a:srgbClr val="008080"/>
                  </a:solidFill>
                  <a:latin typeface="Consolas"/>
                </a:rPr>
                <a:t>&lt;/</a:t>
              </a:r>
              <a:r>
                <a:rPr lang="en-US" sz="1400">
                  <a:solidFill>
                    <a:srgbClr val="3F7F7F"/>
                  </a:solidFill>
                  <a:latin typeface="Consolas"/>
                </a:rPr>
                <a:t>display-name</a:t>
              </a:r>
              <a:r>
                <a:rPr lang="en-US" sz="1400">
                  <a:solidFill>
                    <a:srgbClr val="008080"/>
                  </a:solidFill>
                  <a:latin typeface="Consolas"/>
                </a:rPr>
                <a:t>&gt;</a:t>
              </a:r>
            </a:p>
            <a:p>
              <a:pPr lvl="1"/>
              <a:r>
                <a:rPr lang="en-US" sz="1400">
                  <a:solidFill>
                    <a:srgbClr val="008080"/>
                  </a:solidFill>
                  <a:latin typeface="Consolas"/>
                </a:rPr>
                <a:t>&lt;</a:t>
              </a:r>
              <a:r>
                <a:rPr lang="en-US" sz="1400">
                  <a:solidFill>
                    <a:srgbClr val="3F7F7F"/>
                  </a:solidFill>
                  <a:latin typeface="Consolas"/>
                </a:rPr>
                <a:t>welcome-file-list</a:t>
              </a:r>
              <a:r>
                <a:rPr lang="en-US" sz="1400">
                  <a:solidFill>
                    <a:srgbClr val="008080"/>
                  </a:solidFill>
                  <a:latin typeface="Consolas"/>
                </a:rPr>
                <a:t>&gt;</a:t>
              </a:r>
            </a:p>
            <a:p>
              <a:pPr lvl="1"/>
              <a:r>
                <a:rPr lang="en-US" sz="1400">
                  <a:solidFill>
                    <a:srgbClr val="008080"/>
                  </a:solidFill>
                  <a:latin typeface="Consolas"/>
                </a:rPr>
                <a:t>&lt;</a:t>
              </a:r>
              <a:r>
                <a:rPr lang="en-US" sz="1400">
                  <a:solidFill>
                    <a:srgbClr val="3F7F7F"/>
                  </a:solidFill>
                  <a:latin typeface="Consolas"/>
                </a:rPr>
                <a:t>welcome-file</a:t>
              </a:r>
              <a:r>
                <a:rPr lang="en-US" sz="1400">
                  <a:solidFill>
                    <a:srgbClr val="008080"/>
                  </a:solidFill>
                  <a:latin typeface="Consolas"/>
                </a:rPr>
                <a:t>&gt;</a:t>
              </a:r>
              <a:r>
                <a:rPr lang="en-US" sz="1400">
                  <a:solidFill>
                    <a:srgbClr val="000000"/>
                  </a:solidFill>
                  <a:latin typeface="Consolas"/>
                </a:rPr>
                <a:t>/views/login.jsp</a:t>
              </a:r>
              <a:r>
                <a:rPr lang="en-US" sz="1400">
                  <a:solidFill>
                    <a:srgbClr val="008080"/>
                  </a:solidFill>
                  <a:latin typeface="Consolas"/>
                </a:rPr>
                <a:t>&lt;/</a:t>
              </a:r>
              <a:r>
                <a:rPr lang="en-US" sz="1400">
                  <a:solidFill>
                    <a:srgbClr val="3F7F7F"/>
                  </a:solidFill>
                  <a:latin typeface="Consolas"/>
                </a:rPr>
                <a:t>welcome-file</a:t>
              </a:r>
              <a:r>
                <a:rPr lang="en-US" sz="1400">
                  <a:solidFill>
                    <a:srgbClr val="008080"/>
                  </a:solidFill>
                  <a:latin typeface="Consolas"/>
                </a:rPr>
                <a:t>&gt;</a:t>
              </a:r>
            </a:p>
            <a:p>
              <a:pPr lvl="1"/>
              <a:r>
                <a:rPr lang="en-US" sz="1400">
                  <a:solidFill>
                    <a:srgbClr val="008080"/>
                  </a:solidFill>
                  <a:latin typeface="Consolas"/>
                </a:rPr>
                <a:t>&lt;/</a:t>
              </a:r>
              <a:r>
                <a:rPr lang="en-US" sz="1400">
                  <a:solidFill>
                    <a:srgbClr val="3F7F7F"/>
                  </a:solidFill>
                  <a:latin typeface="Consolas"/>
                </a:rPr>
                <a:t>welcome-file-list</a:t>
              </a:r>
              <a:r>
                <a:rPr lang="en-US" sz="1400">
                  <a:solidFill>
                    <a:srgbClr val="008080"/>
                  </a:solidFill>
                  <a:latin typeface="Consolas"/>
                </a:rPr>
                <a:t>&gt;</a:t>
              </a:r>
            </a:p>
            <a:p>
              <a:pPr lvl="1"/>
              <a:r>
                <a:rPr lang="en-US" sz="1400">
                  <a:solidFill>
                    <a:srgbClr val="000000"/>
                  </a:solidFill>
                  <a:latin typeface="Consolas"/>
                </a:rPr>
                <a:t> </a:t>
              </a:r>
            </a:p>
            <a:p>
              <a:pPr lvl="1"/>
              <a:r>
                <a:rPr lang="en-US" sz="1400">
                  <a:solidFill>
                    <a:srgbClr val="008080"/>
                  </a:solidFill>
                  <a:latin typeface="Consolas"/>
                </a:rPr>
                <a:t>&lt;</a:t>
              </a:r>
              <a:r>
                <a:rPr lang="en-US" sz="1400">
                  <a:solidFill>
                    <a:srgbClr val="3F7F7F"/>
                  </a:solidFill>
                  <a:latin typeface="Consolas"/>
                </a:rPr>
                <a:t>servlet</a:t>
              </a:r>
              <a:r>
                <a:rPr lang="en-US" sz="1400">
                  <a:solidFill>
                    <a:srgbClr val="008080"/>
                  </a:solidFill>
                  <a:latin typeface="Consolas"/>
                </a:rPr>
                <a:t>&gt;</a:t>
              </a:r>
            </a:p>
            <a:p>
              <a:pPr lvl="2"/>
              <a:r>
                <a:rPr lang="en-US" sz="1400">
                  <a:solidFill>
                    <a:srgbClr val="008080"/>
                  </a:solidFill>
                  <a:latin typeface="Consolas"/>
                </a:rPr>
                <a:t>&lt;</a:t>
              </a:r>
              <a:r>
                <a:rPr lang="en-US" sz="1400">
                  <a:solidFill>
                    <a:srgbClr val="3F7F7F"/>
                  </a:solidFill>
                  <a:latin typeface="Consolas"/>
                </a:rPr>
                <a:t>servlet-name</a:t>
              </a:r>
              <a:r>
                <a:rPr lang="en-US" sz="1400">
                  <a:solidFill>
                    <a:srgbClr val="008080"/>
                  </a:solidFill>
                  <a:latin typeface="Consolas"/>
                </a:rPr>
                <a:t>&gt;</a:t>
              </a:r>
              <a:r>
                <a:rPr lang="en-US" sz="1400">
                  <a:solidFill>
                    <a:srgbClr val="000000"/>
                  </a:solidFill>
                  <a:latin typeface="Consolas"/>
                </a:rPr>
                <a:t>spring</a:t>
              </a:r>
              <a:r>
                <a:rPr lang="en-US" sz="1400">
                  <a:solidFill>
                    <a:srgbClr val="008080"/>
                  </a:solidFill>
                  <a:latin typeface="Consolas"/>
                </a:rPr>
                <a:t>&lt;/</a:t>
              </a:r>
              <a:r>
                <a:rPr lang="en-US" sz="1400">
                  <a:solidFill>
                    <a:srgbClr val="3F7F7F"/>
                  </a:solidFill>
                  <a:latin typeface="Consolas"/>
                </a:rPr>
                <a:t>servlet-name</a:t>
              </a:r>
              <a:r>
                <a:rPr lang="en-US" sz="1400">
                  <a:solidFill>
                    <a:srgbClr val="008080"/>
                  </a:solidFill>
                  <a:latin typeface="Consolas"/>
                </a:rPr>
                <a:t>&gt;</a:t>
              </a:r>
            </a:p>
            <a:p>
              <a:pPr lvl="2"/>
              <a:r>
                <a:rPr lang="en-US" sz="1400">
                  <a:solidFill>
                    <a:srgbClr val="008080"/>
                  </a:solidFill>
                  <a:latin typeface="Consolas"/>
                </a:rPr>
                <a:t>&lt;</a:t>
              </a:r>
              <a:r>
                <a:rPr lang="en-US" sz="1400" smtClean="0">
                  <a:solidFill>
                    <a:srgbClr val="3F7F7F"/>
                  </a:solidFill>
                  <a:latin typeface="Consolas"/>
                </a:rPr>
                <a:t>servlet-class</a:t>
              </a:r>
              <a:r>
                <a:rPr lang="en-US" sz="1400" smtClean="0">
                  <a:solidFill>
                    <a:srgbClr val="008080"/>
                  </a:solidFill>
                  <a:latin typeface="Consolas"/>
                </a:rPr>
                <a:t>&gt;</a:t>
              </a:r>
              <a:r>
                <a:rPr lang="en-US" sz="1400" smtClean="0">
                  <a:solidFill>
                    <a:srgbClr val="000000"/>
                  </a:solidFill>
                  <a:latin typeface="Consolas"/>
                </a:rPr>
                <a:t>org.springframework.web.servlet.DispatcherServlet</a:t>
              </a:r>
            </a:p>
            <a:p>
              <a:pPr lvl="2"/>
              <a:r>
                <a:rPr lang="en-US" sz="1400" smtClean="0">
                  <a:solidFill>
                    <a:srgbClr val="008080"/>
                  </a:solidFill>
                  <a:latin typeface="Consolas"/>
                </a:rPr>
                <a:t>&lt;/</a:t>
              </a:r>
              <a:r>
                <a:rPr lang="en-US" sz="1400">
                  <a:solidFill>
                    <a:srgbClr val="3F7F7F"/>
                  </a:solidFill>
                  <a:latin typeface="Consolas"/>
                </a:rPr>
                <a:t>servlet-class</a:t>
              </a:r>
              <a:r>
                <a:rPr lang="en-US" sz="1400" smtClean="0">
                  <a:solidFill>
                    <a:srgbClr val="008080"/>
                  </a:solidFill>
                  <a:latin typeface="Consolas"/>
                </a:rPr>
                <a:t>&gt;</a:t>
              </a:r>
              <a:endParaRPr lang="en-US" sz="1400">
                <a:solidFill>
                  <a:srgbClr val="008080"/>
                </a:solidFill>
                <a:latin typeface="Consolas"/>
              </a:endParaRPr>
            </a:p>
            <a:p>
              <a:pPr lvl="2"/>
              <a:r>
                <a:rPr lang="en-US" sz="1400">
                  <a:solidFill>
                    <a:srgbClr val="008080"/>
                  </a:solidFill>
                  <a:latin typeface="Consolas"/>
                </a:rPr>
                <a:t>&lt;</a:t>
              </a:r>
              <a:r>
                <a:rPr lang="en-US" sz="1400">
                  <a:solidFill>
                    <a:srgbClr val="3F7F7F"/>
                  </a:solidFill>
                  <a:latin typeface="Consolas"/>
                </a:rPr>
                <a:t>load-on-startup</a:t>
              </a:r>
              <a:r>
                <a:rPr lang="en-US" sz="1400">
                  <a:solidFill>
                    <a:srgbClr val="008080"/>
                  </a:solidFill>
                  <a:latin typeface="Consolas"/>
                </a:rPr>
                <a:t>&gt;</a:t>
              </a:r>
              <a:r>
                <a:rPr lang="en-US" sz="1400">
                  <a:solidFill>
                    <a:srgbClr val="000000"/>
                  </a:solidFill>
                  <a:latin typeface="Consolas"/>
                </a:rPr>
                <a:t>1</a:t>
              </a:r>
              <a:r>
                <a:rPr lang="en-US" sz="1400">
                  <a:solidFill>
                    <a:srgbClr val="008080"/>
                  </a:solidFill>
                  <a:latin typeface="Consolas"/>
                </a:rPr>
                <a:t>&lt;/</a:t>
              </a:r>
              <a:r>
                <a:rPr lang="en-US" sz="1400">
                  <a:solidFill>
                    <a:srgbClr val="3F7F7F"/>
                  </a:solidFill>
                  <a:latin typeface="Consolas"/>
                </a:rPr>
                <a:t>load-on-startup</a:t>
              </a:r>
              <a:r>
                <a:rPr lang="en-US" sz="1400">
                  <a:solidFill>
                    <a:srgbClr val="008080"/>
                  </a:solidFill>
                  <a:latin typeface="Consolas"/>
                </a:rPr>
                <a:t>&gt;</a:t>
              </a:r>
            </a:p>
            <a:p>
              <a:pPr lvl="1"/>
              <a:r>
                <a:rPr lang="en-US" sz="1400">
                  <a:solidFill>
                    <a:srgbClr val="008080"/>
                  </a:solidFill>
                  <a:latin typeface="Consolas"/>
                </a:rPr>
                <a:t>&lt;/</a:t>
              </a:r>
              <a:r>
                <a:rPr lang="en-US" sz="1400">
                  <a:solidFill>
                    <a:srgbClr val="3F7F7F"/>
                  </a:solidFill>
                  <a:latin typeface="Consolas"/>
                </a:rPr>
                <a:t>servlet</a:t>
              </a:r>
              <a:r>
                <a:rPr lang="en-US" sz="1400">
                  <a:solidFill>
                    <a:srgbClr val="008080"/>
                  </a:solidFill>
                  <a:latin typeface="Consolas"/>
                </a:rPr>
                <a:t>&gt;</a:t>
              </a:r>
            </a:p>
            <a:p>
              <a:pPr lvl="1"/>
              <a:endParaRPr lang="en-US" sz="1400">
                <a:latin typeface="Consolas"/>
              </a:endParaRPr>
            </a:p>
            <a:p>
              <a:pPr lvl="1"/>
              <a:r>
                <a:rPr lang="en-US" sz="1400">
                  <a:solidFill>
                    <a:srgbClr val="008080"/>
                  </a:solidFill>
                  <a:latin typeface="Consolas"/>
                </a:rPr>
                <a:t>&lt;</a:t>
              </a:r>
              <a:r>
                <a:rPr lang="en-US" sz="1400">
                  <a:solidFill>
                    <a:srgbClr val="3F7F7F"/>
                  </a:solidFill>
                  <a:latin typeface="Consolas"/>
                </a:rPr>
                <a:t>servlet-mapping</a:t>
              </a:r>
              <a:r>
                <a:rPr lang="en-US" sz="1400">
                  <a:solidFill>
                    <a:srgbClr val="008080"/>
                  </a:solidFill>
                  <a:latin typeface="Consolas"/>
                </a:rPr>
                <a:t>&gt;</a:t>
              </a:r>
            </a:p>
            <a:p>
              <a:pPr lvl="1"/>
              <a:r>
                <a:rPr lang="en-US" sz="1400" smtClean="0">
                  <a:solidFill>
                    <a:srgbClr val="008080"/>
                  </a:solidFill>
                  <a:latin typeface="Consolas"/>
                </a:rPr>
                <a:t>	&lt;</a:t>
              </a:r>
              <a:r>
                <a:rPr lang="en-US" sz="1400">
                  <a:solidFill>
                    <a:srgbClr val="3F7F7F"/>
                  </a:solidFill>
                  <a:latin typeface="Consolas"/>
                </a:rPr>
                <a:t>servlet-name</a:t>
              </a:r>
              <a:r>
                <a:rPr lang="en-US" sz="1400">
                  <a:solidFill>
                    <a:srgbClr val="008080"/>
                  </a:solidFill>
                  <a:latin typeface="Consolas"/>
                </a:rPr>
                <a:t>&gt;</a:t>
              </a:r>
              <a:r>
                <a:rPr lang="en-US" sz="1400">
                  <a:solidFill>
                    <a:srgbClr val="000000"/>
                  </a:solidFill>
                  <a:latin typeface="Consolas"/>
                </a:rPr>
                <a:t>spring</a:t>
              </a:r>
              <a:r>
                <a:rPr lang="en-US" sz="1400">
                  <a:solidFill>
                    <a:srgbClr val="008080"/>
                  </a:solidFill>
                  <a:latin typeface="Consolas"/>
                </a:rPr>
                <a:t>&lt;/</a:t>
              </a:r>
              <a:r>
                <a:rPr lang="en-US" sz="1400">
                  <a:solidFill>
                    <a:srgbClr val="3F7F7F"/>
                  </a:solidFill>
                  <a:latin typeface="Consolas"/>
                </a:rPr>
                <a:t>servlet-name</a:t>
              </a:r>
              <a:r>
                <a:rPr lang="en-US" sz="1400">
                  <a:solidFill>
                    <a:srgbClr val="008080"/>
                  </a:solidFill>
                  <a:latin typeface="Consolas"/>
                </a:rPr>
                <a:t>&gt;</a:t>
              </a:r>
            </a:p>
            <a:p>
              <a:pPr lvl="1"/>
              <a:r>
                <a:rPr lang="en-US" sz="1400" smtClean="0">
                  <a:solidFill>
                    <a:srgbClr val="008080"/>
                  </a:solidFill>
                  <a:latin typeface="Consolas"/>
                </a:rPr>
                <a:t>	&lt;</a:t>
              </a:r>
              <a:r>
                <a:rPr lang="en-US" sz="1400">
                  <a:solidFill>
                    <a:srgbClr val="3F7F7F"/>
                  </a:solidFill>
                  <a:latin typeface="Consolas"/>
                </a:rPr>
                <a:t>url-pattern</a:t>
              </a:r>
              <a:r>
                <a:rPr lang="en-US" sz="1400" smtClean="0">
                  <a:solidFill>
                    <a:srgbClr val="008080"/>
                  </a:solidFill>
                  <a:latin typeface="Consolas"/>
                </a:rPr>
                <a:t>&gt;</a:t>
              </a:r>
              <a:r>
                <a:rPr lang="en-US" sz="1400" smtClean="0">
                  <a:solidFill>
                    <a:srgbClr val="000000"/>
                  </a:solidFill>
                  <a:latin typeface="Consolas"/>
                </a:rPr>
                <a:t>/</a:t>
              </a:r>
              <a:r>
                <a:rPr lang="en-US" sz="1400" smtClean="0">
                  <a:solidFill>
                    <a:srgbClr val="008080"/>
                  </a:solidFill>
                  <a:latin typeface="Consolas"/>
                </a:rPr>
                <a:t>&lt;/</a:t>
              </a:r>
              <a:r>
                <a:rPr lang="en-US" sz="1400">
                  <a:solidFill>
                    <a:srgbClr val="3F7F7F"/>
                  </a:solidFill>
                  <a:latin typeface="Consolas"/>
                </a:rPr>
                <a:t>url-pattern</a:t>
              </a:r>
              <a:r>
                <a:rPr lang="en-US" sz="1400">
                  <a:solidFill>
                    <a:srgbClr val="008080"/>
                  </a:solidFill>
                  <a:latin typeface="Consolas"/>
                </a:rPr>
                <a:t>&gt;</a:t>
              </a:r>
            </a:p>
            <a:p>
              <a:pPr lvl="1"/>
              <a:r>
                <a:rPr lang="en-US" sz="1400">
                  <a:solidFill>
                    <a:srgbClr val="008080"/>
                  </a:solidFill>
                  <a:latin typeface="Consolas"/>
                </a:rPr>
                <a:t>&lt;/</a:t>
              </a:r>
              <a:r>
                <a:rPr lang="en-US" sz="1400">
                  <a:solidFill>
                    <a:srgbClr val="3F7F7F"/>
                  </a:solidFill>
                  <a:latin typeface="Consolas"/>
                </a:rPr>
                <a:t>servlet-mapping</a:t>
              </a:r>
              <a:r>
                <a:rPr lang="en-US" sz="1400">
                  <a:solidFill>
                    <a:srgbClr val="008080"/>
                  </a:solidFill>
                  <a:latin typeface="Consolas"/>
                </a:rPr>
                <a:t>&gt;</a:t>
              </a:r>
            </a:p>
            <a:p>
              <a:r>
                <a:rPr lang="en-US" sz="1400">
                  <a:solidFill>
                    <a:srgbClr val="008080"/>
                  </a:solidFill>
                  <a:latin typeface="Consolas"/>
                </a:rPr>
                <a:t>&lt;/</a:t>
              </a:r>
              <a:r>
                <a:rPr lang="en-US" sz="1400">
                  <a:solidFill>
                    <a:srgbClr val="3F7F7F"/>
                  </a:solidFill>
                  <a:highlight>
                    <a:srgbClr val="D4D4D4"/>
                  </a:highlight>
                  <a:latin typeface="Consolas"/>
                </a:rPr>
                <a:t>web-app</a:t>
              </a:r>
              <a:r>
                <a:rPr lang="en-US" sz="1400">
                  <a:solidFill>
                    <a:srgbClr val="008080"/>
                  </a:solidFill>
                  <a:highlight>
                    <a:srgbClr val="D4D4D4"/>
                  </a:highlight>
                  <a:latin typeface="Consolas"/>
                </a:rPr>
                <a:t>&gt;</a:t>
              </a:r>
              <a:endParaRPr lang="en-US" sz="14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57943" y="3454400"/>
              <a:ext cx="6966857" cy="243840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676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DispatcherServlet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sz="2400"/>
              <a:t>In the Web MVC framework, each </a:t>
            </a:r>
            <a:r>
              <a:rPr lang="en-US" altLang="en-US" sz="2400" b="1"/>
              <a:t>DispatcherServlet</a:t>
            </a:r>
            <a:r>
              <a:rPr lang="en-US" altLang="en-US" sz="2400"/>
              <a:t> has its own </a:t>
            </a:r>
            <a:r>
              <a:rPr lang="en-US" altLang="en-US" sz="2400" b="1"/>
              <a:t>WebApplicationContext</a:t>
            </a:r>
            <a:r>
              <a:rPr lang="en-US" altLang="en-US" sz="2400"/>
              <a:t>, which inherits all the beans already defined in the root </a:t>
            </a:r>
            <a:r>
              <a:rPr lang="en-US" altLang="en-US" sz="2400" b="1"/>
              <a:t>WebApplicationContext</a:t>
            </a:r>
            <a:r>
              <a:rPr lang="en-US" altLang="en-US" sz="2400" smtClean="0"/>
              <a:t>.</a:t>
            </a:r>
            <a:endParaRPr lang="en-US" altLang="en-US" sz="2400">
              <a:latin typeface="MS PGothic (Body)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665" y="2194396"/>
            <a:ext cx="6001304" cy="4020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561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50" charset="-128"/>
              </a:rPr>
              <a:t>Implementing Controllers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b="1"/>
              <a:t>Defining a controller with @</a:t>
            </a:r>
            <a:r>
              <a:rPr lang="en-US" altLang="en-US" b="1" smtClean="0"/>
              <a:t>Controller</a:t>
            </a:r>
          </a:p>
          <a:p>
            <a:pPr lvl="1" algn="just"/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50" charset="-128"/>
              </a:rPr>
              <a:t>The </a:t>
            </a:r>
            <a:r>
              <a:rPr lang="en-US" altLang="en-US" sz="2000" b="1">
                <a:latin typeface="Arial" panose="020B0604020202020204" pitchFamily="34" charset="0"/>
                <a:ea typeface="ＭＳ Ｐゴシック" panose="020B0600070205080204" pitchFamily="50" charset="-128"/>
              </a:rPr>
              <a:t>@Controller </a:t>
            </a: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50" charset="-128"/>
              </a:rPr>
              <a:t>annotation indicates that a particular class serves the role of a </a:t>
            </a:r>
            <a:r>
              <a:rPr lang="en-US" altLang="en-US" sz="2000" i="1">
                <a:latin typeface="Arial" panose="020B0604020202020204" pitchFamily="34" charset="0"/>
                <a:ea typeface="ＭＳ Ｐゴシック" panose="020B0600070205080204" pitchFamily="50" charset="-128"/>
              </a:rPr>
              <a:t>controller.</a:t>
            </a:r>
          </a:p>
          <a:p>
            <a:pPr lvl="1" algn="just"/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50" charset="-128"/>
              </a:rPr>
              <a:t>The </a:t>
            </a:r>
            <a:r>
              <a:rPr lang="en-US" altLang="en-US" sz="2000" b="1">
                <a:latin typeface="Arial" panose="020B0604020202020204" pitchFamily="34" charset="0"/>
                <a:ea typeface="ＭＳ Ｐゴシック" panose="020B0600070205080204" pitchFamily="50" charset="-128"/>
              </a:rPr>
              <a:t>@Controller </a:t>
            </a: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50" charset="-128"/>
              </a:rPr>
              <a:t>annotation acts as a stereotype for the annotated class, indicating its role. The dispatcher scans such annotated classes for mapped methods and detects </a:t>
            </a:r>
            <a:r>
              <a:rPr lang="en-US" altLang="en-US" sz="2000" b="1">
                <a:latin typeface="Arial" panose="020B0604020202020204" pitchFamily="34" charset="0"/>
                <a:ea typeface="ＭＳ Ｐゴシック" panose="020B0600070205080204" pitchFamily="50" charset="-128"/>
              </a:rPr>
              <a:t>@RequestMapping </a:t>
            </a: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50" charset="-128"/>
              </a:rPr>
              <a:t>annotations</a:t>
            </a:r>
          </a:p>
          <a:p>
            <a:pPr lvl="1" algn="just"/>
            <a:endParaRPr lang="en-US" altLang="en-US">
              <a:latin typeface="MS PGothic (Body)"/>
            </a:endParaRPr>
          </a:p>
          <a:p>
            <a:pPr algn="just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12</a:t>
            </a:fld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811" y="3479260"/>
            <a:ext cx="5362575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99" y="3923683"/>
            <a:ext cx="2362812" cy="1768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060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50" charset="-128"/>
              </a:rPr>
              <a:t>Implementing Controllers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b="1"/>
              <a:t>Mapping Requests With @</a:t>
            </a:r>
            <a:r>
              <a:rPr lang="en-US" altLang="en-US" sz="2400" b="1" smtClean="0"/>
              <a:t>RequestMapping</a:t>
            </a:r>
          </a:p>
          <a:p>
            <a:pPr lvl="1" algn="just"/>
            <a:r>
              <a:rPr lang="en-US" altLang="en-US" sz="2000">
                <a:ea typeface="ＭＳ Ｐゴシック" panose="020B0600070205080204" pitchFamily="50" charset="-128"/>
              </a:rPr>
              <a:t>Use the </a:t>
            </a:r>
            <a:r>
              <a:rPr lang="en-US" altLang="en-US" sz="2000" b="1">
                <a:ea typeface="ＭＳ Ｐゴシック" panose="020B0600070205080204" pitchFamily="50" charset="-128"/>
              </a:rPr>
              <a:t>@RequestMapping </a:t>
            </a:r>
            <a:r>
              <a:rPr lang="en-US" altLang="en-US" sz="2000">
                <a:ea typeface="ＭＳ Ｐゴシック" panose="020B0600070205080204" pitchFamily="50" charset="-128"/>
              </a:rPr>
              <a:t>annotation to map URLs such as /appointments onto an entire class or a particular handler </a:t>
            </a:r>
            <a:r>
              <a:rPr lang="en-US" altLang="en-US" sz="2000" smtClean="0">
                <a:ea typeface="ＭＳ Ｐゴシック" panose="020B0600070205080204" pitchFamily="50" charset="-128"/>
              </a:rPr>
              <a:t>method</a:t>
            </a:r>
            <a:r>
              <a:rPr lang="en-US" altLang="en-US" sz="2000"/>
              <a:t>.</a:t>
            </a:r>
            <a:endParaRPr lang="en-US" altLang="en-US" sz="2000">
              <a:ea typeface="ＭＳ Ｐゴシック" panose="020B0600070205080204" pitchFamily="50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13</a:t>
            </a:fld>
            <a:endParaRPr 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611" y="2183267"/>
            <a:ext cx="7180367" cy="1329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983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Resolving </a:t>
            </a:r>
            <a:r>
              <a:rPr lang="en-US" smtClean="0"/>
              <a:t>Views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/>
              <a:t>There are 2 interfaces that are important to the way </a:t>
            </a:r>
            <a:r>
              <a:rPr lang="en-US" altLang="en-US" smtClean="0"/>
              <a:t>Spring handle </a:t>
            </a:r>
            <a:r>
              <a:rPr lang="en-US" altLang="en-US"/>
              <a:t>views: </a:t>
            </a:r>
            <a:r>
              <a:rPr lang="en-US" altLang="en-US" b="1"/>
              <a:t>ViewResolver</a:t>
            </a:r>
            <a:r>
              <a:rPr lang="en-US" altLang="en-US" i="1"/>
              <a:t> </a:t>
            </a:r>
            <a:r>
              <a:rPr lang="en-US" altLang="en-US"/>
              <a:t>and</a:t>
            </a:r>
            <a:r>
              <a:rPr lang="en-US" altLang="en-US" i="1"/>
              <a:t> </a:t>
            </a:r>
            <a:r>
              <a:rPr lang="en-US" altLang="en-US" b="1" smtClean="0"/>
              <a:t>View.</a:t>
            </a:r>
          </a:p>
          <a:p>
            <a:pPr lvl="1" algn="just"/>
            <a:r>
              <a:rPr lang="en-US" altLang="en-US"/>
              <a:t>The </a:t>
            </a:r>
            <a:r>
              <a:rPr lang="en-US" altLang="en-US" b="1"/>
              <a:t>ViewResolver</a:t>
            </a:r>
            <a:r>
              <a:rPr lang="en-US" altLang="en-US"/>
              <a:t> provides a mapping between view names and actual </a:t>
            </a:r>
            <a:r>
              <a:rPr lang="en-US" altLang="en-US" smtClean="0"/>
              <a:t>views.</a:t>
            </a:r>
            <a:endParaRPr lang="en-US" altLang="en-US"/>
          </a:p>
          <a:p>
            <a:pPr lvl="1" algn="just"/>
            <a:r>
              <a:rPr lang="en-US" altLang="en-US"/>
              <a:t>The </a:t>
            </a:r>
            <a:r>
              <a:rPr lang="en-US" altLang="en-US" b="1"/>
              <a:t>View</a:t>
            </a:r>
            <a:r>
              <a:rPr lang="en-US" altLang="en-US"/>
              <a:t> interface addresses the preparation of the request and hands the request over to one of the view </a:t>
            </a:r>
            <a:r>
              <a:rPr lang="en-US" altLang="en-US" smtClean="0"/>
              <a:t>technologies.</a:t>
            </a:r>
            <a:endParaRPr lang="en-US" altLang="en-US"/>
          </a:p>
          <a:p>
            <a:pPr algn="just"/>
            <a:endParaRPr lang="en-US" altLang="en-US" sz="2400" smtClean="0"/>
          </a:p>
          <a:p>
            <a:pPr algn="just"/>
            <a:endParaRPr lang="en-US" sz="2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14</a:t>
            </a:fld>
            <a:endParaRPr 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850" y="3646714"/>
            <a:ext cx="2933700" cy="2042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918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Resolving </a:t>
            </a:r>
            <a:r>
              <a:rPr lang="en-US" smtClean="0"/>
              <a:t>Views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/>
              <a:t>Resolving views with the </a:t>
            </a:r>
            <a:r>
              <a:rPr lang="en-US" altLang="en-US" b="1" u="sng"/>
              <a:t>ViewResolver</a:t>
            </a:r>
            <a:r>
              <a:rPr lang="en-US" altLang="en-US" b="1"/>
              <a:t> </a:t>
            </a:r>
            <a:r>
              <a:rPr lang="en-US" altLang="en-US" b="1" smtClean="0"/>
              <a:t>interface:</a:t>
            </a:r>
          </a:p>
          <a:p>
            <a:pPr lvl="1" algn="just"/>
            <a:r>
              <a:rPr lang="en-US" altLang="en-US"/>
              <a:t>Spring Web MVC controllers resolves logical view </a:t>
            </a:r>
            <a:r>
              <a:rPr lang="en-US" altLang="en-US" smtClean="0"/>
              <a:t>name either </a:t>
            </a:r>
            <a:r>
              <a:rPr lang="en-US" altLang="en-US"/>
              <a:t>explicitly (e.g., by returning a </a:t>
            </a:r>
            <a:r>
              <a:rPr lang="en-US" altLang="en-US" b="1"/>
              <a:t>String</a:t>
            </a:r>
            <a:r>
              <a:rPr lang="en-US" altLang="en-US"/>
              <a:t>, </a:t>
            </a:r>
            <a:r>
              <a:rPr lang="en-US" altLang="en-US" b="1"/>
              <a:t>View</a:t>
            </a:r>
            <a:r>
              <a:rPr lang="en-US" altLang="en-US"/>
              <a:t>, </a:t>
            </a:r>
            <a:r>
              <a:rPr lang="en-US" altLang="en-US" smtClean="0"/>
              <a:t>or </a:t>
            </a:r>
            <a:r>
              <a:rPr lang="en-US" altLang="en-US" b="1" smtClean="0"/>
              <a:t>ModelAndView</a:t>
            </a:r>
            <a:r>
              <a:rPr lang="en-US" altLang="en-US"/>
              <a:t>) or implicitly (i.e., based on conventions). </a:t>
            </a:r>
            <a:r>
              <a:rPr lang="en-US" altLang="en-US" smtClean="0"/>
              <a:t>In Spring</a:t>
            </a:r>
            <a:r>
              <a:rPr lang="en-US" altLang="en-US"/>
              <a:t>, 'logical view name' represents Views and it </a:t>
            </a:r>
            <a:r>
              <a:rPr lang="en-US" altLang="en-US" smtClean="0"/>
              <a:t>is resolved </a:t>
            </a:r>
            <a:r>
              <a:rPr lang="en-US" altLang="en-US"/>
              <a:t>by a view </a:t>
            </a:r>
            <a:r>
              <a:rPr lang="en-US" altLang="en-US" smtClean="0"/>
              <a:t>resolver.</a:t>
            </a:r>
            <a:endParaRPr lang="en-US" altLang="en-US"/>
          </a:p>
          <a:p>
            <a:pPr lvl="1"/>
            <a:endParaRPr lang="en-US" altLang="en-US" smtClean="0"/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Resolving </a:t>
            </a:r>
            <a:r>
              <a:rPr lang="en-US" smtClean="0"/>
              <a:t>Views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b="1"/>
              <a:t>Resolving views with the ViewResolver </a:t>
            </a:r>
            <a:r>
              <a:rPr lang="en-US" altLang="en-US" sz="2400" b="1" smtClean="0"/>
              <a:t>interface:</a:t>
            </a:r>
          </a:p>
          <a:p>
            <a:pPr lvl="1"/>
            <a:r>
              <a:rPr lang="en-US" altLang="en-US" smtClean="0"/>
              <a:t>Given </a:t>
            </a:r>
            <a:r>
              <a:rPr lang="en-US" altLang="en-US"/>
              <a:t>below the list of view resolvers in Spring:</a:t>
            </a:r>
          </a:p>
          <a:p>
            <a:pPr lvl="1"/>
            <a:endParaRPr lang="en-US" altLang="en-US" smtClean="0"/>
          </a:p>
          <a:p>
            <a:pPr lvl="1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800952"/>
              </p:ext>
            </p:extLst>
          </p:nvPr>
        </p:nvGraphicFramePr>
        <p:xfrm>
          <a:off x="371060" y="1957388"/>
          <a:ext cx="8534400" cy="428468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048000"/>
                <a:gridCol w="5486400"/>
              </a:tblGrid>
              <a:tr h="370783">
                <a:tc>
                  <a:txBody>
                    <a:bodyPr/>
                    <a:lstStyle/>
                    <a:p>
                      <a:r>
                        <a:rPr lang="en-US" sz="1700" kern="1200" dirty="0" err="1" smtClean="0">
                          <a:latin typeface="Candara" panose="020E0502030303020204" pitchFamily="34" charset="0"/>
                        </a:rPr>
                        <a:t>ViewResolver</a:t>
                      </a:r>
                      <a:r>
                        <a:rPr lang="en-US" sz="1700" kern="1200" dirty="0" smtClean="0">
                          <a:latin typeface="Candara" panose="020E0502030303020204" pitchFamily="34" charset="0"/>
                        </a:rPr>
                        <a:t> </a:t>
                      </a:r>
                      <a:endParaRPr lang="en-US" sz="1700" i="0" dirty="0">
                        <a:latin typeface="Candara" panose="020E0502030303020204" pitchFamily="34" charset="0"/>
                      </a:endParaRP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700" kern="1200" baseline="0" dirty="0" smtClean="0">
                          <a:latin typeface="Candara" panose="020E0502030303020204" pitchFamily="34" charset="0"/>
                        </a:rPr>
                        <a:t>Description</a:t>
                      </a:r>
                      <a:endParaRPr lang="en-US" sz="1700" dirty="0">
                        <a:latin typeface="Candara" panose="020E0502030303020204" pitchFamily="34" charset="0"/>
                      </a:endParaRPr>
                    </a:p>
                  </a:txBody>
                  <a:tcPr marT="45713" marB="45713"/>
                </a:tc>
              </a:tr>
              <a:tr h="531143">
                <a:tc>
                  <a:txBody>
                    <a:bodyPr/>
                    <a:lstStyle/>
                    <a:p>
                      <a:r>
                        <a:rPr lang="en-US" sz="1700" b="1" kern="1200" dirty="0" err="1" smtClean="0">
                          <a:latin typeface="Candara" panose="020E0502030303020204" pitchFamily="34" charset="0"/>
                        </a:rPr>
                        <a:t>AbstractCachingViewResolver</a:t>
                      </a:r>
                      <a:endParaRPr lang="en-US" sz="1700" b="1" i="0" dirty="0">
                        <a:latin typeface="Candara" panose="020E0502030303020204" pitchFamily="34" charset="0"/>
                      </a:endParaRP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smtClean="0">
                          <a:latin typeface="Candara" panose="020E0502030303020204" pitchFamily="34" charset="0"/>
                        </a:rPr>
                        <a:t>This view resolver caches views.</a:t>
                      </a:r>
                      <a:endParaRPr lang="en-US" sz="1700" dirty="0">
                        <a:latin typeface="Candara" panose="020E0502030303020204" pitchFamily="34" charset="0"/>
                      </a:endParaRPr>
                    </a:p>
                  </a:txBody>
                  <a:tcPr marT="45713" marB="45713"/>
                </a:tc>
              </a:tr>
              <a:tr h="639981">
                <a:tc>
                  <a:txBody>
                    <a:bodyPr/>
                    <a:lstStyle/>
                    <a:p>
                      <a:r>
                        <a:rPr lang="en-US" sz="1700" b="1" dirty="0" err="1" smtClean="0">
                          <a:latin typeface="Candara" panose="020E0502030303020204" pitchFamily="34" charset="0"/>
                        </a:rPr>
                        <a:t>XmlViewResolver</a:t>
                      </a:r>
                      <a:endParaRPr lang="en-US" sz="1700" b="1" i="0" dirty="0">
                        <a:latin typeface="Candara" panose="020E0502030303020204" pitchFamily="34" charset="0"/>
                      </a:endParaRP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smtClean="0">
                          <a:latin typeface="Candara" panose="020E0502030303020204" pitchFamily="34" charset="0"/>
                        </a:rPr>
                        <a:t>This view resolver uses configuration file written in XML for view resolution.</a:t>
                      </a:r>
                      <a:endParaRPr lang="en-US" sz="1700" dirty="0">
                        <a:latin typeface="Candara" panose="020E0502030303020204" pitchFamily="34" charset="0"/>
                      </a:endParaRPr>
                    </a:p>
                  </a:txBody>
                  <a:tcPr marT="45713" marB="45713"/>
                </a:tc>
              </a:tr>
              <a:tr h="914259">
                <a:tc>
                  <a:txBody>
                    <a:bodyPr/>
                    <a:lstStyle/>
                    <a:p>
                      <a:r>
                        <a:rPr lang="en-US" sz="1700" b="1" kern="1200" dirty="0" err="1" smtClean="0">
                          <a:latin typeface="Candara" panose="020E0502030303020204" pitchFamily="34" charset="0"/>
                        </a:rPr>
                        <a:t>ResourceBundleViewResolver</a:t>
                      </a:r>
                      <a:endParaRPr lang="en-US" sz="1700" b="1" i="0" dirty="0">
                        <a:latin typeface="Candara" panose="020E0502030303020204" pitchFamily="34" charset="0"/>
                      </a:endParaRP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 smtClean="0">
                          <a:latin typeface="Candara" panose="020E0502030303020204" pitchFamily="34" charset="0"/>
                        </a:rPr>
                        <a:t>This view resolver use </a:t>
                      </a:r>
                      <a:r>
                        <a:rPr lang="en-US" sz="1700" dirty="0" err="1" smtClean="0">
                          <a:latin typeface="Candara" panose="020E0502030303020204" pitchFamily="34" charset="0"/>
                        </a:rPr>
                        <a:t>ResourceBundle</a:t>
                      </a:r>
                      <a:r>
                        <a:rPr lang="en-US" sz="1700" dirty="0" smtClean="0">
                          <a:latin typeface="Candara" panose="020E0502030303020204" pitchFamily="34" charset="0"/>
                        </a:rPr>
                        <a:t>,</a:t>
                      </a:r>
                      <a:r>
                        <a:rPr lang="en-US" sz="1700" baseline="0" dirty="0" smtClean="0">
                          <a:latin typeface="Candara" panose="020E0502030303020204" pitchFamily="34" charset="0"/>
                        </a:rPr>
                        <a:t> represented by bundle base name, to resolve  view. Generally bundle is defined in a properties file, situated in the </a:t>
                      </a:r>
                      <a:r>
                        <a:rPr lang="en-US" sz="1700" baseline="0" dirty="0" err="1" smtClean="0">
                          <a:latin typeface="Candara" panose="020E0502030303020204" pitchFamily="34" charset="0"/>
                        </a:rPr>
                        <a:t>classpath</a:t>
                      </a:r>
                      <a:r>
                        <a:rPr lang="en-US" sz="1700" baseline="0" dirty="0" smtClean="0">
                          <a:latin typeface="Candara" panose="020E0502030303020204" pitchFamily="34" charset="0"/>
                        </a:rPr>
                        <a:t>.</a:t>
                      </a:r>
                      <a:endParaRPr lang="en-US" sz="1700" dirty="0">
                        <a:latin typeface="Candara" panose="020E0502030303020204" pitchFamily="34" charset="0"/>
                      </a:endParaRPr>
                    </a:p>
                  </a:txBody>
                  <a:tcPr marT="45713" marB="45713"/>
                </a:tc>
              </a:tr>
              <a:tr h="639981">
                <a:tc>
                  <a:txBody>
                    <a:bodyPr/>
                    <a:lstStyle/>
                    <a:p>
                      <a:r>
                        <a:rPr lang="en-US" sz="1700" b="1" dirty="0" err="1" smtClean="0">
                          <a:latin typeface="Candara" panose="020E0502030303020204" pitchFamily="34" charset="0"/>
                        </a:rPr>
                        <a:t>UrlBaseViewResolver</a:t>
                      </a:r>
                      <a:endParaRPr lang="en-US" sz="1700" b="1" i="0" dirty="0">
                        <a:latin typeface="Candara" panose="020E0502030303020204" pitchFamily="34" charset="0"/>
                      </a:endParaRP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 smtClean="0">
                          <a:latin typeface="Candara" panose="020E0502030303020204" pitchFamily="34" charset="0"/>
                        </a:rPr>
                        <a:t>This</a:t>
                      </a:r>
                      <a:r>
                        <a:rPr lang="en-US" sz="1700" baseline="0" dirty="0" smtClean="0">
                          <a:latin typeface="Candara" panose="020E0502030303020204" pitchFamily="34" charset="0"/>
                        </a:rPr>
                        <a:t> view resolver uses “logical view name” returned to find actual view.</a:t>
                      </a:r>
                      <a:endParaRPr lang="en-US" sz="1700" dirty="0">
                        <a:latin typeface="Candara" panose="020E0502030303020204" pitchFamily="34" charset="0"/>
                      </a:endParaRPr>
                    </a:p>
                  </a:txBody>
                  <a:tcPr marT="45713" marB="45713"/>
                </a:tc>
              </a:tr>
              <a:tr h="1188537">
                <a:tc>
                  <a:txBody>
                    <a:bodyPr/>
                    <a:lstStyle/>
                    <a:p>
                      <a:r>
                        <a:rPr lang="en-US" sz="1700" b="1" dirty="0" err="1" smtClean="0">
                          <a:latin typeface="Candara" panose="020E0502030303020204" pitchFamily="34" charset="0"/>
                        </a:rPr>
                        <a:t>InternalResourceView</a:t>
                      </a:r>
                      <a:r>
                        <a:rPr lang="en-US" sz="1700" b="1" baseline="0" dirty="0" err="1" smtClean="0">
                          <a:latin typeface="Candara" panose="020E0502030303020204" pitchFamily="34" charset="0"/>
                        </a:rPr>
                        <a:t>Resolver</a:t>
                      </a:r>
                      <a:endParaRPr lang="en-US" sz="1700" b="1" i="0" dirty="0">
                        <a:latin typeface="Candara" panose="020E0502030303020204" pitchFamily="34" charset="0"/>
                      </a:endParaRP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 smtClean="0">
                          <a:latin typeface="Candara" panose="020E0502030303020204" pitchFamily="34" charset="0"/>
                        </a:rPr>
                        <a:t>This view resolver is the subclass of </a:t>
                      </a:r>
                      <a:r>
                        <a:rPr lang="en-US" sz="1700" dirty="0" err="1" smtClean="0">
                          <a:latin typeface="Candara" panose="020E0502030303020204" pitchFamily="34" charset="0"/>
                        </a:rPr>
                        <a:t>UrlBasedViewResolver</a:t>
                      </a:r>
                      <a:r>
                        <a:rPr lang="en-US" sz="1700" dirty="0" smtClean="0">
                          <a:latin typeface="Candara" panose="020E0502030303020204" pitchFamily="34" charset="0"/>
                        </a:rPr>
                        <a:t> and also support </a:t>
                      </a:r>
                      <a:r>
                        <a:rPr lang="en-US" sz="1700" dirty="0" err="1" smtClean="0">
                          <a:latin typeface="Candara" panose="020E0502030303020204" pitchFamily="34" charset="0"/>
                        </a:rPr>
                        <a:t>InternalResourceView</a:t>
                      </a:r>
                      <a:r>
                        <a:rPr lang="en-US" sz="1700" dirty="0" smtClean="0">
                          <a:latin typeface="Candara" panose="020E0502030303020204" pitchFamily="34" charset="0"/>
                        </a:rPr>
                        <a:t> and also subclass</a:t>
                      </a:r>
                      <a:r>
                        <a:rPr lang="en-US" sz="1700" baseline="0" dirty="0" smtClean="0">
                          <a:latin typeface="Candara" panose="020E0502030303020204" pitchFamily="34" charset="0"/>
                        </a:rPr>
                        <a:t> such as  </a:t>
                      </a:r>
                      <a:r>
                        <a:rPr lang="en-US" sz="1700" baseline="0" dirty="0" err="1" smtClean="0">
                          <a:latin typeface="Candara" panose="020E0502030303020204" pitchFamily="34" charset="0"/>
                        </a:rPr>
                        <a:t>JstlView</a:t>
                      </a:r>
                      <a:r>
                        <a:rPr lang="en-US" sz="1700" baseline="0" dirty="0" smtClean="0">
                          <a:latin typeface="Candara" panose="020E0502030303020204" pitchFamily="34" charset="0"/>
                        </a:rPr>
                        <a:t> and </a:t>
                      </a:r>
                      <a:r>
                        <a:rPr lang="en-US" sz="1700" baseline="0" dirty="0" err="1" smtClean="0">
                          <a:latin typeface="Candara" panose="020E0502030303020204" pitchFamily="34" charset="0"/>
                        </a:rPr>
                        <a:t>TilesView</a:t>
                      </a:r>
                      <a:r>
                        <a:rPr lang="en-US" sz="1700" baseline="0" dirty="0" smtClean="0">
                          <a:latin typeface="Candara" panose="020E0502030303020204" pitchFamily="34" charset="0"/>
                        </a:rPr>
                        <a:t>.</a:t>
                      </a:r>
                      <a:endParaRPr lang="en-US" sz="1700" dirty="0">
                        <a:latin typeface="Candara" panose="020E0502030303020204" pitchFamily="34" charset="0"/>
                      </a:endParaRPr>
                    </a:p>
                  </a:txBody>
                  <a:tcPr marT="45713" marB="45713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9347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Resolving </a:t>
            </a:r>
            <a:r>
              <a:rPr lang="en-US" smtClean="0"/>
              <a:t>Views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/>
              <a:t>Resolving views with the ViewResolver </a:t>
            </a:r>
            <a:r>
              <a:rPr lang="en-US" altLang="en-US" b="1" smtClean="0"/>
              <a:t>interface:</a:t>
            </a:r>
          </a:p>
          <a:p>
            <a:pPr lvl="1"/>
            <a:r>
              <a:rPr lang="en-US" altLang="en-US" smtClean="0"/>
              <a:t>Given </a:t>
            </a:r>
            <a:r>
              <a:rPr lang="en-US" altLang="en-US"/>
              <a:t>below the list of view resolvers in Spring:</a:t>
            </a:r>
          </a:p>
          <a:p>
            <a:pPr lvl="1"/>
            <a:endParaRPr lang="en-US" altLang="en-US" smtClean="0"/>
          </a:p>
          <a:p>
            <a:pPr lvl="1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509705"/>
              </p:ext>
            </p:extLst>
          </p:nvPr>
        </p:nvGraphicFramePr>
        <p:xfrm>
          <a:off x="381000" y="1919288"/>
          <a:ext cx="8534400" cy="265271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710543"/>
                <a:gridCol w="5823857"/>
              </a:tblGrid>
              <a:tr h="424242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latin typeface="Candara" panose="020E0502030303020204" pitchFamily="34" charset="0"/>
                        </a:rPr>
                        <a:t>ViewResolver</a:t>
                      </a:r>
                      <a:r>
                        <a:rPr lang="en-US" sz="1800" kern="1200" dirty="0" smtClean="0">
                          <a:latin typeface="Candara" panose="020E0502030303020204" pitchFamily="34" charset="0"/>
                        </a:rPr>
                        <a:t> </a:t>
                      </a:r>
                      <a:endParaRPr lang="en-US" sz="1800" i="0" dirty="0">
                        <a:latin typeface="Candara" panose="020E0502030303020204" pitchFamily="34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latin typeface="Candara" panose="020E0502030303020204" pitchFamily="34" charset="0"/>
                        </a:rPr>
                        <a:t>Description</a:t>
                      </a:r>
                      <a:endParaRPr lang="en-US" sz="1800" dirty="0">
                        <a:latin typeface="Candara" panose="020E0502030303020204" pitchFamily="34" charset="0"/>
                      </a:endParaRPr>
                    </a:p>
                  </a:txBody>
                  <a:tcPr marT="45711" marB="45711"/>
                </a:tc>
              </a:tr>
              <a:tr h="1096356">
                <a:tc>
                  <a:txBody>
                    <a:bodyPr/>
                    <a:lstStyle/>
                    <a:p>
                      <a:r>
                        <a:rPr lang="en-US" sz="1800" b="1" kern="1200" dirty="0" err="1" smtClean="0">
                          <a:latin typeface="Candara" panose="020E0502030303020204" pitchFamily="34" charset="0"/>
                        </a:rPr>
                        <a:t>VelocityViewResolver</a:t>
                      </a:r>
                      <a:r>
                        <a:rPr lang="en-US" sz="1800" b="1" kern="1200" dirty="0" smtClean="0">
                          <a:latin typeface="Candara" panose="020E0502030303020204" pitchFamily="34" charset="0"/>
                        </a:rPr>
                        <a:t>/</a:t>
                      </a:r>
                    </a:p>
                    <a:p>
                      <a:r>
                        <a:rPr lang="en-US" sz="1800" b="1" kern="1200" dirty="0" err="1" smtClean="0">
                          <a:latin typeface="Candara" panose="020E0502030303020204" pitchFamily="34" charset="0"/>
                        </a:rPr>
                        <a:t>FreeMarkerViewResolver</a:t>
                      </a:r>
                      <a:endParaRPr lang="en-US" sz="1800" b="1" i="0" dirty="0">
                        <a:latin typeface="Candara" panose="020E0502030303020204" pitchFamily="34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 smtClean="0">
                          <a:latin typeface="Candara" panose="020E0502030303020204" pitchFamily="34" charset="0"/>
                        </a:rPr>
                        <a:t>This view resolver is the subclass of </a:t>
                      </a:r>
                      <a:r>
                        <a:rPr lang="en-US" sz="1800" dirty="0" err="1" smtClean="0">
                          <a:latin typeface="Candara" panose="020E0502030303020204" pitchFamily="34" charset="0"/>
                        </a:rPr>
                        <a:t>UrlBasedViewResolver</a:t>
                      </a:r>
                      <a:r>
                        <a:rPr lang="en-US" sz="1800" baseline="0" dirty="0" smtClean="0">
                          <a:latin typeface="Candara" panose="020E0502030303020204" pitchFamily="34" charset="0"/>
                        </a:rPr>
                        <a:t> which supports </a:t>
                      </a:r>
                      <a:r>
                        <a:rPr lang="en-US" sz="1800" baseline="0" dirty="0" err="1" smtClean="0">
                          <a:latin typeface="Candara" panose="020E0502030303020204" pitchFamily="34" charset="0"/>
                        </a:rPr>
                        <a:t>VelocityView</a:t>
                      </a:r>
                      <a:r>
                        <a:rPr lang="en-US" sz="1800" baseline="0" dirty="0" smtClean="0">
                          <a:latin typeface="Candara" panose="020E0502030303020204" pitchFamily="34" charset="0"/>
                        </a:rPr>
                        <a:t>, </a:t>
                      </a:r>
                      <a:r>
                        <a:rPr lang="en-US" sz="1800" baseline="0" dirty="0" err="1" smtClean="0">
                          <a:latin typeface="Candara" panose="020E0502030303020204" pitchFamily="34" charset="0"/>
                        </a:rPr>
                        <a:t>FreeMarkerView</a:t>
                      </a:r>
                      <a:r>
                        <a:rPr lang="en-US" sz="1800" baseline="0" dirty="0" smtClean="0">
                          <a:latin typeface="Candara" panose="020E0502030303020204" pitchFamily="34" charset="0"/>
                        </a:rPr>
                        <a:t> and  its custom subclass.</a:t>
                      </a:r>
                      <a:endParaRPr lang="en-US" sz="1800" dirty="0">
                        <a:latin typeface="Candara" panose="020E0502030303020204" pitchFamily="34" charset="0"/>
                      </a:endParaRPr>
                    </a:p>
                  </a:txBody>
                  <a:tcPr marT="45711" marB="45711"/>
                </a:tc>
              </a:tr>
              <a:tr h="1132114">
                <a:tc>
                  <a:txBody>
                    <a:bodyPr/>
                    <a:lstStyle/>
                    <a:p>
                      <a:r>
                        <a:rPr lang="en-US" sz="1800" b="1" dirty="0" err="1" smtClean="0">
                          <a:latin typeface="Candara" panose="020E0502030303020204" pitchFamily="34" charset="0"/>
                        </a:rPr>
                        <a:t>ContentNegotiatingViewResolver</a:t>
                      </a:r>
                      <a:endParaRPr lang="en-US" sz="1800" b="1" i="0" dirty="0">
                        <a:latin typeface="Candara" panose="020E0502030303020204" pitchFamily="34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 smtClean="0">
                          <a:latin typeface="Candara" panose="020E0502030303020204" pitchFamily="34" charset="0"/>
                        </a:rPr>
                        <a:t>This view resolver is</a:t>
                      </a:r>
                      <a:r>
                        <a:rPr lang="en-US" sz="1800" kern="1200" baseline="0" dirty="0" smtClean="0">
                          <a:latin typeface="Candara" panose="020E0502030303020204" pitchFamily="34" charset="0"/>
                        </a:rPr>
                        <a:t> the implementation of the </a:t>
                      </a:r>
                      <a:r>
                        <a:rPr lang="en-US" sz="1800" kern="1200" baseline="0" dirty="0" err="1" smtClean="0">
                          <a:latin typeface="Candara" panose="020E0502030303020204" pitchFamily="34" charset="0"/>
                        </a:rPr>
                        <a:t>ViewResolver</a:t>
                      </a:r>
                      <a:r>
                        <a:rPr lang="en-US" sz="1800" kern="1200" baseline="0" dirty="0" smtClean="0">
                          <a:latin typeface="Candara" panose="020E0502030303020204" pitchFamily="34" charset="0"/>
                        </a:rPr>
                        <a:t> interface which resolves view on the basis of request file name or Accept header</a:t>
                      </a:r>
                      <a:endParaRPr lang="en-US" sz="1800" dirty="0">
                        <a:latin typeface="Candara" panose="020E0502030303020204" pitchFamily="34" charset="0"/>
                      </a:endParaRPr>
                    </a:p>
                  </a:txBody>
                  <a:tcPr marT="45711" marB="4571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4287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Resolving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/>
              <a:t>Create  </a:t>
            </a:r>
            <a:r>
              <a:rPr lang="en-US" sz="2400" b="1" smtClean="0"/>
              <a:t>spring-servlet.xml</a:t>
            </a:r>
            <a:r>
              <a:rPr lang="en-US" sz="2400" smtClean="0"/>
              <a:t>  </a:t>
            </a:r>
            <a:r>
              <a:rPr lang="en-US" sz="2400"/>
              <a:t>under the </a:t>
            </a:r>
            <a:r>
              <a:rPr lang="en-US" sz="2400" b="1"/>
              <a:t>src/main/webapp/WEB-INF</a:t>
            </a:r>
            <a:r>
              <a:rPr lang="en-US" sz="2400"/>
              <a:t> folder and define the beans.</a:t>
            </a:r>
            <a:endParaRPr lang="en-US" altLang="en-US" sz="2400" smtClean="0"/>
          </a:p>
          <a:p>
            <a:r>
              <a:rPr lang="en-US" altLang="en-US" sz="2400" b="1" smtClean="0"/>
              <a:t>Example</a:t>
            </a:r>
            <a:r>
              <a:rPr lang="en-US" altLang="en-US" sz="2400" smtClean="0"/>
              <a:t> : Configuration </a:t>
            </a:r>
            <a:r>
              <a:rPr lang="en-US" altLang="en-US" sz="2400"/>
              <a:t>for </a:t>
            </a:r>
            <a:r>
              <a:rPr lang="en-US" altLang="en-US" sz="2400" b="1" smtClean="0"/>
              <a:t>InternalResourceViewResolver</a:t>
            </a:r>
            <a:endParaRPr lang="en-US" altLang="en-US" sz="2400" b="1"/>
          </a:p>
          <a:p>
            <a:endParaRPr lang="en-US" altLang="en-US" sz="2400" b="1" smtClean="0"/>
          </a:p>
          <a:p>
            <a:endParaRPr lang="en-US" altLang="en-US" sz="2400" b="1"/>
          </a:p>
          <a:p>
            <a:endParaRPr lang="en-US" altLang="en-US" sz="2400" b="1" smtClean="0"/>
          </a:p>
          <a:p>
            <a:pPr marL="0" indent="0">
              <a:buNone/>
            </a:pPr>
            <a:endParaRPr lang="en-US" altLang="en-US" sz="1200" b="1" smtClean="0"/>
          </a:p>
          <a:p>
            <a:r>
              <a:rPr lang="en-US" altLang="en-US" sz="2400" b="1" smtClean="0"/>
              <a:t>Example</a:t>
            </a:r>
            <a:r>
              <a:rPr lang="en-US" altLang="en-US" sz="2400" smtClean="0"/>
              <a:t> </a:t>
            </a:r>
            <a:r>
              <a:rPr lang="en-US" altLang="en-US" sz="2400"/>
              <a:t>: Configuration for </a:t>
            </a:r>
            <a:r>
              <a:rPr lang="en-US" altLang="en-US" sz="2400" b="1"/>
              <a:t>TilesViewResolver</a:t>
            </a:r>
          </a:p>
          <a:p>
            <a:pPr marL="0" indent="0">
              <a:buNone/>
            </a:pPr>
            <a:endParaRPr lang="en-US" altLang="en-US" sz="1600" b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7188" y="2107765"/>
            <a:ext cx="871405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600" smtClean="0">
                <a:solidFill>
                  <a:srgbClr val="3F7F7F"/>
                </a:solidFill>
                <a:highlight>
                  <a:srgbClr val="D4D4D4"/>
                </a:highlight>
                <a:latin typeface="Consolas"/>
              </a:rPr>
              <a:t>bean </a:t>
            </a:r>
            <a:r>
              <a:rPr lang="en-US" sz="1600">
                <a:solidFill>
                  <a:srgbClr val="7F007F"/>
                </a:solidFill>
                <a:latin typeface="Consolas"/>
              </a:rPr>
              <a:t>id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600" i="1">
                <a:solidFill>
                  <a:srgbClr val="2A00FF"/>
                </a:solidFill>
                <a:latin typeface="Consolas"/>
              </a:rPr>
              <a:t>"viewResolver</a:t>
            </a:r>
            <a:r>
              <a:rPr lang="en-US" sz="1600" i="1" smtClean="0">
                <a:solidFill>
                  <a:srgbClr val="2A00FF"/>
                </a:solidFill>
                <a:latin typeface="Consolas"/>
              </a:rPr>
              <a:t>"</a:t>
            </a:r>
            <a:endParaRPr lang="en-US" sz="1600">
              <a:solidFill>
                <a:srgbClr val="3F7F7F"/>
              </a:solidFill>
              <a:highlight>
                <a:srgbClr val="D4D4D4"/>
              </a:highlight>
              <a:latin typeface="Consolas"/>
            </a:endParaRPr>
          </a:p>
          <a:p>
            <a:r>
              <a:rPr lang="en-US" sz="1600">
                <a:solidFill>
                  <a:srgbClr val="7F007F"/>
                </a:solidFill>
                <a:latin typeface="Consolas"/>
              </a:rPr>
              <a:t> </a:t>
            </a:r>
            <a:r>
              <a:rPr lang="en-US" sz="1600" smtClean="0">
                <a:solidFill>
                  <a:srgbClr val="7F007F"/>
                </a:solidFill>
                <a:latin typeface="Consolas"/>
              </a:rPr>
              <a:t> class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600" i="1">
                <a:solidFill>
                  <a:srgbClr val="2A00FF"/>
                </a:solidFill>
                <a:latin typeface="Consolas"/>
              </a:rPr>
              <a:t>"org.springframework.web.servlet.view.InternalResourceViewResolver"</a:t>
            </a:r>
            <a:r>
              <a:rPr lang="en-US" sz="1600" i="1">
                <a:solidFill>
                  <a:srgbClr val="008080"/>
                </a:solidFill>
                <a:latin typeface="Consolas"/>
              </a:rPr>
              <a:t>&gt;</a:t>
            </a:r>
          </a:p>
          <a:p>
            <a:pPr lvl="1"/>
            <a:r>
              <a:rPr lang="en-US" sz="16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600">
                <a:solidFill>
                  <a:srgbClr val="3F7F7F"/>
                </a:solidFill>
                <a:latin typeface="Consolas"/>
              </a:rPr>
              <a:t>property </a:t>
            </a:r>
            <a:r>
              <a:rPr lang="en-US" sz="1600">
                <a:solidFill>
                  <a:srgbClr val="7F007F"/>
                </a:solidFill>
                <a:latin typeface="Consolas"/>
              </a:rPr>
              <a:t>name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600" i="1">
                <a:solidFill>
                  <a:srgbClr val="2A00FF"/>
                </a:solidFill>
                <a:latin typeface="Consolas"/>
              </a:rPr>
              <a:t>"prefix" </a:t>
            </a:r>
            <a:r>
              <a:rPr lang="en-US" sz="1600" i="1">
                <a:solidFill>
                  <a:srgbClr val="7F007F"/>
                </a:solidFill>
                <a:latin typeface="Consolas"/>
              </a:rPr>
              <a:t>value</a:t>
            </a:r>
            <a:r>
              <a:rPr lang="en-US" sz="1600" i="1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600" i="1">
                <a:solidFill>
                  <a:srgbClr val="2A00FF"/>
                </a:solidFill>
                <a:latin typeface="Consolas"/>
              </a:rPr>
              <a:t>"/views/" </a:t>
            </a:r>
            <a:r>
              <a:rPr lang="en-US" sz="1600" i="1">
                <a:solidFill>
                  <a:srgbClr val="008080"/>
                </a:solidFill>
                <a:latin typeface="Consolas"/>
              </a:rPr>
              <a:t>/&gt;</a:t>
            </a:r>
          </a:p>
          <a:p>
            <a:pPr lvl="1"/>
            <a:r>
              <a:rPr lang="en-US" sz="16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600">
                <a:solidFill>
                  <a:srgbClr val="3F7F7F"/>
                </a:solidFill>
                <a:latin typeface="Consolas"/>
              </a:rPr>
              <a:t>property </a:t>
            </a:r>
            <a:r>
              <a:rPr lang="en-US" sz="1600">
                <a:solidFill>
                  <a:srgbClr val="7F007F"/>
                </a:solidFill>
                <a:latin typeface="Consolas"/>
              </a:rPr>
              <a:t>name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600" i="1">
                <a:solidFill>
                  <a:srgbClr val="2A00FF"/>
                </a:solidFill>
                <a:latin typeface="Consolas"/>
              </a:rPr>
              <a:t>"suffix" </a:t>
            </a:r>
            <a:r>
              <a:rPr lang="en-US" sz="1600" i="1">
                <a:solidFill>
                  <a:srgbClr val="7F007F"/>
                </a:solidFill>
                <a:latin typeface="Consolas"/>
              </a:rPr>
              <a:t>value</a:t>
            </a:r>
            <a:r>
              <a:rPr lang="en-US" sz="1600" i="1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600" i="1">
                <a:solidFill>
                  <a:srgbClr val="2A00FF"/>
                </a:solidFill>
                <a:latin typeface="Consolas"/>
              </a:rPr>
              <a:t>".jsp" </a:t>
            </a:r>
            <a:r>
              <a:rPr lang="en-US" sz="1600" i="1">
                <a:solidFill>
                  <a:srgbClr val="008080"/>
                </a:solidFill>
                <a:latin typeface="Consolas"/>
              </a:rPr>
              <a:t>/&gt;</a:t>
            </a:r>
          </a:p>
          <a:p>
            <a:r>
              <a:rPr lang="en-US" sz="16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600">
                <a:solidFill>
                  <a:srgbClr val="3F7F7F"/>
                </a:solidFill>
                <a:highlight>
                  <a:srgbClr val="D4D4D4"/>
                </a:highlight>
                <a:latin typeface="Consolas"/>
              </a:rPr>
              <a:t>bean</a:t>
            </a:r>
            <a:r>
              <a:rPr lang="en-US" sz="1600">
                <a:solidFill>
                  <a:srgbClr val="008080"/>
                </a:solidFill>
                <a:highlight>
                  <a:srgbClr val="D4D4D4"/>
                </a:highlight>
                <a:latin typeface="Consolas"/>
              </a:rPr>
              <a:t>&gt;</a:t>
            </a:r>
            <a:endParaRPr lang="en-US" sz="1600"/>
          </a:p>
        </p:txBody>
      </p:sp>
      <p:sp>
        <p:nvSpPr>
          <p:cNvPr id="9" name="Rectangle 8"/>
          <p:cNvSpPr/>
          <p:nvPr/>
        </p:nvSpPr>
        <p:spPr>
          <a:xfrm>
            <a:off x="342900" y="4214892"/>
            <a:ext cx="856256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600">
                <a:solidFill>
                  <a:srgbClr val="3F7F7F"/>
                </a:solidFill>
                <a:latin typeface="Consolas"/>
              </a:rPr>
              <a:t>bean </a:t>
            </a:r>
            <a:r>
              <a:rPr lang="en-US" sz="1600">
                <a:solidFill>
                  <a:srgbClr val="7F007F"/>
                </a:solidFill>
                <a:latin typeface="Consolas"/>
              </a:rPr>
              <a:t>id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600" i="1">
                <a:solidFill>
                  <a:srgbClr val="2A00FF"/>
                </a:solidFill>
                <a:latin typeface="Consolas"/>
              </a:rPr>
              <a:t>"viewResolver"</a:t>
            </a:r>
          </a:p>
          <a:p>
            <a:r>
              <a:rPr lang="en-US" sz="1600" smtClean="0">
                <a:solidFill>
                  <a:srgbClr val="7F007F"/>
                </a:solidFill>
                <a:latin typeface="Consolas"/>
              </a:rPr>
              <a:t>     class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600" i="1">
                <a:solidFill>
                  <a:srgbClr val="2A00FF"/>
                </a:solidFill>
                <a:latin typeface="Consolas"/>
              </a:rPr>
              <a:t>"org.springframework.web.servlet.view.tiles3.TilesViewResolver"</a:t>
            </a:r>
            <a:r>
              <a:rPr lang="en-US" sz="1600" i="1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sz="1600" smtClean="0">
                <a:solidFill>
                  <a:srgbClr val="008080"/>
                </a:solidFill>
                <a:latin typeface="Consolas"/>
              </a:rPr>
              <a:t>	&lt;</a:t>
            </a:r>
            <a:r>
              <a:rPr lang="en-US" sz="1600">
                <a:solidFill>
                  <a:srgbClr val="3F7F7F"/>
                </a:solidFill>
                <a:latin typeface="Consolas"/>
              </a:rPr>
              <a:t>property </a:t>
            </a:r>
            <a:r>
              <a:rPr lang="en-US" sz="1600">
                <a:solidFill>
                  <a:srgbClr val="7F007F"/>
                </a:solidFill>
                <a:latin typeface="Consolas"/>
              </a:rPr>
              <a:t>name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600" i="1">
                <a:solidFill>
                  <a:srgbClr val="2A00FF"/>
                </a:solidFill>
                <a:latin typeface="Consolas"/>
              </a:rPr>
              <a:t>"viewClass"</a:t>
            </a:r>
            <a:r>
              <a:rPr lang="en-US" sz="1600" i="1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sz="1600" smtClean="0">
                <a:solidFill>
                  <a:srgbClr val="008080"/>
                </a:solidFill>
                <a:latin typeface="Consolas"/>
              </a:rPr>
              <a:t>	&lt;</a:t>
            </a:r>
            <a:r>
              <a:rPr lang="en-US" sz="1600">
                <a:solidFill>
                  <a:srgbClr val="3F7F7F"/>
                </a:solidFill>
                <a:latin typeface="Consolas"/>
              </a:rPr>
              <a:t>value</a:t>
            </a:r>
            <a:r>
              <a:rPr lang="en-US" sz="160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sz="1600" smtClean="0">
                <a:solidFill>
                  <a:srgbClr val="000000"/>
                </a:solidFill>
                <a:latin typeface="Consolas"/>
              </a:rPr>
              <a:t>		org.springframework.web.servlet.view.tiles3.TilesView</a:t>
            </a:r>
            <a:endParaRPr lang="en-US" sz="1600">
              <a:solidFill>
                <a:srgbClr val="000000"/>
              </a:solidFill>
              <a:latin typeface="Consolas"/>
            </a:endParaRPr>
          </a:p>
          <a:p>
            <a:r>
              <a:rPr lang="en-US" sz="1600" smtClean="0">
                <a:solidFill>
                  <a:srgbClr val="008080"/>
                </a:solidFill>
                <a:latin typeface="Consolas"/>
              </a:rPr>
              <a:t>	&lt;/</a:t>
            </a:r>
            <a:r>
              <a:rPr lang="en-US" sz="1600">
                <a:solidFill>
                  <a:srgbClr val="3F7F7F"/>
                </a:solidFill>
                <a:latin typeface="Consolas"/>
              </a:rPr>
              <a:t>value</a:t>
            </a:r>
            <a:r>
              <a:rPr lang="en-US" sz="160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sz="1600" smtClean="0">
                <a:solidFill>
                  <a:srgbClr val="008080"/>
                </a:solidFill>
                <a:latin typeface="Consolas"/>
              </a:rPr>
              <a:t>	&lt;/</a:t>
            </a:r>
            <a:r>
              <a:rPr lang="en-US" sz="1600">
                <a:solidFill>
                  <a:srgbClr val="3F7F7F"/>
                </a:solidFill>
                <a:latin typeface="Consolas"/>
              </a:rPr>
              <a:t>property</a:t>
            </a:r>
            <a:r>
              <a:rPr lang="en-US" sz="160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sz="16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600">
                <a:solidFill>
                  <a:srgbClr val="3F7F7F"/>
                </a:solidFill>
                <a:latin typeface="Consolas"/>
              </a:rPr>
              <a:t>bean</a:t>
            </a:r>
            <a:r>
              <a:rPr lang="en-US" sz="1600">
                <a:solidFill>
                  <a:srgbClr val="008080"/>
                </a:solidFill>
                <a:latin typeface="Consolas"/>
              </a:rPr>
              <a:t>&gt;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517763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Resolving </a:t>
            </a:r>
            <a:r>
              <a:rPr lang="en-US" smtClean="0"/>
              <a:t>Views: </a:t>
            </a:r>
            <a:r>
              <a:rPr lang="en-US" sz="2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XmlViewResolver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000" b="1"/>
              <a:t>XmlViewResolver</a:t>
            </a:r>
            <a:r>
              <a:rPr lang="en-US" sz="2000"/>
              <a:t> is used to resolve “view name” based on view beans in the XML file.</a:t>
            </a:r>
          </a:p>
          <a:p>
            <a:pPr algn="just"/>
            <a:r>
              <a:rPr lang="en-US" sz="2000"/>
              <a:t>By default, XmlViewResolver will loads the view beans from </a:t>
            </a:r>
            <a:r>
              <a:rPr lang="en-US" sz="2000" b="1"/>
              <a:t>/</a:t>
            </a:r>
            <a:r>
              <a:rPr lang="en-US" sz="2000" b="1" smtClean="0"/>
              <a:t>WEB-INF/views.xml</a:t>
            </a:r>
            <a:r>
              <a:rPr lang="en-US" sz="2000" smtClean="0"/>
              <a:t>.</a:t>
            </a:r>
          </a:p>
          <a:p>
            <a:pPr lvl="1" algn="just"/>
            <a:r>
              <a:rPr lang="en-US" sz="2000" smtClean="0"/>
              <a:t>This </a:t>
            </a:r>
            <a:r>
              <a:rPr lang="en-US" sz="2000"/>
              <a:t>location can be overridden through the “</a:t>
            </a:r>
            <a:r>
              <a:rPr lang="en-US" sz="2000" b="1"/>
              <a:t>location</a:t>
            </a:r>
            <a:r>
              <a:rPr lang="en-US" sz="2000"/>
              <a:t>” </a:t>
            </a:r>
            <a:r>
              <a:rPr lang="en-US" sz="2000" smtClean="0"/>
              <a:t>property, </a:t>
            </a:r>
          </a:p>
          <a:p>
            <a:pPr algn="just"/>
            <a:r>
              <a:rPr lang="en-US" sz="2400" smtClean="0"/>
              <a:t>File</a:t>
            </a:r>
            <a:r>
              <a:rPr lang="en-US" sz="2400" b="1" smtClean="0"/>
              <a:t> spring-servlet.xml</a:t>
            </a:r>
            <a:r>
              <a:rPr lang="en-US" sz="2400" smtClean="0"/>
              <a:t>:</a:t>
            </a:r>
            <a:endParaRPr lang="en-US" sz="2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6719" y="3084878"/>
            <a:ext cx="860066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8080"/>
                </a:solidFill>
                <a:latin typeface="Consolas"/>
              </a:rPr>
              <a:t>&lt;</a:t>
            </a:r>
            <a:r>
              <a:rPr lang="en-US">
                <a:solidFill>
                  <a:srgbClr val="3F7F7F"/>
                </a:solidFill>
                <a:highlight>
                  <a:srgbClr val="D4D4D4"/>
                </a:highlight>
                <a:latin typeface="Consolas"/>
              </a:rPr>
              <a:t>bean </a:t>
            </a:r>
            <a:r>
              <a:rPr lang="en-US">
                <a:solidFill>
                  <a:srgbClr val="7F007F"/>
                </a:solidFill>
                <a:highlight>
                  <a:srgbClr val="D4D4D4"/>
                </a:highlight>
                <a:latin typeface="Consolas"/>
              </a:rPr>
              <a:t>class</a:t>
            </a:r>
            <a:r>
              <a:rPr lang="en-US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=</a:t>
            </a:r>
            <a:r>
              <a:rPr lang="en-US" i="1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"org.springframework.web.servlet.view.XmlViewResolver"</a:t>
            </a:r>
            <a:r>
              <a:rPr lang="en-US" i="1">
                <a:solidFill>
                  <a:srgbClr val="008080"/>
                </a:solidFill>
                <a:highlight>
                  <a:srgbClr val="D4D4D4"/>
                </a:highlight>
                <a:latin typeface="Consolas"/>
              </a:rPr>
              <a:t>&gt;</a:t>
            </a:r>
          </a:p>
          <a:p>
            <a:r>
              <a:rPr lang="en-US" smtClean="0">
                <a:solidFill>
                  <a:srgbClr val="008080"/>
                </a:solidFill>
                <a:latin typeface="Consolas"/>
              </a:rPr>
              <a:t>	&lt;</a:t>
            </a:r>
            <a:r>
              <a:rPr lang="en-US">
                <a:solidFill>
                  <a:srgbClr val="3F7F7F"/>
                </a:solidFill>
                <a:latin typeface="Consolas"/>
              </a:rPr>
              <a:t>property </a:t>
            </a:r>
            <a:r>
              <a:rPr lang="en-US">
                <a:solidFill>
                  <a:srgbClr val="7F007F"/>
                </a:solidFill>
                <a:latin typeface="Consolas"/>
              </a:rPr>
              <a:t>name</a:t>
            </a:r>
            <a:r>
              <a:rPr lang="en-US">
                <a:solidFill>
                  <a:srgbClr val="000000"/>
                </a:solidFill>
                <a:latin typeface="Consolas"/>
              </a:rPr>
              <a:t>=</a:t>
            </a:r>
            <a:r>
              <a:rPr lang="en-US" i="1">
                <a:solidFill>
                  <a:srgbClr val="2A00FF"/>
                </a:solidFill>
                <a:latin typeface="Consolas"/>
              </a:rPr>
              <a:t>"location"</a:t>
            </a:r>
            <a:r>
              <a:rPr lang="en-US" i="1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>
                <a:solidFill>
                  <a:srgbClr val="008080"/>
                </a:solidFill>
                <a:latin typeface="Consolas"/>
              </a:rPr>
              <a:t>&lt;</a:t>
            </a:r>
            <a:r>
              <a:rPr lang="en-US">
                <a:solidFill>
                  <a:srgbClr val="3F7F7F"/>
                </a:solidFill>
                <a:latin typeface="Consolas"/>
              </a:rPr>
              <a:t>value</a:t>
            </a:r>
            <a:r>
              <a:rPr lang="en-US">
                <a:solidFill>
                  <a:srgbClr val="008080"/>
                </a:solidFill>
                <a:latin typeface="Consolas"/>
              </a:rPr>
              <a:t>&gt;</a:t>
            </a:r>
            <a:r>
              <a:rPr lang="en-US">
                <a:solidFill>
                  <a:srgbClr val="000000"/>
                </a:solidFill>
                <a:latin typeface="Consolas"/>
              </a:rPr>
              <a:t>/WEB-INF/spring-views.xml</a:t>
            </a:r>
            <a:r>
              <a:rPr lang="en-US">
                <a:solidFill>
                  <a:srgbClr val="008080"/>
                </a:solidFill>
                <a:latin typeface="Consolas"/>
              </a:rPr>
              <a:t>&lt;/</a:t>
            </a:r>
            <a:r>
              <a:rPr lang="en-US">
                <a:solidFill>
                  <a:srgbClr val="3F7F7F"/>
                </a:solidFill>
                <a:latin typeface="Consolas"/>
              </a:rPr>
              <a:t>value</a:t>
            </a:r>
            <a:r>
              <a:rPr lang="en-US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smtClean="0">
                <a:solidFill>
                  <a:srgbClr val="008080"/>
                </a:solidFill>
                <a:latin typeface="Consolas"/>
              </a:rPr>
              <a:t>	&lt;/</a:t>
            </a:r>
            <a:r>
              <a:rPr lang="en-US">
                <a:solidFill>
                  <a:srgbClr val="3F7F7F"/>
                </a:solidFill>
                <a:latin typeface="Consolas"/>
              </a:rPr>
              <a:t>property</a:t>
            </a:r>
            <a:r>
              <a:rPr lang="en-US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>
                <a:solidFill>
                  <a:srgbClr val="3F7F7F"/>
                </a:solidFill>
                <a:highlight>
                  <a:srgbClr val="D4D4D4"/>
                </a:highlight>
                <a:latin typeface="Consolas"/>
              </a:rPr>
              <a:t>bean</a:t>
            </a:r>
            <a:r>
              <a:rPr lang="en-US">
                <a:solidFill>
                  <a:srgbClr val="008080"/>
                </a:solidFill>
                <a:highlight>
                  <a:srgbClr val="D4D4D4"/>
                </a:highlight>
                <a:latin typeface="Consolas"/>
              </a:rPr>
              <a:t>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241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Table Content</a:t>
            </a:r>
            <a:endParaRPr lang="en-US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F450DA-1428-4D14-B71E-C904B4E5D496}" type="slidenum">
              <a:rPr lang="vi-V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vi-VN" altLang="en-US" sz="1200" smtClean="0">
              <a:solidFill>
                <a:srgbClr val="898989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4083816"/>
              </p:ext>
            </p:extLst>
          </p:nvPr>
        </p:nvGraphicFramePr>
        <p:xfrm>
          <a:off x="377372" y="1001486"/>
          <a:ext cx="8528089" cy="39043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872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Resolving Views</a:t>
            </a:r>
            <a:r>
              <a:rPr lang="en-US"/>
              <a:t>: </a:t>
            </a:r>
            <a:r>
              <a:rPr lang="en-US" sz="2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Controller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/>
              <a:t>A controller class, returns a view, named “</a:t>
            </a:r>
            <a:r>
              <a:rPr lang="en-US" sz="2400" b="1"/>
              <a:t>WelcomePage</a:t>
            </a:r>
            <a:r>
              <a:rPr lang="en-US" sz="2400"/>
              <a:t>“.</a:t>
            </a:r>
            <a:endParaRPr lang="en-US" sz="2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0520" y="1486883"/>
            <a:ext cx="838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>
                <a:solidFill>
                  <a:srgbClr val="000000"/>
                </a:solidFill>
                <a:latin typeface="Consolas"/>
              </a:rPr>
              <a:t> WelcomeController </a:t>
            </a:r>
            <a:r>
              <a:rPr lang="en-US" b="1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b="1">
                <a:solidFill>
                  <a:srgbClr val="000000"/>
                </a:solidFill>
                <a:latin typeface="Consolas"/>
              </a:rPr>
              <a:t> AbstractController{</a:t>
            </a:r>
          </a:p>
          <a:p>
            <a:r>
              <a:rPr lang="en-US">
                <a:solidFill>
                  <a:srgbClr val="000000"/>
                </a:solidFill>
                <a:latin typeface="Consolas"/>
              </a:rPr>
              <a:t>  </a:t>
            </a:r>
          </a:p>
          <a:p>
            <a:r>
              <a:rPr lang="en-US">
                <a:solidFill>
                  <a:srgbClr val="000000"/>
                </a:solidFill>
                <a:latin typeface="Consolas"/>
              </a:rPr>
              <a:t>  </a:t>
            </a:r>
            <a:r>
              <a:rPr lang="en-US">
                <a:solidFill>
                  <a:srgbClr val="646464"/>
                </a:solidFill>
                <a:latin typeface="Consolas"/>
              </a:rPr>
              <a:t>@Override</a:t>
            </a:r>
          </a:p>
          <a:p>
            <a:r>
              <a:rPr lang="en-US">
                <a:solidFill>
                  <a:srgbClr val="000000"/>
                </a:solidFill>
                <a:latin typeface="Consolas"/>
              </a:rPr>
              <a:t>  </a:t>
            </a:r>
            <a:r>
              <a:rPr lang="en-US" b="1">
                <a:solidFill>
                  <a:srgbClr val="7F0055"/>
                </a:solidFill>
                <a:latin typeface="Consolas"/>
              </a:rPr>
              <a:t>protected</a:t>
            </a:r>
            <a:r>
              <a:rPr lang="en-US" b="1">
                <a:solidFill>
                  <a:srgbClr val="000000"/>
                </a:solidFill>
                <a:latin typeface="Consolas"/>
              </a:rPr>
              <a:t> ModelAndView </a:t>
            </a:r>
            <a:r>
              <a:rPr lang="en-US" b="1">
                <a:solidFill>
                  <a:srgbClr val="000000"/>
                </a:solidFill>
                <a:latin typeface="Consolas"/>
              </a:rPr>
              <a:t>handleRequestInternal</a:t>
            </a:r>
            <a:r>
              <a:rPr lang="en-US" b="1" smtClean="0">
                <a:solidFill>
                  <a:srgbClr val="000000"/>
                </a:solidFill>
                <a:latin typeface="Consolas"/>
              </a:rPr>
              <a:t>(</a:t>
            </a:r>
          </a:p>
          <a:p>
            <a:r>
              <a:rPr lang="en-US" b="1">
                <a:solidFill>
                  <a:srgbClr val="000000"/>
                </a:solidFill>
                <a:latin typeface="Consolas"/>
              </a:rPr>
              <a:t>	</a:t>
            </a:r>
            <a:r>
              <a:rPr lang="en-US" b="1" smtClean="0">
                <a:solidFill>
                  <a:srgbClr val="000000"/>
                </a:solidFill>
                <a:latin typeface="Consolas"/>
              </a:rPr>
              <a:t>	HttpServletRequest </a:t>
            </a:r>
            <a:r>
              <a:rPr lang="en-US" b="1" smtClean="0">
                <a:solidFill>
                  <a:srgbClr val="6A3E3E"/>
                </a:solidFill>
                <a:latin typeface="Consolas"/>
              </a:rPr>
              <a:t>request</a:t>
            </a:r>
            <a:r>
              <a:rPr lang="en-US" b="1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mtClean="0">
                <a:solidFill>
                  <a:srgbClr val="000000"/>
                </a:solidFill>
                <a:latin typeface="Consolas"/>
              </a:rPr>
              <a:t>HttpServletResponse </a:t>
            </a:r>
            <a:r>
              <a:rPr lang="en-US">
                <a:solidFill>
                  <a:srgbClr val="6A3E3E"/>
                </a:solidFill>
                <a:latin typeface="Consolas"/>
              </a:rPr>
              <a:t>response</a:t>
            </a:r>
            <a:r>
              <a:rPr lang="en-US">
                <a:solidFill>
                  <a:srgbClr val="000000"/>
                </a:solidFill>
                <a:latin typeface="Consolas"/>
              </a:rPr>
              <a:t>) </a:t>
            </a:r>
            <a:endParaRPr lang="en-US" smtClean="0">
              <a:solidFill>
                <a:srgbClr val="000000"/>
              </a:solidFill>
              <a:latin typeface="Consolas"/>
            </a:endParaRPr>
          </a:p>
          <a:p>
            <a:r>
              <a:rPr lang="en-US" b="1">
                <a:solidFill>
                  <a:srgbClr val="000000"/>
                </a:solidFill>
                <a:latin typeface="Consolas"/>
              </a:rPr>
              <a:t>	</a:t>
            </a:r>
            <a:r>
              <a:rPr lang="en-US" b="1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b="1" smtClean="0">
                <a:solidFill>
                  <a:srgbClr val="7F0055"/>
                </a:solidFill>
                <a:latin typeface="Consolas"/>
              </a:rPr>
              <a:t>throws</a:t>
            </a:r>
            <a:r>
              <a:rPr lang="en-US" b="1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>
                <a:solidFill>
                  <a:srgbClr val="000000"/>
                </a:solidFill>
                <a:latin typeface="Consolas"/>
              </a:rPr>
              <a:t>Exception {</a:t>
            </a:r>
          </a:p>
          <a:p>
            <a:endParaRPr lang="en-US">
              <a:latin typeface="Consolas"/>
            </a:endParaRPr>
          </a:p>
          <a:p>
            <a:r>
              <a:rPr lang="en-US">
                <a:solidFill>
                  <a:srgbClr val="000000"/>
                </a:solidFill>
                <a:latin typeface="Consolas"/>
              </a:rPr>
              <a:t>    ModelAndView </a:t>
            </a:r>
            <a:r>
              <a:rPr lang="en-US">
                <a:solidFill>
                  <a:srgbClr val="6A3E3E"/>
                </a:solidFill>
                <a:latin typeface="Consolas"/>
              </a:rPr>
              <a:t>model</a:t>
            </a:r>
            <a:r>
              <a:rPr lang="en-US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>
                <a:solidFill>
                  <a:srgbClr val="000000"/>
                </a:solidFill>
                <a:latin typeface="Consolas"/>
              </a:rPr>
              <a:t> ModelAndView(</a:t>
            </a:r>
            <a:r>
              <a:rPr lang="en-US" b="1">
                <a:solidFill>
                  <a:srgbClr val="2A00FF"/>
                </a:solidFill>
                <a:latin typeface="Consolas"/>
              </a:rPr>
              <a:t>"WelcomePage"</a:t>
            </a:r>
            <a:r>
              <a:rPr lang="en-US" b="1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>
                <a:solidFill>
                  <a:srgbClr val="000000"/>
                </a:solidFill>
                <a:latin typeface="Consolas"/>
              </a:rPr>
              <a:t>    </a:t>
            </a:r>
          </a:p>
          <a:p>
            <a:r>
              <a:rPr lang="en-US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>
                <a:solidFill>
                  <a:srgbClr val="6A3E3E"/>
                </a:solidFill>
                <a:latin typeface="Consolas"/>
              </a:rPr>
              <a:t>model</a:t>
            </a:r>
            <a:r>
              <a:rPr lang="en-US" b="1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US">
                <a:solidFill>
                  <a:srgbClr val="000000"/>
                </a:solidFill>
                <a:latin typeface="Consolas"/>
              </a:rPr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3198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Resolving Views: </a:t>
            </a:r>
            <a:r>
              <a:rPr lang="en-US" sz="2400">
                <a:solidFill>
                  <a:schemeClr val="tx1">
                    <a:lumMod val="95000"/>
                    <a:lumOff val="5000"/>
                  </a:schemeClr>
                </a:solidFill>
              </a:rPr>
              <a:t>XmlViewResolver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/>
              <a:t>The “</a:t>
            </a:r>
            <a:r>
              <a:rPr lang="en-US" sz="2400" b="1"/>
              <a:t>view bean</a:t>
            </a:r>
            <a:r>
              <a:rPr lang="en-US" sz="2400"/>
              <a:t>” is just a normal Spring bean declared in the Spring’s bean configuration file, where</a:t>
            </a:r>
          </a:p>
          <a:p>
            <a:pPr lvl="1" algn="just"/>
            <a:r>
              <a:rPr lang="en-US" sz="2000"/>
              <a:t>“</a:t>
            </a:r>
            <a:r>
              <a:rPr lang="en-US" sz="2000" b="1"/>
              <a:t>id</a:t>
            </a:r>
            <a:r>
              <a:rPr lang="en-US" sz="2000"/>
              <a:t>” is the “view name” to resolve.</a:t>
            </a:r>
          </a:p>
          <a:p>
            <a:pPr lvl="1" algn="just"/>
            <a:r>
              <a:rPr lang="en-US" sz="2000"/>
              <a:t>“</a:t>
            </a:r>
            <a:r>
              <a:rPr lang="en-US" sz="2000" b="1"/>
              <a:t>class</a:t>
            </a:r>
            <a:r>
              <a:rPr lang="en-US" sz="2000"/>
              <a:t>” is the type of the view.</a:t>
            </a:r>
          </a:p>
          <a:p>
            <a:pPr lvl="1" algn="just"/>
            <a:r>
              <a:rPr lang="en-US" sz="2000"/>
              <a:t>“</a:t>
            </a:r>
            <a:r>
              <a:rPr lang="en-US" sz="2000" b="1"/>
              <a:t>url</a:t>
            </a:r>
            <a:r>
              <a:rPr lang="en-US" sz="2000"/>
              <a:t>” property is the view’s url location.</a:t>
            </a:r>
          </a:p>
          <a:p>
            <a:pPr algn="just"/>
            <a:r>
              <a:rPr lang="en-US" sz="2400" i="1"/>
              <a:t>File : </a:t>
            </a:r>
            <a:r>
              <a:rPr lang="en-US" sz="2400" b="1" i="1"/>
              <a:t>spring-views.xml</a:t>
            </a:r>
            <a:endParaRPr lang="en-US" sz="2400" b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21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1411" y="3429000"/>
            <a:ext cx="87140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8080"/>
                </a:solidFill>
                <a:latin typeface="Consolas"/>
              </a:rPr>
              <a:t>&lt;</a:t>
            </a:r>
            <a:r>
              <a:rPr lang="en-US">
                <a:solidFill>
                  <a:srgbClr val="3F7F7F"/>
                </a:solidFill>
                <a:highlight>
                  <a:srgbClr val="D4D4D4"/>
                </a:highlight>
                <a:latin typeface="Consolas"/>
              </a:rPr>
              <a:t>bean </a:t>
            </a:r>
            <a:r>
              <a:rPr lang="en-US">
                <a:solidFill>
                  <a:srgbClr val="7F007F"/>
                </a:solidFill>
                <a:highlight>
                  <a:srgbClr val="D4D4D4"/>
                </a:highlight>
                <a:latin typeface="Consolas"/>
              </a:rPr>
              <a:t>id</a:t>
            </a:r>
            <a:r>
              <a:rPr lang="en-US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=</a:t>
            </a:r>
            <a:r>
              <a:rPr lang="en-US" i="1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"</a:t>
            </a:r>
            <a:r>
              <a:rPr lang="en-US" i="1" smtClean="0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WelcomePage“</a:t>
            </a:r>
          </a:p>
          <a:p>
            <a:r>
              <a:rPr lang="en-US" i="1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	</a:t>
            </a:r>
            <a:r>
              <a:rPr lang="en-US" i="1" smtClean="0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	</a:t>
            </a:r>
            <a:r>
              <a:rPr lang="en-US" smtClean="0">
                <a:solidFill>
                  <a:srgbClr val="7F007F"/>
                </a:solidFill>
                <a:latin typeface="Consolas"/>
              </a:rPr>
              <a:t>class</a:t>
            </a:r>
            <a:r>
              <a:rPr lang="en-US">
                <a:solidFill>
                  <a:srgbClr val="000000"/>
                </a:solidFill>
                <a:latin typeface="Consolas"/>
              </a:rPr>
              <a:t>=</a:t>
            </a:r>
            <a:r>
              <a:rPr lang="en-US" i="1">
                <a:solidFill>
                  <a:srgbClr val="2A00FF"/>
                </a:solidFill>
                <a:latin typeface="Consolas"/>
              </a:rPr>
              <a:t>"org.springframework.web.servlet.view.JstlView"</a:t>
            </a:r>
            <a:r>
              <a:rPr lang="en-US" i="1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smtClean="0">
                <a:solidFill>
                  <a:srgbClr val="008080"/>
                </a:solidFill>
                <a:latin typeface="Consolas"/>
              </a:rPr>
              <a:t>	&lt;</a:t>
            </a:r>
            <a:r>
              <a:rPr lang="en-US">
                <a:solidFill>
                  <a:srgbClr val="3F7F7F"/>
                </a:solidFill>
                <a:latin typeface="Consolas"/>
              </a:rPr>
              <a:t>property </a:t>
            </a:r>
            <a:r>
              <a:rPr lang="en-US">
                <a:solidFill>
                  <a:srgbClr val="7F007F"/>
                </a:solidFill>
                <a:latin typeface="Consolas"/>
              </a:rPr>
              <a:t>name</a:t>
            </a:r>
            <a:r>
              <a:rPr lang="en-US">
                <a:solidFill>
                  <a:srgbClr val="000000"/>
                </a:solidFill>
                <a:latin typeface="Consolas"/>
              </a:rPr>
              <a:t>=</a:t>
            </a:r>
            <a:r>
              <a:rPr lang="en-US" i="1">
                <a:solidFill>
                  <a:srgbClr val="2A00FF"/>
                </a:solidFill>
                <a:latin typeface="Consolas"/>
              </a:rPr>
              <a:t>"url" </a:t>
            </a:r>
            <a:r>
              <a:rPr lang="en-US" i="1">
                <a:solidFill>
                  <a:srgbClr val="7F007F"/>
                </a:solidFill>
                <a:latin typeface="Consolas"/>
              </a:rPr>
              <a:t>value</a:t>
            </a:r>
            <a:r>
              <a:rPr lang="en-US" i="1">
                <a:solidFill>
                  <a:srgbClr val="000000"/>
                </a:solidFill>
                <a:latin typeface="Consolas"/>
              </a:rPr>
              <a:t>=</a:t>
            </a:r>
            <a:r>
              <a:rPr lang="en-US" i="1">
                <a:solidFill>
                  <a:srgbClr val="2A00FF"/>
                </a:solidFill>
                <a:latin typeface="Consolas"/>
              </a:rPr>
              <a:t>"/WEB-INF/pages/WelcomePage.jsp" </a:t>
            </a:r>
            <a:r>
              <a:rPr lang="en-US" i="1">
                <a:solidFill>
                  <a:srgbClr val="008080"/>
                </a:solidFill>
                <a:latin typeface="Consolas"/>
              </a:rPr>
              <a:t>/&gt;</a:t>
            </a:r>
          </a:p>
          <a:p>
            <a:r>
              <a:rPr lang="en-US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>
                <a:solidFill>
                  <a:srgbClr val="3F7F7F"/>
                </a:solidFill>
                <a:highlight>
                  <a:srgbClr val="D4D4D4"/>
                </a:highlight>
                <a:latin typeface="Consolas"/>
              </a:rPr>
              <a:t>bean</a:t>
            </a:r>
            <a:r>
              <a:rPr lang="en-US">
                <a:solidFill>
                  <a:srgbClr val="008080"/>
                </a:solidFill>
                <a:highlight>
                  <a:srgbClr val="D4D4D4"/>
                </a:highlight>
                <a:latin typeface="Consolas"/>
              </a:rPr>
              <a:t>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2867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Resolving </a:t>
            </a:r>
            <a:r>
              <a:rPr lang="en-US"/>
              <a:t>Views: </a:t>
            </a:r>
            <a:r>
              <a:rPr lang="en-US" sz="2000">
                <a:solidFill>
                  <a:schemeClr val="tx1">
                    <a:lumMod val="95000"/>
                    <a:lumOff val="5000"/>
                  </a:schemeClr>
                </a:solidFill>
              </a:rPr>
              <a:t>ResourceBundleViewResolver</a:t>
            </a:r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smtClean="0"/>
              <a:t> </a:t>
            </a:r>
            <a:r>
              <a:rPr lang="en-US" sz="2400" b="1"/>
              <a:t>ResourceBundleViewResolver</a:t>
            </a:r>
            <a:r>
              <a:rPr lang="en-US" sz="2400"/>
              <a:t> is used to resolve “view named” based on view beans in “.properties” file</a:t>
            </a:r>
            <a:r>
              <a:rPr lang="en-US" sz="2400"/>
              <a:t>.</a:t>
            </a:r>
            <a:r>
              <a:rPr lang="en-US" sz="2400" smtClean="0"/>
              <a:t> </a:t>
            </a:r>
          </a:p>
          <a:p>
            <a:pPr algn="just"/>
            <a:r>
              <a:rPr lang="en-US" sz="2400"/>
              <a:t>By default, </a:t>
            </a:r>
            <a:r>
              <a:rPr lang="en-US" sz="2400"/>
              <a:t>ResourceBundleViewResolver</a:t>
            </a:r>
            <a:r>
              <a:rPr lang="en-US" sz="2400"/>
              <a:t> will loads the view beans from file</a:t>
            </a:r>
            <a:r>
              <a:rPr lang="en-US" sz="2400"/>
              <a:t> </a:t>
            </a:r>
            <a:r>
              <a:rPr lang="en-US" sz="2400" b="1" smtClean="0"/>
              <a:t>views.properties</a:t>
            </a:r>
            <a:endParaRPr lang="en-US" sz="2400" smtClean="0"/>
          </a:p>
          <a:p>
            <a:pPr lvl="1" algn="just"/>
            <a:r>
              <a:rPr lang="en-US" sz="2000" smtClean="0"/>
              <a:t>This </a:t>
            </a:r>
            <a:r>
              <a:rPr lang="en-US" sz="2000"/>
              <a:t>location can be overridden through the “</a:t>
            </a:r>
            <a:r>
              <a:rPr lang="en-US" sz="2000" b="1"/>
              <a:t>basename</a:t>
            </a:r>
            <a:r>
              <a:rPr lang="en-US" sz="2000"/>
              <a:t>” </a:t>
            </a:r>
            <a:r>
              <a:rPr lang="en-US" sz="2000" smtClean="0"/>
              <a:t>property.</a:t>
            </a:r>
          </a:p>
          <a:p>
            <a:pPr algn="just"/>
            <a:r>
              <a:rPr lang="en-US" sz="2400" smtClean="0"/>
              <a:t>File </a:t>
            </a:r>
            <a:r>
              <a:rPr lang="en-US" sz="2400" b="1" i="1" smtClean="0"/>
              <a:t>spring-servlet.xml</a:t>
            </a:r>
            <a:r>
              <a:rPr lang="en-US" sz="2400" smtClean="0"/>
              <a:t>:</a:t>
            </a:r>
          </a:p>
          <a:p>
            <a:pPr algn="just"/>
            <a:endParaRPr lang="en-US" sz="2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1412" y="3477459"/>
            <a:ext cx="871404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8080"/>
                </a:solidFill>
                <a:latin typeface="Consolas"/>
              </a:rPr>
              <a:t>&lt;</a:t>
            </a:r>
            <a:r>
              <a:rPr lang="en-US">
                <a:solidFill>
                  <a:srgbClr val="3F7F7F"/>
                </a:solidFill>
                <a:highlight>
                  <a:srgbClr val="D4D4D4"/>
                </a:highlight>
                <a:latin typeface="Consolas"/>
              </a:rPr>
              <a:t>bean </a:t>
            </a:r>
            <a:r>
              <a:rPr lang="en-US">
                <a:solidFill>
                  <a:srgbClr val="7F007F"/>
                </a:solidFill>
                <a:highlight>
                  <a:srgbClr val="D4D4D4"/>
                </a:highlight>
                <a:latin typeface="Consolas"/>
              </a:rPr>
              <a:t>class</a:t>
            </a:r>
            <a:r>
              <a:rPr lang="en-US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=</a:t>
            </a:r>
            <a:r>
              <a:rPr lang="en-US" i="1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"</a:t>
            </a:r>
            <a:r>
              <a:rPr lang="en-US" i="1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org.springframework.web.servlet.view</a:t>
            </a:r>
            <a:r>
              <a:rPr lang="en-US" i="1" smtClean="0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.</a:t>
            </a:r>
          </a:p>
          <a:p>
            <a:r>
              <a:rPr lang="en-US" i="1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	</a:t>
            </a:r>
            <a:r>
              <a:rPr lang="en-US" i="1" smtClean="0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									ResourceBundleViewResolver</a:t>
            </a:r>
            <a:r>
              <a:rPr lang="en-US" i="1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"</a:t>
            </a:r>
            <a:r>
              <a:rPr lang="en-US" i="1">
                <a:solidFill>
                  <a:srgbClr val="008080"/>
                </a:solidFill>
                <a:highlight>
                  <a:srgbClr val="D4D4D4"/>
                </a:highlight>
                <a:latin typeface="Consolas"/>
              </a:rPr>
              <a:t>&gt;</a:t>
            </a:r>
          </a:p>
          <a:p>
            <a:pPr lvl="1"/>
            <a:r>
              <a:rPr lang="en-US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mtClean="0">
                <a:solidFill>
                  <a:srgbClr val="3F7F7F"/>
                </a:solidFill>
                <a:latin typeface="Consolas"/>
              </a:rPr>
              <a:t>property </a:t>
            </a:r>
            <a:r>
              <a:rPr lang="en-US" smtClean="0">
                <a:solidFill>
                  <a:srgbClr val="7F007F"/>
                </a:solidFill>
                <a:latin typeface="Consolas"/>
              </a:rPr>
              <a:t>name</a:t>
            </a:r>
            <a:r>
              <a:rPr lang="en-US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i="1" smtClean="0">
                <a:solidFill>
                  <a:srgbClr val="2A00FF"/>
                </a:solidFill>
                <a:latin typeface="Consolas"/>
              </a:rPr>
              <a:t>"basename" </a:t>
            </a:r>
            <a:r>
              <a:rPr lang="en-US" i="1" smtClean="0">
                <a:solidFill>
                  <a:srgbClr val="7F007F"/>
                </a:solidFill>
                <a:latin typeface="Consolas"/>
              </a:rPr>
              <a:t>value</a:t>
            </a:r>
            <a:r>
              <a:rPr lang="en-US" i="1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i="1">
                <a:solidFill>
                  <a:srgbClr val="2A00FF"/>
                </a:solidFill>
                <a:latin typeface="Consolas"/>
              </a:rPr>
              <a:t> </a:t>
            </a:r>
            <a:r>
              <a:rPr lang="en-US" i="1" smtClean="0">
                <a:solidFill>
                  <a:srgbClr val="2A00FF"/>
                </a:solidFill>
                <a:latin typeface="Consolas"/>
              </a:rPr>
              <a:t>"spring-views" </a:t>
            </a:r>
            <a:r>
              <a:rPr lang="en-US" i="1" smtClean="0">
                <a:solidFill>
                  <a:srgbClr val="008080"/>
                </a:solidFill>
                <a:latin typeface="Consolas"/>
              </a:rPr>
              <a:t>/&gt;</a:t>
            </a:r>
          </a:p>
          <a:p>
            <a:pPr lvl="1"/>
            <a:r>
              <a:rPr lang="en-US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mtClean="0">
                <a:solidFill>
                  <a:srgbClr val="3F7F7F"/>
                </a:solidFill>
                <a:latin typeface="Consolas"/>
              </a:rPr>
              <a:t>property </a:t>
            </a:r>
            <a:r>
              <a:rPr lang="en-US" smtClean="0">
                <a:solidFill>
                  <a:srgbClr val="7F007F"/>
                </a:solidFill>
                <a:latin typeface="Consolas"/>
              </a:rPr>
              <a:t>name</a:t>
            </a:r>
            <a:r>
              <a:rPr lang="en-US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i="1" smtClean="0">
                <a:solidFill>
                  <a:srgbClr val="2A00FF"/>
                </a:solidFill>
                <a:latin typeface="Consolas"/>
              </a:rPr>
              <a:t>"order" </a:t>
            </a:r>
            <a:r>
              <a:rPr lang="en-US" i="1" smtClean="0">
                <a:solidFill>
                  <a:srgbClr val="7F007F"/>
                </a:solidFill>
                <a:latin typeface="Consolas"/>
              </a:rPr>
              <a:t>value</a:t>
            </a:r>
            <a:r>
              <a:rPr lang="en-US" i="1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i="1" smtClean="0">
                <a:solidFill>
                  <a:srgbClr val="2A00FF"/>
                </a:solidFill>
                <a:latin typeface="Consolas"/>
              </a:rPr>
              <a:t>"0" </a:t>
            </a:r>
            <a:r>
              <a:rPr lang="en-US" i="1" smtClean="0">
                <a:solidFill>
                  <a:srgbClr val="008080"/>
                </a:solidFill>
                <a:latin typeface="Consolas"/>
              </a:rPr>
              <a:t>/&gt;</a:t>
            </a:r>
          </a:p>
          <a:p>
            <a:r>
              <a:rPr lang="en-US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>
                <a:solidFill>
                  <a:srgbClr val="3F7F7F"/>
                </a:solidFill>
                <a:highlight>
                  <a:srgbClr val="D4D4D4"/>
                </a:highlight>
                <a:latin typeface="Consolas"/>
              </a:rPr>
              <a:t>bean</a:t>
            </a:r>
            <a:r>
              <a:rPr lang="en-US">
                <a:solidFill>
                  <a:srgbClr val="008080"/>
                </a:solidFill>
                <a:highlight>
                  <a:srgbClr val="D4D4D4"/>
                </a:highlight>
                <a:latin typeface="Consolas"/>
              </a:rPr>
              <a:t>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893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Resolving Views</a:t>
            </a:r>
            <a:r>
              <a:rPr lang="en-US"/>
              <a:t>: </a:t>
            </a:r>
            <a:r>
              <a:rPr lang="en-US" sz="2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Controller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/>
              <a:t>A controller class, returns a view, named “</a:t>
            </a:r>
            <a:r>
              <a:rPr lang="en-US" sz="2400" b="1"/>
              <a:t>WelcomePage</a:t>
            </a:r>
            <a:r>
              <a:rPr lang="en-US" sz="2400"/>
              <a:t>“.</a:t>
            </a:r>
            <a:endParaRPr lang="en-US" sz="2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0520" y="1486883"/>
            <a:ext cx="838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>
                <a:solidFill>
                  <a:srgbClr val="000000"/>
                </a:solidFill>
                <a:latin typeface="Consolas"/>
              </a:rPr>
              <a:t> WelcomeController </a:t>
            </a:r>
            <a:r>
              <a:rPr lang="en-US" b="1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b="1">
                <a:solidFill>
                  <a:srgbClr val="000000"/>
                </a:solidFill>
                <a:latin typeface="Consolas"/>
              </a:rPr>
              <a:t> AbstractController{</a:t>
            </a:r>
          </a:p>
          <a:p>
            <a:r>
              <a:rPr lang="en-US">
                <a:solidFill>
                  <a:srgbClr val="000000"/>
                </a:solidFill>
                <a:latin typeface="Consolas"/>
              </a:rPr>
              <a:t>  </a:t>
            </a:r>
          </a:p>
          <a:p>
            <a:r>
              <a:rPr lang="en-US">
                <a:solidFill>
                  <a:srgbClr val="000000"/>
                </a:solidFill>
                <a:latin typeface="Consolas"/>
              </a:rPr>
              <a:t>  </a:t>
            </a:r>
            <a:r>
              <a:rPr lang="en-US">
                <a:solidFill>
                  <a:srgbClr val="646464"/>
                </a:solidFill>
                <a:latin typeface="Consolas"/>
              </a:rPr>
              <a:t>@Override</a:t>
            </a:r>
          </a:p>
          <a:p>
            <a:r>
              <a:rPr lang="en-US">
                <a:solidFill>
                  <a:srgbClr val="000000"/>
                </a:solidFill>
                <a:latin typeface="Consolas"/>
              </a:rPr>
              <a:t>  </a:t>
            </a:r>
            <a:r>
              <a:rPr lang="en-US" b="1">
                <a:solidFill>
                  <a:srgbClr val="7F0055"/>
                </a:solidFill>
                <a:latin typeface="Consolas"/>
              </a:rPr>
              <a:t>protected</a:t>
            </a:r>
            <a:r>
              <a:rPr lang="en-US" b="1">
                <a:solidFill>
                  <a:srgbClr val="000000"/>
                </a:solidFill>
                <a:latin typeface="Consolas"/>
              </a:rPr>
              <a:t> ModelAndView </a:t>
            </a:r>
            <a:r>
              <a:rPr lang="en-US" b="1">
                <a:solidFill>
                  <a:srgbClr val="000000"/>
                </a:solidFill>
                <a:latin typeface="Consolas"/>
              </a:rPr>
              <a:t>handleRequestInternal</a:t>
            </a:r>
            <a:r>
              <a:rPr lang="en-US" b="1" smtClean="0">
                <a:solidFill>
                  <a:srgbClr val="000000"/>
                </a:solidFill>
                <a:latin typeface="Consolas"/>
              </a:rPr>
              <a:t>(</a:t>
            </a:r>
          </a:p>
          <a:p>
            <a:r>
              <a:rPr lang="en-US" b="1">
                <a:solidFill>
                  <a:srgbClr val="000000"/>
                </a:solidFill>
                <a:latin typeface="Consolas"/>
              </a:rPr>
              <a:t>	</a:t>
            </a:r>
            <a:r>
              <a:rPr lang="en-US" b="1" smtClean="0">
                <a:solidFill>
                  <a:srgbClr val="000000"/>
                </a:solidFill>
                <a:latin typeface="Consolas"/>
              </a:rPr>
              <a:t>	HttpServletRequest </a:t>
            </a:r>
            <a:r>
              <a:rPr lang="en-US" b="1" smtClean="0">
                <a:solidFill>
                  <a:srgbClr val="6A3E3E"/>
                </a:solidFill>
                <a:latin typeface="Consolas"/>
              </a:rPr>
              <a:t>request</a:t>
            </a:r>
            <a:r>
              <a:rPr lang="en-US" b="1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mtClean="0">
                <a:solidFill>
                  <a:srgbClr val="000000"/>
                </a:solidFill>
                <a:latin typeface="Consolas"/>
              </a:rPr>
              <a:t>HttpServletResponse </a:t>
            </a:r>
            <a:r>
              <a:rPr lang="en-US">
                <a:solidFill>
                  <a:srgbClr val="6A3E3E"/>
                </a:solidFill>
                <a:latin typeface="Consolas"/>
              </a:rPr>
              <a:t>response</a:t>
            </a:r>
            <a:r>
              <a:rPr lang="en-US">
                <a:solidFill>
                  <a:srgbClr val="000000"/>
                </a:solidFill>
                <a:latin typeface="Consolas"/>
              </a:rPr>
              <a:t>) </a:t>
            </a:r>
            <a:endParaRPr lang="en-US" smtClean="0">
              <a:solidFill>
                <a:srgbClr val="000000"/>
              </a:solidFill>
              <a:latin typeface="Consolas"/>
            </a:endParaRPr>
          </a:p>
          <a:p>
            <a:r>
              <a:rPr lang="en-US" b="1">
                <a:solidFill>
                  <a:srgbClr val="000000"/>
                </a:solidFill>
                <a:latin typeface="Consolas"/>
              </a:rPr>
              <a:t>	</a:t>
            </a:r>
            <a:r>
              <a:rPr lang="en-US" b="1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b="1" smtClean="0">
                <a:solidFill>
                  <a:srgbClr val="7F0055"/>
                </a:solidFill>
                <a:latin typeface="Consolas"/>
              </a:rPr>
              <a:t>throws</a:t>
            </a:r>
            <a:r>
              <a:rPr lang="en-US" b="1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>
                <a:solidFill>
                  <a:srgbClr val="000000"/>
                </a:solidFill>
                <a:latin typeface="Consolas"/>
              </a:rPr>
              <a:t>Exception {</a:t>
            </a:r>
          </a:p>
          <a:p>
            <a:endParaRPr lang="en-US">
              <a:latin typeface="Consolas"/>
            </a:endParaRPr>
          </a:p>
          <a:p>
            <a:r>
              <a:rPr lang="en-US">
                <a:solidFill>
                  <a:srgbClr val="000000"/>
                </a:solidFill>
                <a:latin typeface="Consolas"/>
              </a:rPr>
              <a:t>    ModelAndView </a:t>
            </a:r>
            <a:r>
              <a:rPr lang="en-US">
                <a:solidFill>
                  <a:srgbClr val="6A3E3E"/>
                </a:solidFill>
                <a:latin typeface="Consolas"/>
              </a:rPr>
              <a:t>model</a:t>
            </a:r>
            <a:r>
              <a:rPr lang="en-US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>
                <a:solidFill>
                  <a:srgbClr val="000000"/>
                </a:solidFill>
                <a:latin typeface="Consolas"/>
              </a:rPr>
              <a:t> ModelAndView(</a:t>
            </a:r>
            <a:r>
              <a:rPr lang="en-US" b="1">
                <a:solidFill>
                  <a:srgbClr val="2A00FF"/>
                </a:solidFill>
                <a:latin typeface="Consolas"/>
              </a:rPr>
              <a:t>"WelcomePage"</a:t>
            </a:r>
            <a:r>
              <a:rPr lang="en-US" b="1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>
                <a:solidFill>
                  <a:srgbClr val="000000"/>
                </a:solidFill>
                <a:latin typeface="Consolas"/>
              </a:rPr>
              <a:t>    </a:t>
            </a:r>
          </a:p>
          <a:p>
            <a:r>
              <a:rPr lang="en-US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>
                <a:solidFill>
                  <a:srgbClr val="6A3E3E"/>
                </a:solidFill>
                <a:latin typeface="Consolas"/>
              </a:rPr>
              <a:t>model</a:t>
            </a:r>
            <a:r>
              <a:rPr lang="en-US" b="1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US">
                <a:solidFill>
                  <a:srgbClr val="000000"/>
                </a:solidFill>
                <a:latin typeface="Consolas"/>
              </a:rPr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333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Resolving Views: </a:t>
            </a:r>
            <a:r>
              <a:rPr lang="en-US" sz="2000">
                <a:solidFill>
                  <a:prstClr val="black">
                    <a:lumMod val="95000"/>
                    <a:lumOff val="5000"/>
                  </a:prstClr>
                </a:solidFill>
              </a:rPr>
              <a:t>ResourceBundleViewResolver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/>
              <a:t>Declare each view bean as a normal resource bundle style (key &amp; message), where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000"/>
              <a:t>“</a:t>
            </a:r>
            <a:r>
              <a:rPr lang="en-US" sz="2000" b="1"/>
              <a:t>WelcomePage</a:t>
            </a:r>
            <a:r>
              <a:rPr lang="en-US" sz="2000"/>
              <a:t>” is the view name to match.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000"/>
              <a:t>“</a:t>
            </a:r>
            <a:r>
              <a:rPr lang="en-US" sz="2000" b="1"/>
              <a:t>.(class)</a:t>
            </a:r>
            <a:r>
              <a:rPr lang="en-US" sz="2000"/>
              <a:t>” is the type of view.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000"/>
              <a:t>“</a:t>
            </a:r>
            <a:r>
              <a:rPr lang="en-US" sz="2000" b="1"/>
              <a:t>.url</a:t>
            </a:r>
            <a:r>
              <a:rPr lang="en-US" sz="2000"/>
              <a:t>” is the view’s URL </a:t>
            </a:r>
            <a:r>
              <a:rPr lang="en-US" sz="2000"/>
              <a:t>location</a:t>
            </a:r>
            <a:r>
              <a:rPr lang="en-US" sz="2000" smtClean="0"/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smtClean="0"/>
              <a:t>File </a:t>
            </a:r>
            <a:r>
              <a:rPr lang="en-US" sz="2400" b="1" i="1" smtClean="0"/>
              <a:t>spring-views.properties</a:t>
            </a:r>
            <a:r>
              <a:rPr lang="en-US" sz="2400" smtClean="0"/>
              <a:t>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2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0931" y="3734752"/>
            <a:ext cx="890546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>
                <a:solidFill>
                  <a:srgbClr val="000000"/>
                </a:solidFill>
                <a:latin typeface="Consolas"/>
              </a:rPr>
              <a:t>course_list.(class) = </a:t>
            </a:r>
            <a:r>
              <a:rPr lang="en-US">
                <a:solidFill>
                  <a:srgbClr val="2A00FF"/>
                </a:solidFill>
                <a:latin typeface="Consolas"/>
              </a:rPr>
              <a:t>org.springframework.web.servlet.view.JstlView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>
                <a:solidFill>
                  <a:srgbClr val="000000"/>
                </a:solidFill>
                <a:latin typeface="Consolas"/>
              </a:rPr>
              <a:t>course_list.url = </a:t>
            </a:r>
            <a:r>
              <a:rPr lang="en-US">
                <a:solidFill>
                  <a:srgbClr val="2A00FF"/>
                </a:solidFill>
                <a:latin typeface="Consolas"/>
              </a:rPr>
              <a:t>/</a:t>
            </a:r>
            <a:r>
              <a:rPr lang="en-US" smtClean="0">
                <a:solidFill>
                  <a:srgbClr val="2A00FF"/>
                </a:solidFill>
                <a:latin typeface="Consolas"/>
              </a:rPr>
              <a:t>views/pages/course_list.jsp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>
                <a:solidFill>
                  <a:srgbClr val="000000"/>
                </a:solidFill>
                <a:latin typeface="Consolas"/>
              </a:rPr>
              <a:t>WelcomePage.(class) = </a:t>
            </a:r>
            <a:r>
              <a:rPr lang="en-US">
                <a:solidFill>
                  <a:srgbClr val="2A00FF"/>
                </a:solidFill>
                <a:latin typeface="Consolas"/>
              </a:rPr>
              <a:t>org.springframework.web.servlet.view.JstlView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>
                <a:solidFill>
                  <a:srgbClr val="000000"/>
                </a:solidFill>
                <a:latin typeface="Consolas"/>
              </a:rPr>
              <a:t>WelcomePage.url = </a:t>
            </a:r>
            <a:r>
              <a:rPr lang="en-US">
                <a:solidFill>
                  <a:srgbClr val="2A00FF"/>
                </a:solidFill>
                <a:latin typeface="Consolas"/>
              </a:rPr>
              <a:t>/</a:t>
            </a:r>
            <a:r>
              <a:rPr lang="en-US" smtClean="0">
                <a:solidFill>
                  <a:srgbClr val="2A00FF"/>
                </a:solidFill>
                <a:latin typeface="Consolas"/>
              </a:rPr>
              <a:t>views/pages/WelcomePage.jsp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9327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Spring </a:t>
            </a:r>
            <a:r>
              <a:rPr lang="en-US" smtClean="0"/>
              <a:t>MVC </a:t>
            </a:r>
            <a:r>
              <a:rPr lang="en-US"/>
              <a:t>Autowire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Section 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844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Spring MVC Autowire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/>
              <a:t>Spring @Autowired annotation</a:t>
            </a:r>
            <a:r>
              <a:rPr lang="en-US" sz="2400"/>
              <a:t> is used for autowiring a bean to constructor, setter method, property or methods</a:t>
            </a:r>
            <a:r>
              <a:rPr lang="en-US" sz="2400" smtClean="0"/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/>
              <a:t>Following are the different ways we can do autowire </a:t>
            </a:r>
            <a:r>
              <a:rPr lang="en-US" sz="2400" smtClean="0"/>
              <a:t>feature: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9068790"/>
              </p:ext>
            </p:extLst>
          </p:nvPr>
        </p:nvGraphicFramePr>
        <p:xfrm>
          <a:off x="681036" y="2292350"/>
          <a:ext cx="8120063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31331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Spring MVC Autowire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smtClean="0"/>
              <a:t>With </a:t>
            </a:r>
            <a:r>
              <a:rPr lang="en-US" sz="2400" b="1" smtClean="0"/>
              <a:t>Standard code</a:t>
            </a:r>
            <a:r>
              <a:rPr lang="en-US" sz="2400" smtClean="0"/>
              <a:t>:</a:t>
            </a:r>
          </a:p>
          <a:p>
            <a:pPr algn="just"/>
            <a:endParaRPr lang="en-US" sz="2400"/>
          </a:p>
          <a:p>
            <a:pPr algn="just"/>
            <a:endParaRPr lang="en-US" sz="2400" smtClean="0"/>
          </a:p>
          <a:p>
            <a:pPr algn="just"/>
            <a:endParaRPr lang="en-US" sz="2400"/>
          </a:p>
          <a:p>
            <a:pPr algn="just"/>
            <a:endParaRPr lang="en-US" sz="2400" smtClean="0"/>
          </a:p>
          <a:p>
            <a:pPr algn="just"/>
            <a:endParaRPr lang="en-US" sz="2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27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553198" y="971550"/>
            <a:ext cx="2157413" cy="67151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  <a:latin typeface="Candara" panose="020E0502030303020204" pitchFamily="34" charset="0"/>
              </a:rPr>
              <a:t>AddressController</a:t>
            </a:r>
            <a:endParaRPr lang="en-US" b="1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53199" y="2271713"/>
            <a:ext cx="2157413" cy="12001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  <a:latin typeface="Candara" panose="020E0502030303020204" pitchFamily="34" charset="0"/>
              </a:rPr>
              <a:t>AddressService</a:t>
            </a:r>
          </a:p>
          <a:p>
            <a:pPr algn="ctr"/>
            <a:r>
              <a:rPr lang="en-US" smtClean="0">
                <a:solidFill>
                  <a:schemeClr val="tx1"/>
                </a:solidFill>
                <a:latin typeface="Candara" panose="020E0502030303020204" pitchFamily="34" charset="0"/>
              </a:rPr>
              <a:t>------</a:t>
            </a:r>
          </a:p>
          <a:p>
            <a:pPr algn="ctr"/>
            <a:r>
              <a:rPr lang="en-US" smtClean="0">
                <a:solidFill>
                  <a:schemeClr val="tx1"/>
                </a:solidFill>
                <a:latin typeface="Candara" panose="020E0502030303020204" pitchFamily="34" charset="0"/>
              </a:rPr>
              <a:t>+ getAllAddress()</a:t>
            </a:r>
            <a:endParaRPr lang="en-US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cxnSp>
        <p:nvCxnSpPr>
          <p:cNvPr id="13" name="Straight Arrow Connector 12"/>
          <p:cNvCxnSpPr>
            <a:stCxn id="10" idx="2"/>
            <a:endCxn id="11" idx="0"/>
          </p:cNvCxnSpPr>
          <p:nvPr/>
        </p:nvCxnSpPr>
        <p:spPr>
          <a:xfrm>
            <a:off x="7631905" y="1643063"/>
            <a:ext cx="1" cy="6286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716924" y="2286001"/>
            <a:ext cx="2157413" cy="12001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  <a:latin typeface="Candara" panose="020E0502030303020204" pitchFamily="34" charset="0"/>
              </a:rPr>
              <a:t>AddressServiceImpl</a:t>
            </a:r>
          </a:p>
          <a:p>
            <a:pPr algn="ctr"/>
            <a:r>
              <a:rPr lang="en-US" smtClean="0">
                <a:solidFill>
                  <a:schemeClr val="tx1"/>
                </a:solidFill>
                <a:latin typeface="Candara" panose="020E0502030303020204" pitchFamily="34" charset="0"/>
              </a:rPr>
              <a:t>------</a:t>
            </a:r>
          </a:p>
          <a:p>
            <a:pPr algn="ctr"/>
            <a:r>
              <a:rPr lang="en-US" smtClean="0">
                <a:solidFill>
                  <a:schemeClr val="tx1"/>
                </a:solidFill>
                <a:latin typeface="Candara" panose="020E0502030303020204" pitchFamily="34" charset="0"/>
              </a:rPr>
              <a:t>+ getAllAddress()</a:t>
            </a:r>
            <a:endParaRPr lang="en-US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cxnSp>
        <p:nvCxnSpPr>
          <p:cNvPr id="21" name="Straight Arrow Connector 20"/>
          <p:cNvCxnSpPr>
            <a:stCxn id="19" idx="3"/>
            <a:endCxn id="11" idx="1"/>
          </p:cNvCxnSpPr>
          <p:nvPr/>
        </p:nvCxnSpPr>
        <p:spPr>
          <a:xfrm flipV="1">
            <a:off x="5874337" y="2871788"/>
            <a:ext cx="678862" cy="1428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91411" y="3906946"/>
            <a:ext cx="87140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>
                <a:solidFill>
                  <a:srgbClr val="000000"/>
                </a:solidFill>
                <a:latin typeface="Consolas"/>
              </a:rPr>
              <a:t> AddressController {</a:t>
            </a:r>
          </a:p>
          <a:p>
            <a:r>
              <a:rPr lang="en-US" b="1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b="1">
                <a:solidFill>
                  <a:srgbClr val="000000"/>
                </a:solidFill>
                <a:latin typeface="Consolas"/>
              </a:rPr>
              <a:t> AddressService </a:t>
            </a:r>
            <a:r>
              <a:rPr lang="en-US" b="1">
                <a:solidFill>
                  <a:srgbClr val="0000C0"/>
                </a:solidFill>
                <a:latin typeface="Consolas"/>
              </a:rPr>
              <a:t>addressService</a:t>
            </a:r>
            <a:r>
              <a:rPr lang="en-US" b="1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>
                <a:solidFill>
                  <a:srgbClr val="000000"/>
                </a:solidFill>
                <a:latin typeface="Consolas"/>
              </a:rPr>
              <a:t> AddressServiceImpl();</a:t>
            </a:r>
          </a:p>
          <a:p>
            <a:endParaRPr lang="en-US">
              <a:latin typeface="Consolas"/>
            </a:endParaRPr>
          </a:p>
          <a:p>
            <a:r>
              <a:rPr lang="en-US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>
                <a:solidFill>
                  <a:srgbClr val="000000"/>
                </a:solidFill>
                <a:latin typeface="Consolas"/>
              </a:rPr>
              <a:t> List&lt;Address&gt; getAllAddress(){</a:t>
            </a:r>
          </a:p>
          <a:p>
            <a:r>
              <a:rPr lang="en-US" b="1" smtClean="0">
                <a:solidFill>
                  <a:srgbClr val="7F0055"/>
                </a:solidFill>
                <a:latin typeface="Consolas"/>
              </a:rPr>
              <a:t>	return</a:t>
            </a:r>
            <a:r>
              <a:rPr lang="en-US" b="1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>
                <a:solidFill>
                  <a:srgbClr val="0000C0"/>
                </a:solidFill>
                <a:latin typeface="Consolas"/>
              </a:rPr>
              <a:t>addressService</a:t>
            </a:r>
            <a:r>
              <a:rPr lang="en-US" b="1">
                <a:solidFill>
                  <a:srgbClr val="000000"/>
                </a:solidFill>
                <a:latin typeface="Consolas"/>
              </a:rPr>
              <a:t>.getAllAddress();</a:t>
            </a:r>
          </a:p>
          <a:p>
            <a:r>
              <a:rPr lang="en-US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>
                <a:solidFill>
                  <a:srgbClr val="000000"/>
                </a:solidFill>
                <a:latin typeface="Consolas"/>
              </a:rPr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097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Spring MVC Autowire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smtClean="0"/>
              <a:t>With </a:t>
            </a:r>
            <a:r>
              <a:rPr lang="en-US" sz="2400" b="1" smtClean="0"/>
              <a:t>Autowire</a:t>
            </a:r>
            <a:r>
              <a:rPr lang="en-US" sz="2400" smtClean="0"/>
              <a:t>:</a:t>
            </a:r>
          </a:p>
          <a:p>
            <a:pPr algn="just"/>
            <a:endParaRPr lang="en-US" sz="2400"/>
          </a:p>
          <a:p>
            <a:pPr algn="just"/>
            <a:endParaRPr lang="en-US" sz="2400" smtClean="0"/>
          </a:p>
          <a:p>
            <a:pPr algn="just"/>
            <a:endParaRPr lang="en-US" sz="2400"/>
          </a:p>
          <a:p>
            <a:pPr algn="just"/>
            <a:endParaRPr lang="en-US" sz="2400" smtClean="0"/>
          </a:p>
          <a:p>
            <a:pPr marL="0" indent="0" algn="just">
              <a:buNone/>
            </a:pPr>
            <a:endParaRPr lang="en-US" sz="3200"/>
          </a:p>
          <a:p>
            <a:pPr algn="just"/>
            <a:r>
              <a:rPr lang="en-US" sz="2400" smtClean="0"/>
              <a:t>We </a:t>
            </a:r>
            <a:r>
              <a:rPr lang="en-US" sz="2400"/>
              <a:t>are defining a new bean "</a:t>
            </a:r>
            <a:r>
              <a:rPr lang="en-US" sz="2400" smtClean="0"/>
              <a:t>addressService" </a:t>
            </a:r>
            <a:r>
              <a:rPr lang="en-US" sz="2400"/>
              <a:t>inside </a:t>
            </a:r>
            <a:r>
              <a:rPr lang="en-US" sz="2400" b="1" smtClean="0"/>
              <a:t>spring-servlet.xml</a:t>
            </a:r>
            <a:r>
              <a:rPr lang="en-US" sz="2400" smtClean="0"/>
              <a:t>:</a:t>
            </a:r>
            <a:endParaRPr lang="en-US" sz="2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28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85788" y="4456118"/>
            <a:ext cx="8419686" cy="183038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160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600">
                <a:solidFill>
                  <a:srgbClr val="3F7F7F"/>
                </a:solidFill>
                <a:latin typeface="Consolas"/>
              </a:rPr>
              <a:t>context:component-scan </a:t>
            </a:r>
            <a:r>
              <a:rPr lang="en-US" sz="1600">
                <a:solidFill>
                  <a:srgbClr val="7F007F"/>
                </a:solidFill>
                <a:latin typeface="Consolas"/>
              </a:rPr>
              <a:t>base-package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600" i="1">
                <a:solidFill>
                  <a:srgbClr val="2A00FF"/>
                </a:solidFill>
                <a:latin typeface="Consolas"/>
              </a:rPr>
              <a:t>"com.fsoft" </a:t>
            </a:r>
            <a:r>
              <a:rPr lang="en-US" sz="1600" i="1">
                <a:solidFill>
                  <a:srgbClr val="008080"/>
                </a:solidFill>
                <a:latin typeface="Consolas"/>
              </a:rPr>
              <a:t>/&gt;</a:t>
            </a:r>
          </a:p>
          <a:p>
            <a:r>
              <a:rPr lang="en-US" sz="16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600">
                <a:solidFill>
                  <a:srgbClr val="3F7F7F"/>
                </a:solidFill>
                <a:latin typeface="Consolas"/>
              </a:rPr>
              <a:t>context:annotation-config </a:t>
            </a:r>
            <a:r>
              <a:rPr lang="en-US" sz="1600" smtClean="0">
                <a:solidFill>
                  <a:srgbClr val="008080"/>
                </a:solidFill>
                <a:latin typeface="Consolas"/>
              </a:rPr>
              <a:t>/&gt;</a:t>
            </a:r>
          </a:p>
          <a:p>
            <a:r>
              <a:rPr lang="en-US" sz="1600">
                <a:solidFill>
                  <a:srgbClr val="008080"/>
                </a:solidFill>
                <a:highlight>
                  <a:srgbClr val="E8F2FE"/>
                </a:highlight>
                <a:latin typeface="Consolas"/>
              </a:rPr>
              <a:t>&lt;</a:t>
            </a:r>
            <a:r>
              <a:rPr lang="en-US" sz="1600">
                <a:solidFill>
                  <a:srgbClr val="3F7F7F"/>
                </a:solidFill>
                <a:highlight>
                  <a:srgbClr val="E8F2FE"/>
                </a:highlight>
                <a:latin typeface="Consolas"/>
              </a:rPr>
              <a:t>mvc:annotation-driven </a:t>
            </a:r>
            <a:r>
              <a:rPr lang="en-US" sz="1600">
                <a:solidFill>
                  <a:srgbClr val="008080"/>
                </a:solidFill>
                <a:highlight>
                  <a:srgbClr val="E8F2FE"/>
                </a:highlight>
                <a:latin typeface="Consolas"/>
              </a:rPr>
              <a:t>/&gt;</a:t>
            </a:r>
            <a:endParaRPr lang="en-US" sz="1600">
              <a:solidFill>
                <a:srgbClr val="008080"/>
              </a:solidFill>
              <a:latin typeface="Consolas"/>
            </a:endParaRPr>
          </a:p>
          <a:p>
            <a:endParaRPr lang="en-US" sz="1600" smtClean="0">
              <a:solidFill>
                <a:srgbClr val="008080"/>
              </a:solidFill>
              <a:latin typeface="Consolas"/>
            </a:endParaRPr>
          </a:p>
          <a:p>
            <a:r>
              <a:rPr lang="en-US" sz="160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600">
                <a:solidFill>
                  <a:srgbClr val="3F7F7F"/>
                </a:solidFill>
                <a:latin typeface="Consolas"/>
              </a:rPr>
              <a:t>bean </a:t>
            </a:r>
            <a:r>
              <a:rPr lang="en-US" sz="1600">
                <a:solidFill>
                  <a:srgbClr val="7F007F"/>
                </a:solidFill>
                <a:latin typeface="Consolas"/>
              </a:rPr>
              <a:t>id</a:t>
            </a:r>
            <a:r>
              <a:rPr lang="en-US" sz="160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600" i="1" smtClean="0">
                <a:solidFill>
                  <a:srgbClr val="2A00FF"/>
                </a:solidFill>
                <a:latin typeface="Consolas"/>
              </a:rPr>
              <a:t>“addressService" </a:t>
            </a:r>
            <a:r>
              <a:rPr lang="en-US" sz="1600" i="1">
                <a:solidFill>
                  <a:srgbClr val="7F007F"/>
                </a:solidFill>
                <a:latin typeface="Consolas"/>
              </a:rPr>
              <a:t>class</a:t>
            </a:r>
            <a:r>
              <a:rPr lang="en-US" sz="1600" i="1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600" i="1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600" i="1" smtClean="0">
                <a:solidFill>
                  <a:srgbClr val="2A00FF"/>
                </a:solidFill>
                <a:latin typeface="Consolas"/>
              </a:rPr>
              <a:t>com.fsoft.services.AddressServiceImpl</a:t>
            </a:r>
            <a:r>
              <a:rPr lang="en-US" sz="1600" i="1">
                <a:solidFill>
                  <a:srgbClr val="2A00FF"/>
                </a:solidFill>
                <a:latin typeface="Consolas"/>
              </a:rPr>
              <a:t>" </a:t>
            </a:r>
            <a:r>
              <a:rPr lang="en-US" sz="1600" i="1">
                <a:solidFill>
                  <a:srgbClr val="008080"/>
                </a:solidFill>
                <a:latin typeface="Consolas"/>
              </a:rPr>
              <a:t>/&gt;</a:t>
            </a:r>
          </a:p>
          <a:p>
            <a:endParaRPr lang="en-US" sz="1600">
              <a:latin typeface="Consolas"/>
            </a:endParaRPr>
          </a:p>
          <a:p>
            <a:r>
              <a:rPr lang="en-US" sz="160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600">
                <a:solidFill>
                  <a:srgbClr val="3F7F7F"/>
                </a:solidFill>
                <a:latin typeface="Consolas"/>
              </a:rPr>
              <a:t>beans</a:t>
            </a:r>
            <a:r>
              <a:rPr lang="en-US" sz="1600">
                <a:solidFill>
                  <a:srgbClr val="008080"/>
                </a:solidFill>
                <a:latin typeface="Consolas"/>
              </a:rPr>
              <a:t>&gt;</a:t>
            </a:r>
            <a:endParaRPr lang="en-US" sz="1600"/>
          </a:p>
        </p:txBody>
      </p:sp>
      <p:grpSp>
        <p:nvGrpSpPr>
          <p:cNvPr id="2" name="Group 1"/>
          <p:cNvGrpSpPr/>
          <p:nvPr/>
        </p:nvGrpSpPr>
        <p:grpSpPr>
          <a:xfrm>
            <a:off x="3716924" y="971550"/>
            <a:ext cx="4993688" cy="2514601"/>
            <a:chOff x="3716924" y="971550"/>
            <a:chExt cx="4993688" cy="2514601"/>
          </a:xfrm>
        </p:grpSpPr>
        <p:sp>
          <p:nvSpPr>
            <p:cNvPr id="10" name="Rectangle 9"/>
            <p:cNvSpPr/>
            <p:nvPr/>
          </p:nvSpPr>
          <p:spPr>
            <a:xfrm>
              <a:off x="6553198" y="971550"/>
              <a:ext cx="2157413" cy="671513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smtClean="0">
                  <a:solidFill>
                    <a:schemeClr val="tx1"/>
                  </a:solidFill>
                  <a:latin typeface="Candara" panose="020E0502030303020204" pitchFamily="34" charset="0"/>
                </a:rPr>
                <a:t>AddressController</a:t>
              </a:r>
              <a:endParaRPr lang="en-US" b="1">
                <a:solidFill>
                  <a:schemeClr val="tx1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553199" y="2271713"/>
              <a:ext cx="2157413" cy="120015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smtClean="0">
                  <a:solidFill>
                    <a:schemeClr val="tx1"/>
                  </a:solidFill>
                  <a:latin typeface="Candara" panose="020E0502030303020204" pitchFamily="34" charset="0"/>
                </a:rPr>
                <a:t>AddressService</a:t>
              </a:r>
            </a:p>
            <a:p>
              <a:pPr algn="ctr"/>
              <a:r>
                <a:rPr lang="en-US" smtClean="0">
                  <a:solidFill>
                    <a:schemeClr val="tx1"/>
                  </a:solidFill>
                  <a:latin typeface="Candara" panose="020E0502030303020204" pitchFamily="34" charset="0"/>
                </a:rPr>
                <a:t>------</a:t>
              </a:r>
            </a:p>
            <a:p>
              <a:pPr algn="ctr"/>
              <a:r>
                <a:rPr lang="en-US" smtClean="0">
                  <a:solidFill>
                    <a:schemeClr val="tx1"/>
                  </a:solidFill>
                  <a:latin typeface="Candara" panose="020E0502030303020204" pitchFamily="34" charset="0"/>
                </a:rPr>
                <a:t>+ getAllAddress()</a:t>
              </a:r>
              <a:endParaRPr lang="en-US">
                <a:solidFill>
                  <a:schemeClr val="tx1"/>
                </a:solidFill>
                <a:latin typeface="Candara" panose="020E0502030303020204" pitchFamily="34" charset="0"/>
              </a:endParaRPr>
            </a:p>
          </p:txBody>
        </p:sp>
        <p:cxnSp>
          <p:nvCxnSpPr>
            <p:cNvPr id="13" name="Straight Arrow Connector 12"/>
            <p:cNvCxnSpPr>
              <a:stCxn id="10" idx="2"/>
              <a:endCxn id="11" idx="0"/>
            </p:cNvCxnSpPr>
            <p:nvPr/>
          </p:nvCxnSpPr>
          <p:spPr>
            <a:xfrm>
              <a:off x="7631905" y="1643063"/>
              <a:ext cx="1" cy="6286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3716924" y="2286001"/>
              <a:ext cx="2157413" cy="120015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smtClean="0">
                  <a:solidFill>
                    <a:schemeClr val="tx1"/>
                  </a:solidFill>
                  <a:latin typeface="Candara" panose="020E0502030303020204" pitchFamily="34" charset="0"/>
                </a:rPr>
                <a:t>AddressServiceImpl</a:t>
              </a:r>
            </a:p>
            <a:p>
              <a:pPr algn="ctr"/>
              <a:r>
                <a:rPr lang="en-US" smtClean="0">
                  <a:solidFill>
                    <a:schemeClr val="tx1"/>
                  </a:solidFill>
                  <a:latin typeface="Candara" panose="020E0502030303020204" pitchFamily="34" charset="0"/>
                </a:rPr>
                <a:t>------</a:t>
              </a:r>
            </a:p>
            <a:p>
              <a:pPr algn="ctr"/>
              <a:r>
                <a:rPr lang="en-US" smtClean="0">
                  <a:solidFill>
                    <a:schemeClr val="tx1"/>
                  </a:solidFill>
                  <a:latin typeface="Candara" panose="020E0502030303020204" pitchFamily="34" charset="0"/>
                </a:rPr>
                <a:t>+ getAllAddress()</a:t>
              </a:r>
              <a:endParaRPr lang="en-US">
                <a:solidFill>
                  <a:schemeClr val="tx1"/>
                </a:solidFill>
                <a:latin typeface="Candara" panose="020E0502030303020204" pitchFamily="34" charset="0"/>
              </a:endParaRPr>
            </a:p>
          </p:txBody>
        </p:sp>
        <p:cxnSp>
          <p:nvCxnSpPr>
            <p:cNvPr id="21" name="Straight Arrow Connector 20"/>
            <p:cNvCxnSpPr>
              <a:stCxn id="19" idx="3"/>
              <a:endCxn id="11" idx="1"/>
            </p:cNvCxnSpPr>
            <p:nvPr/>
          </p:nvCxnSpPr>
          <p:spPr>
            <a:xfrm flipV="1">
              <a:off x="5874337" y="2871788"/>
              <a:ext cx="678862" cy="142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33059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Spring MVC Autowire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smtClean="0"/>
              <a:t>With </a:t>
            </a:r>
            <a:r>
              <a:rPr lang="en-US" sz="2400" b="1" smtClean="0"/>
              <a:t>Autowire</a:t>
            </a:r>
            <a:r>
              <a:rPr lang="en-US" sz="2400" smtClean="0"/>
              <a:t>:</a:t>
            </a:r>
          </a:p>
          <a:p>
            <a:pPr marL="0" indent="0" algn="just">
              <a:buNone/>
            </a:pPr>
            <a:endParaRPr lang="en-US" sz="2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29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128964" y="1257197"/>
            <a:ext cx="5771526" cy="1314451"/>
            <a:chOff x="3716924" y="971550"/>
            <a:chExt cx="4993688" cy="2514601"/>
          </a:xfrm>
        </p:grpSpPr>
        <p:sp>
          <p:nvSpPr>
            <p:cNvPr id="14" name="Rectangle 13"/>
            <p:cNvSpPr/>
            <p:nvPr/>
          </p:nvSpPr>
          <p:spPr>
            <a:xfrm>
              <a:off x="6553198" y="971550"/>
              <a:ext cx="2157413" cy="671513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>
                  <a:solidFill>
                    <a:schemeClr val="tx1"/>
                  </a:solidFill>
                  <a:latin typeface="Candara" panose="020E0502030303020204" pitchFamily="34" charset="0"/>
                </a:rPr>
                <a:t>AddressController</a:t>
              </a:r>
              <a:endParaRPr lang="en-US" sz="1200" b="1">
                <a:solidFill>
                  <a:schemeClr val="tx1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553199" y="2271713"/>
              <a:ext cx="2157413" cy="120015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>
                  <a:solidFill>
                    <a:schemeClr val="tx1"/>
                  </a:solidFill>
                  <a:latin typeface="Candara" panose="020E0502030303020204" pitchFamily="34" charset="0"/>
                </a:rPr>
                <a:t>AddressService</a:t>
              </a:r>
            </a:p>
            <a:p>
              <a:pPr algn="ctr"/>
              <a:r>
                <a:rPr lang="en-US" sz="1200" smtClean="0">
                  <a:solidFill>
                    <a:schemeClr val="tx1"/>
                  </a:solidFill>
                  <a:latin typeface="Candara" panose="020E0502030303020204" pitchFamily="34" charset="0"/>
                </a:rPr>
                <a:t>------</a:t>
              </a:r>
            </a:p>
            <a:p>
              <a:pPr algn="ctr"/>
              <a:r>
                <a:rPr lang="en-US" sz="1200" smtClean="0">
                  <a:solidFill>
                    <a:schemeClr val="tx1"/>
                  </a:solidFill>
                  <a:latin typeface="Candara" panose="020E0502030303020204" pitchFamily="34" charset="0"/>
                </a:rPr>
                <a:t>+ getAllAddress()</a:t>
              </a:r>
              <a:endParaRPr lang="en-US" sz="1200">
                <a:solidFill>
                  <a:schemeClr val="tx1"/>
                </a:solidFill>
                <a:latin typeface="Candara" panose="020E0502030303020204" pitchFamily="34" charset="0"/>
              </a:endParaRPr>
            </a:p>
          </p:txBody>
        </p:sp>
        <p:cxnSp>
          <p:nvCxnSpPr>
            <p:cNvPr id="16" name="Straight Arrow Connector 15"/>
            <p:cNvCxnSpPr>
              <a:stCxn id="14" idx="2"/>
              <a:endCxn id="15" idx="0"/>
            </p:cNvCxnSpPr>
            <p:nvPr/>
          </p:nvCxnSpPr>
          <p:spPr>
            <a:xfrm>
              <a:off x="7631905" y="1643063"/>
              <a:ext cx="1" cy="6286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3716924" y="2286001"/>
              <a:ext cx="2157413" cy="120015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>
                  <a:solidFill>
                    <a:schemeClr val="tx1"/>
                  </a:solidFill>
                  <a:latin typeface="Candara" panose="020E0502030303020204" pitchFamily="34" charset="0"/>
                </a:rPr>
                <a:t>AddressServiceImpl</a:t>
              </a:r>
            </a:p>
            <a:p>
              <a:pPr algn="ctr"/>
              <a:r>
                <a:rPr lang="en-US" sz="1200" smtClean="0">
                  <a:solidFill>
                    <a:schemeClr val="tx1"/>
                  </a:solidFill>
                  <a:latin typeface="Candara" panose="020E0502030303020204" pitchFamily="34" charset="0"/>
                </a:rPr>
                <a:t>------</a:t>
              </a:r>
            </a:p>
            <a:p>
              <a:pPr algn="ctr"/>
              <a:r>
                <a:rPr lang="en-US" sz="1200" smtClean="0">
                  <a:solidFill>
                    <a:schemeClr val="tx1"/>
                  </a:solidFill>
                  <a:latin typeface="Candara" panose="020E0502030303020204" pitchFamily="34" charset="0"/>
                </a:rPr>
                <a:t>+ getAllAddress()</a:t>
              </a:r>
              <a:endParaRPr lang="en-US" sz="1200">
                <a:solidFill>
                  <a:schemeClr val="tx1"/>
                </a:solidFill>
                <a:latin typeface="Candara" panose="020E0502030303020204" pitchFamily="34" charset="0"/>
              </a:endParaRPr>
            </a:p>
          </p:txBody>
        </p:sp>
        <p:cxnSp>
          <p:nvCxnSpPr>
            <p:cNvPr id="18" name="Straight Arrow Connector 17"/>
            <p:cNvCxnSpPr>
              <a:stCxn id="17" idx="3"/>
              <a:endCxn id="15" idx="1"/>
            </p:cNvCxnSpPr>
            <p:nvPr/>
          </p:nvCxnSpPr>
          <p:spPr>
            <a:xfrm flipV="1">
              <a:off x="5874337" y="2871788"/>
              <a:ext cx="678862" cy="142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385763" y="2675840"/>
            <a:ext cx="851969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646464"/>
                </a:solidFill>
                <a:latin typeface="Consolas"/>
              </a:rPr>
              <a:t>@Controller</a:t>
            </a:r>
          </a:p>
          <a:p>
            <a:r>
              <a:rPr lang="en-US" sz="16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AddressController {</a:t>
            </a:r>
          </a:p>
          <a:p>
            <a:endParaRPr lang="en-US" sz="1600">
              <a:latin typeface="Consolas"/>
            </a:endParaRPr>
          </a:p>
          <a:p>
            <a:r>
              <a:rPr lang="en-US" sz="1600">
                <a:solidFill>
                  <a:srgbClr val="646464"/>
                </a:solidFill>
                <a:latin typeface="Consolas"/>
              </a:rPr>
              <a:t>@Autowired</a:t>
            </a:r>
          </a:p>
          <a:p>
            <a:r>
              <a:rPr lang="en-US" sz="1600" b="1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AddressService </a:t>
            </a:r>
            <a:r>
              <a:rPr lang="en-US" sz="1600" b="1">
                <a:solidFill>
                  <a:srgbClr val="0000C0"/>
                </a:solidFill>
                <a:latin typeface="Consolas"/>
              </a:rPr>
              <a:t>addressService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en-US" sz="1600">
              <a:latin typeface="Consolas"/>
            </a:endParaRPr>
          </a:p>
          <a:p>
            <a:r>
              <a:rPr lang="en-US" sz="1600">
                <a:solidFill>
                  <a:srgbClr val="646464"/>
                </a:solidFill>
                <a:latin typeface="Consolas"/>
              </a:rPr>
              <a:t>@RequestMapping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(value=</a:t>
            </a:r>
            <a:r>
              <a:rPr lang="en-US" sz="1600">
                <a:solidFill>
                  <a:srgbClr val="2A00FF"/>
                </a:solidFill>
                <a:latin typeface="Consolas"/>
              </a:rPr>
              <a:t>"/addressList"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, method= RequestMethod.</a:t>
            </a:r>
            <a:r>
              <a:rPr lang="en-US" sz="1600" b="1" i="1">
                <a:solidFill>
                  <a:srgbClr val="0000C0"/>
                </a:solidFill>
                <a:latin typeface="Consolas"/>
              </a:rPr>
              <a:t>GET</a:t>
            </a:r>
            <a:r>
              <a:rPr lang="en-US" sz="1600" b="1" i="1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String getAllAddress(ModelMap </a:t>
            </a:r>
            <a:r>
              <a:rPr lang="en-US" sz="1600" b="1">
                <a:solidFill>
                  <a:srgbClr val="6A3E3E"/>
                </a:solidFill>
                <a:latin typeface="Consolas"/>
              </a:rPr>
              <a:t>modelMap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){</a:t>
            </a:r>
          </a:p>
          <a:p>
            <a:r>
              <a:rPr lang="en-US" sz="1600">
                <a:solidFill>
                  <a:srgbClr val="000000"/>
                </a:solidFill>
                <a:latin typeface="Consolas"/>
              </a:rPr>
              <a:t> List&lt;Address&gt; </a:t>
            </a:r>
            <a:r>
              <a:rPr lang="en-US" sz="1600">
                <a:solidFill>
                  <a:srgbClr val="6A3E3E"/>
                </a:solidFill>
                <a:highlight>
                  <a:srgbClr val="F0D8A8"/>
                </a:highlight>
                <a:latin typeface="Consolas"/>
              </a:rPr>
              <a:t>listOfAddress</a:t>
            </a:r>
            <a:r>
              <a:rPr lang="en-US" sz="1600">
                <a:solidFill>
                  <a:srgbClr val="000000"/>
                </a:solidFill>
                <a:highlight>
                  <a:srgbClr val="F0D8A8"/>
                </a:highlight>
                <a:latin typeface="Consolas"/>
              </a:rPr>
              <a:t> = </a:t>
            </a:r>
            <a:r>
              <a:rPr lang="en-US" sz="1600">
                <a:solidFill>
                  <a:srgbClr val="0000C0"/>
                </a:solidFill>
                <a:highlight>
                  <a:srgbClr val="F0D8A8"/>
                </a:highlight>
                <a:latin typeface="Consolas"/>
              </a:rPr>
              <a:t>addressService</a:t>
            </a:r>
            <a:r>
              <a:rPr lang="en-US" sz="1600">
                <a:solidFill>
                  <a:srgbClr val="000000"/>
                </a:solidFill>
                <a:highlight>
                  <a:srgbClr val="F0D8A8"/>
                </a:highlight>
                <a:latin typeface="Consolas"/>
              </a:rPr>
              <a:t>.getAllAddress();</a:t>
            </a:r>
          </a:p>
          <a:p>
            <a:r>
              <a:rPr lang="en-US" sz="160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>
                <a:solidFill>
                  <a:srgbClr val="6A3E3E"/>
                </a:solidFill>
                <a:latin typeface="Consolas"/>
              </a:rPr>
              <a:t>modelMap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.addAttribute(</a:t>
            </a:r>
            <a:r>
              <a:rPr lang="en-US" sz="1600">
                <a:solidFill>
                  <a:srgbClr val="2A00FF"/>
                </a:solidFill>
                <a:latin typeface="Consolas"/>
              </a:rPr>
              <a:t>"addresses"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>
                <a:solidFill>
                  <a:srgbClr val="6A3E3E"/>
                </a:solidFill>
                <a:highlight>
                  <a:srgbClr val="D4D4D4"/>
                </a:highlight>
                <a:latin typeface="Consolas"/>
              </a:rPr>
              <a:t>listOfAddress</a:t>
            </a:r>
            <a:r>
              <a:rPr lang="en-US" sz="160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);</a:t>
            </a:r>
          </a:p>
          <a:p>
            <a:r>
              <a:rPr lang="en-US" sz="1600">
                <a:solidFill>
                  <a:srgbClr val="000000"/>
                </a:solidFill>
                <a:latin typeface="Consolas"/>
              </a:rPr>
              <a:t> </a:t>
            </a:r>
          </a:p>
          <a:p>
            <a:r>
              <a:rPr lang="en-US" sz="160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>
                <a:solidFill>
                  <a:srgbClr val="2A00FF"/>
                </a:solidFill>
                <a:latin typeface="Consolas"/>
              </a:rPr>
              <a:t>"address_list"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60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sz="160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05534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Learning </a:t>
            </a:r>
            <a:r>
              <a:rPr lang="en-US" smtClean="0"/>
              <a:t>Goals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1200"/>
              </a:spcBef>
              <a:defRPr/>
            </a:pPr>
            <a:r>
              <a:rPr lang="en-US" altLang="en-US" b="1" smtClean="0"/>
              <a:t> After </a:t>
            </a:r>
            <a:r>
              <a:rPr lang="en-US" altLang="en-US" b="1"/>
              <a:t>the course, attendees will be able to</a:t>
            </a:r>
            <a:r>
              <a:rPr lang="en-US" altLang="en-US" b="1" smtClean="0"/>
              <a:t>:</a:t>
            </a:r>
            <a:endParaRPr lang="en-US" b="1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631375-4A1D-4FEB-92B6-AC07347FFD64}" type="slidenum">
              <a:rPr lang="vi-V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vi-VN" altLang="en-US" sz="1200" smtClean="0">
              <a:solidFill>
                <a:srgbClr val="898989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199897351"/>
              </p:ext>
            </p:extLst>
          </p:nvPr>
        </p:nvGraphicFramePr>
        <p:xfrm>
          <a:off x="711200" y="1625599"/>
          <a:ext cx="7895771" cy="15530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396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Spring JdbcTemplate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Section 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43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Spring JdbcTemplate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/>
              <a:t>Spring </a:t>
            </a:r>
            <a:r>
              <a:rPr lang="en-US" sz="2400" b="1"/>
              <a:t>JdbcTemplate</a:t>
            </a:r>
            <a:r>
              <a:rPr lang="en-US" sz="2400"/>
              <a:t> is a powerful mechanism to connect to the database and execute SQL queries</a:t>
            </a:r>
            <a:r>
              <a:rPr lang="en-US" sz="2400" smtClean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787013994"/>
              </p:ext>
            </p:extLst>
          </p:nvPr>
        </p:nvGraphicFramePr>
        <p:xfrm>
          <a:off x="657225" y="1805195"/>
          <a:ext cx="824823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96561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Spring Jdbc Approaches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/>
              <a:t>Spring framework provides following approaches for JDBC database access</a:t>
            </a:r>
            <a:r>
              <a:rPr lang="en-US" sz="2400" smtClean="0"/>
              <a:t>:</a:t>
            </a:r>
            <a:endParaRPr lang="en-US" sz="2400"/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US" b="1"/>
              <a:t>JdbcTemplate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US" b="1"/>
              <a:t>NamedParameterJdbcTemplate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US" b="1"/>
              <a:t>SimpleJdbcTemplate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US" b="1"/>
              <a:t>SimpleJdbcInsert</a:t>
            </a:r>
            <a:r>
              <a:rPr lang="en-US"/>
              <a:t> and </a:t>
            </a:r>
            <a:r>
              <a:rPr lang="en-US" b="1"/>
              <a:t>SimpleJdbcCall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4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JdbcTemplate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sz="2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33</a:t>
            </a:fld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172456510"/>
              </p:ext>
            </p:extLst>
          </p:nvPr>
        </p:nvGraphicFramePr>
        <p:xfrm>
          <a:off x="191412" y="954088"/>
          <a:ext cx="8714048" cy="5261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701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JdbcTemplate </a:t>
            </a:r>
            <a:r>
              <a:rPr lang="en-US" smtClean="0"/>
              <a:t>class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34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811797"/>
              </p:ext>
            </p:extLst>
          </p:nvPr>
        </p:nvGraphicFramePr>
        <p:xfrm>
          <a:off x="371061" y="869878"/>
          <a:ext cx="8534400" cy="502025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315568"/>
                <a:gridCol w="5218832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kern="1200" smtClean="0">
                          <a:latin typeface="Candara" panose="020E0502030303020204" pitchFamily="34" charset="0"/>
                        </a:rPr>
                        <a:t>Method</a:t>
                      </a:r>
                      <a:endParaRPr lang="en-US" sz="1600" i="0" dirty="0">
                        <a:latin typeface="Candara" panose="020E0502030303020204" pitchFamily="34" charset="0"/>
                      </a:endParaRP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latin typeface="Candara" panose="020E0502030303020204" pitchFamily="34" charset="0"/>
                        </a:rPr>
                        <a:t>Description</a:t>
                      </a:r>
                      <a:endParaRPr lang="en-US" sz="1600" dirty="0">
                        <a:latin typeface="Candara" panose="020E0502030303020204" pitchFamily="34" charset="0"/>
                      </a:endParaRPr>
                    </a:p>
                  </a:txBody>
                  <a:tcPr marT="45713" marB="45713"/>
                </a:tc>
              </a:tr>
              <a:tr h="652685"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Candara" panose="020E0502030303020204" pitchFamily="34" charset="0"/>
                        </a:rPr>
                        <a:t>public int </a:t>
                      </a:r>
                      <a:r>
                        <a:rPr lang="en-US" sz="1600" b="1" smtClean="0">
                          <a:latin typeface="Candara" panose="020E0502030303020204" pitchFamily="34" charset="0"/>
                        </a:rPr>
                        <a:t>update</a:t>
                      </a:r>
                      <a:r>
                        <a:rPr lang="en-US" sz="1600" smtClean="0">
                          <a:latin typeface="Candara" panose="020E0502030303020204" pitchFamily="34" charset="0"/>
                        </a:rPr>
                        <a:t>(String query)</a:t>
                      </a:r>
                      <a:endParaRPr lang="en-US" sz="1600" i="0" smtClean="0">
                        <a:latin typeface="Candara" panose="020E0502030303020204" pitchFamily="34" charset="0"/>
                      </a:endParaRP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smtClean="0">
                          <a:latin typeface="Candara" panose="020E0502030303020204" pitchFamily="34" charset="0"/>
                        </a:rPr>
                        <a:t>is used to insert, update and delete records.</a:t>
                      </a:r>
                      <a:endParaRPr lang="en-US" sz="1600" dirty="0">
                        <a:latin typeface="Candara" panose="020E0502030303020204" pitchFamily="34" charset="0"/>
                      </a:endParaRPr>
                    </a:p>
                  </a:txBody>
                  <a:tcPr marT="45713" marB="45713"/>
                </a:tc>
              </a:tr>
              <a:tr h="639981"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Candara" panose="020E0502030303020204" pitchFamily="34" charset="0"/>
                        </a:rPr>
                        <a:t>public int </a:t>
                      </a:r>
                      <a:r>
                        <a:rPr lang="en-US" sz="1600" b="1" smtClean="0">
                          <a:latin typeface="Candara" panose="020E0502030303020204" pitchFamily="34" charset="0"/>
                        </a:rPr>
                        <a:t>update</a:t>
                      </a:r>
                      <a:r>
                        <a:rPr lang="en-US" sz="1600" smtClean="0">
                          <a:latin typeface="Candara" panose="020E0502030303020204" pitchFamily="34" charset="0"/>
                        </a:rPr>
                        <a:t>(String query, Object... args)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smtClean="0">
                          <a:effectLst/>
                          <a:latin typeface="Candara" panose="020E0502030303020204" pitchFamily="34" charset="0"/>
                        </a:rPr>
                        <a:t>is used to insert, update and delete records using PreparedStatement using given arguments.</a:t>
                      </a:r>
                      <a:endParaRPr lang="en-US" sz="1600" dirty="0">
                        <a:latin typeface="Candara" panose="020E0502030303020204" pitchFamily="34" charset="0"/>
                      </a:endParaRPr>
                    </a:p>
                  </a:txBody>
                  <a:tcPr marT="45713" marB="45713"/>
                </a:tc>
              </a:tr>
              <a:tr h="914259">
                <a:tc>
                  <a:txBody>
                    <a:bodyPr/>
                    <a:lstStyle/>
                    <a:p>
                      <a:r>
                        <a:rPr lang="en-US" sz="1600" smtClean="0">
                          <a:effectLst/>
                          <a:latin typeface="Candara" panose="020E0502030303020204" pitchFamily="34" charset="0"/>
                        </a:rPr>
                        <a:t>public void </a:t>
                      </a:r>
                      <a:r>
                        <a:rPr lang="en-US" sz="1600" b="1" smtClean="0">
                          <a:effectLst/>
                          <a:latin typeface="Candara" panose="020E0502030303020204" pitchFamily="34" charset="0"/>
                        </a:rPr>
                        <a:t>execute</a:t>
                      </a:r>
                      <a:r>
                        <a:rPr lang="en-US" sz="1600" smtClean="0">
                          <a:effectLst/>
                          <a:latin typeface="Candara" panose="020E0502030303020204" pitchFamily="34" charset="0"/>
                        </a:rPr>
                        <a:t>(String query)</a:t>
                      </a:r>
                      <a:endParaRPr lang="en-US" sz="1600" i="0" dirty="0">
                        <a:latin typeface="Candara" panose="020E0502030303020204" pitchFamily="34" charset="0"/>
                      </a:endParaRP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smtClean="0">
                          <a:effectLst/>
                          <a:latin typeface="Candara" panose="020E0502030303020204" pitchFamily="34" charset="0"/>
                        </a:rPr>
                        <a:t>is used to execute DDL query.</a:t>
                      </a:r>
                      <a:endParaRPr lang="en-US" sz="1600" dirty="0">
                        <a:latin typeface="Candara" panose="020E0502030303020204" pitchFamily="34" charset="0"/>
                      </a:endParaRPr>
                    </a:p>
                  </a:txBody>
                  <a:tcPr marT="45713" marB="45713"/>
                </a:tc>
              </a:tr>
              <a:tr h="639981">
                <a:tc>
                  <a:txBody>
                    <a:bodyPr/>
                    <a:lstStyle/>
                    <a:p>
                      <a:r>
                        <a:rPr lang="en-US" sz="1600" smtClean="0">
                          <a:effectLst/>
                          <a:latin typeface="Candara" panose="020E0502030303020204" pitchFamily="34" charset="0"/>
                        </a:rPr>
                        <a:t>public T </a:t>
                      </a:r>
                      <a:r>
                        <a:rPr lang="en-US" sz="1600" b="1" smtClean="0">
                          <a:effectLst/>
                          <a:latin typeface="Candara" panose="020E0502030303020204" pitchFamily="34" charset="0"/>
                        </a:rPr>
                        <a:t>execute</a:t>
                      </a:r>
                      <a:r>
                        <a:rPr lang="en-US" sz="1600" smtClean="0">
                          <a:effectLst/>
                          <a:latin typeface="Candara" panose="020E0502030303020204" pitchFamily="34" charset="0"/>
                        </a:rPr>
                        <a:t>(String sql, PreparedStatementCallback action)</a:t>
                      </a:r>
                      <a:endParaRPr lang="en-US" sz="1600" i="0" dirty="0">
                        <a:latin typeface="Candara" panose="020E0502030303020204" pitchFamily="34" charset="0"/>
                      </a:endParaRP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smtClean="0">
                          <a:effectLst/>
                          <a:latin typeface="Candara" panose="020E0502030303020204" pitchFamily="34" charset="0"/>
                        </a:rPr>
                        <a:t>executes the query by using PreparedStatement callback.</a:t>
                      </a:r>
                      <a:endParaRPr lang="en-US" sz="1600" dirty="0">
                        <a:latin typeface="Candara" panose="020E0502030303020204" pitchFamily="34" charset="0"/>
                      </a:endParaRPr>
                    </a:p>
                  </a:txBody>
                  <a:tcPr marT="45713" marB="45713"/>
                </a:tc>
              </a:tr>
              <a:tr h="118853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effectLst/>
                          <a:latin typeface="Candara" panose="020E0502030303020204" pitchFamily="34" charset="0"/>
                        </a:rPr>
                        <a:t>public T </a:t>
                      </a:r>
                      <a:r>
                        <a:rPr lang="en-US" sz="1600" b="1" smtClean="0">
                          <a:effectLst/>
                          <a:latin typeface="Candara" panose="020E0502030303020204" pitchFamily="34" charset="0"/>
                        </a:rPr>
                        <a:t>query</a:t>
                      </a:r>
                      <a:r>
                        <a:rPr lang="en-US" sz="1600" smtClean="0">
                          <a:effectLst/>
                          <a:latin typeface="Candara" panose="020E0502030303020204" pitchFamily="34" charset="0"/>
                        </a:rPr>
                        <a:t>(String sql, ResultSetExtractorrse)</a:t>
                      </a:r>
                      <a:endParaRPr lang="en-US" sz="1600" b="0" i="0" smtClean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smtClean="0">
                          <a:effectLst/>
                          <a:latin typeface="Candara" panose="020E0502030303020204" pitchFamily="34" charset="0"/>
                        </a:rPr>
                        <a:t>is used to fetch records using ResultSetExtractor.</a:t>
                      </a:r>
                      <a:endParaRPr lang="en-US" sz="1600" dirty="0">
                        <a:latin typeface="Candara" panose="020E0502030303020204" pitchFamily="34" charset="0"/>
                      </a:endParaRPr>
                    </a:p>
                  </a:txBody>
                  <a:tcPr marT="45713" marB="45713"/>
                </a:tc>
              </a:tr>
              <a:tr h="6495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effectLst/>
                          <a:latin typeface="Candara" panose="020E0502030303020204" pitchFamily="34" charset="0"/>
                        </a:rPr>
                        <a:t>public List </a:t>
                      </a:r>
                      <a:r>
                        <a:rPr lang="en-US" sz="1600" b="1" smtClean="0">
                          <a:effectLst/>
                          <a:latin typeface="Candara" panose="020E0502030303020204" pitchFamily="34" charset="0"/>
                        </a:rPr>
                        <a:t>query</a:t>
                      </a:r>
                      <a:r>
                        <a:rPr lang="en-US" sz="1600" smtClean="0">
                          <a:effectLst/>
                          <a:latin typeface="Candara" panose="020E0502030303020204" pitchFamily="34" charset="0"/>
                        </a:rPr>
                        <a:t>(String sql, RowMapper rse)</a:t>
                      </a:r>
                      <a:endParaRPr lang="en-US" sz="1600" b="0" i="0" smtClean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smtClean="0">
                          <a:effectLst/>
                          <a:latin typeface="Candara" panose="020E0502030303020204" pitchFamily="34" charset="0"/>
                        </a:rPr>
                        <a:t>is used to fetch records using RowMapper.</a:t>
                      </a:r>
                      <a:endParaRPr lang="en-US" sz="1600" dirty="0">
                        <a:latin typeface="Candara" panose="020E0502030303020204" pitchFamily="34" charset="0"/>
                      </a:endParaRPr>
                    </a:p>
                  </a:txBody>
                  <a:tcPr marT="45713" marB="45713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298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DriverManagerDataSource class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/>
              <a:t>The </a:t>
            </a:r>
            <a:r>
              <a:rPr lang="en-US" sz="2400" b="1"/>
              <a:t>DriverManagerDataSource</a:t>
            </a:r>
            <a:r>
              <a:rPr lang="en-US" sz="2400"/>
              <a:t> is used to contain the information about the database such as driver class name, connnection URL, username and password</a:t>
            </a:r>
            <a:r>
              <a:rPr lang="en-US" sz="2400" smtClean="0"/>
              <a:t>.</a:t>
            </a:r>
          </a:p>
          <a:p>
            <a:pPr algn="just"/>
            <a:r>
              <a:rPr lang="en-US" sz="2400" smtClean="0"/>
              <a:t>Need to </a:t>
            </a:r>
            <a:r>
              <a:rPr lang="en-US" sz="2400"/>
              <a:t>provide the reference of DriverManagerDataSource object in </a:t>
            </a:r>
            <a:r>
              <a:rPr lang="en-US" sz="2400" smtClean="0"/>
              <a:t>the </a:t>
            </a:r>
            <a:r>
              <a:rPr lang="en-US" sz="2400"/>
              <a:t>JdbcTemplate class for the datasource property</a:t>
            </a:r>
            <a:r>
              <a:rPr lang="en-US" sz="2400" smtClean="0"/>
              <a:t>.</a:t>
            </a:r>
          </a:p>
          <a:p>
            <a:pPr algn="just"/>
            <a:r>
              <a:rPr lang="en-US" sz="2400" b="1"/>
              <a:t>D</a:t>
            </a:r>
            <a:r>
              <a:rPr lang="en-US" sz="2400" b="1" smtClean="0"/>
              <a:t>eclare</a:t>
            </a:r>
            <a:r>
              <a:rPr lang="en-US" sz="2400" b="1"/>
              <a:t> datasource </a:t>
            </a:r>
            <a:r>
              <a:rPr lang="en-US" sz="2400" b="1" smtClean="0"/>
              <a:t>bean:	</a:t>
            </a:r>
            <a:endParaRPr lang="en-US" sz="2400" b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35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66057" y="3322170"/>
            <a:ext cx="8339404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400">
                <a:solidFill>
                  <a:srgbClr val="3F7F7F"/>
                </a:solidFill>
                <a:highlight>
                  <a:srgbClr val="D4D4D4"/>
                </a:highlight>
                <a:latin typeface="Consolas"/>
              </a:rPr>
              <a:t>bean </a:t>
            </a:r>
            <a:r>
              <a:rPr lang="en-US" sz="1400">
                <a:solidFill>
                  <a:srgbClr val="7F007F"/>
                </a:solidFill>
                <a:highlight>
                  <a:srgbClr val="D4D4D4"/>
                </a:highlight>
                <a:latin typeface="Consolas"/>
              </a:rPr>
              <a:t>id</a:t>
            </a:r>
            <a:r>
              <a:rPr lang="en-US" sz="140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=</a:t>
            </a:r>
            <a:r>
              <a:rPr lang="en-US" sz="1400" i="1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"jdbcTemplate" </a:t>
            </a:r>
            <a:r>
              <a:rPr lang="en-US" sz="1400" i="1">
                <a:solidFill>
                  <a:srgbClr val="7F007F"/>
                </a:solidFill>
                <a:highlight>
                  <a:srgbClr val="D4D4D4"/>
                </a:highlight>
                <a:latin typeface="Consolas"/>
              </a:rPr>
              <a:t>class</a:t>
            </a:r>
            <a:r>
              <a:rPr lang="en-US" sz="1400" i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=</a:t>
            </a:r>
            <a:r>
              <a:rPr lang="en-US" sz="1400" i="1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"org.springframework.jdbc.core.JdbcTemplate"</a:t>
            </a:r>
            <a:r>
              <a:rPr lang="en-US" sz="1400" i="1">
                <a:solidFill>
                  <a:srgbClr val="008080"/>
                </a:solidFill>
                <a:highlight>
                  <a:srgbClr val="D4D4D4"/>
                </a:highlight>
                <a:latin typeface="Consolas"/>
              </a:rPr>
              <a:t>&gt;</a:t>
            </a:r>
          </a:p>
          <a:p>
            <a:r>
              <a:rPr lang="en-US" sz="1400" smtClean="0">
                <a:solidFill>
                  <a:srgbClr val="008080"/>
                </a:solidFill>
                <a:latin typeface="Consolas"/>
              </a:rPr>
              <a:t>	&lt;</a:t>
            </a:r>
            <a:r>
              <a:rPr lang="en-US" sz="1400">
                <a:solidFill>
                  <a:srgbClr val="3F7F7F"/>
                </a:solidFill>
                <a:latin typeface="Consolas"/>
              </a:rPr>
              <a:t>property </a:t>
            </a:r>
            <a:r>
              <a:rPr lang="en-US" sz="1400">
                <a:solidFill>
                  <a:srgbClr val="7F007F"/>
                </a:solidFill>
                <a:latin typeface="Consolas"/>
              </a:rPr>
              <a:t>name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400" i="1">
                <a:solidFill>
                  <a:srgbClr val="2A00FF"/>
                </a:solidFill>
                <a:latin typeface="Consolas"/>
              </a:rPr>
              <a:t>"dataSource" </a:t>
            </a:r>
            <a:r>
              <a:rPr lang="en-US" sz="1400" i="1">
                <a:solidFill>
                  <a:srgbClr val="7F007F"/>
                </a:solidFill>
                <a:latin typeface="Consolas"/>
              </a:rPr>
              <a:t>ref</a:t>
            </a:r>
            <a:r>
              <a:rPr lang="en-US" sz="1400" i="1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400" i="1">
                <a:solidFill>
                  <a:srgbClr val="2A00FF"/>
                </a:solidFill>
                <a:latin typeface="Consolas"/>
              </a:rPr>
              <a:t>"dataSource" </a:t>
            </a:r>
            <a:r>
              <a:rPr lang="en-US" sz="1400" i="1">
                <a:solidFill>
                  <a:srgbClr val="008080"/>
                </a:solidFill>
                <a:latin typeface="Consolas"/>
              </a:rPr>
              <a:t>/&gt;</a:t>
            </a:r>
          </a:p>
          <a:p>
            <a:r>
              <a:rPr lang="en-US" sz="14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400">
                <a:solidFill>
                  <a:srgbClr val="3F7F7F"/>
                </a:solidFill>
                <a:highlight>
                  <a:srgbClr val="D4D4D4"/>
                </a:highlight>
                <a:latin typeface="Consolas"/>
              </a:rPr>
              <a:t>bean</a:t>
            </a:r>
            <a:r>
              <a:rPr lang="en-US" sz="1400">
                <a:solidFill>
                  <a:srgbClr val="008080"/>
                </a:solidFill>
                <a:highlight>
                  <a:srgbClr val="D4D4D4"/>
                </a:highlight>
                <a:latin typeface="Consolas"/>
              </a:rPr>
              <a:t>&gt;</a:t>
            </a:r>
          </a:p>
          <a:p>
            <a:endParaRPr lang="en-US" sz="1400">
              <a:latin typeface="Consolas"/>
            </a:endParaRPr>
          </a:p>
          <a:p>
            <a:r>
              <a:rPr lang="en-US" sz="14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400">
                <a:solidFill>
                  <a:srgbClr val="3F7F7F"/>
                </a:solidFill>
                <a:latin typeface="Consolas"/>
              </a:rPr>
              <a:t>bean </a:t>
            </a:r>
            <a:r>
              <a:rPr lang="en-US" sz="1400">
                <a:solidFill>
                  <a:srgbClr val="7F007F"/>
                </a:solidFill>
                <a:latin typeface="Consolas"/>
              </a:rPr>
              <a:t>id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400" i="1">
                <a:solidFill>
                  <a:srgbClr val="2A00FF"/>
                </a:solidFill>
                <a:latin typeface="Consolas"/>
              </a:rPr>
              <a:t>"dataSource"</a:t>
            </a:r>
          </a:p>
          <a:p>
            <a:r>
              <a:rPr lang="en-US" sz="1400">
                <a:solidFill>
                  <a:srgbClr val="7F007F"/>
                </a:solidFill>
                <a:latin typeface="Consolas"/>
              </a:rPr>
              <a:t>class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400" i="1">
                <a:solidFill>
                  <a:srgbClr val="2A00FF"/>
                </a:solidFill>
                <a:latin typeface="Consolas"/>
              </a:rPr>
              <a:t>"org.springframework.jdbc.datasource.DriverManagerDataSource"</a:t>
            </a:r>
            <a:r>
              <a:rPr lang="en-US" sz="1400" i="1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sz="1400" smtClean="0">
                <a:solidFill>
                  <a:srgbClr val="008080"/>
                </a:solidFill>
                <a:latin typeface="Consolas"/>
              </a:rPr>
              <a:t>	&lt;</a:t>
            </a:r>
            <a:r>
              <a:rPr lang="en-US" sz="1400">
                <a:solidFill>
                  <a:srgbClr val="3F7F7F"/>
                </a:solidFill>
                <a:latin typeface="Consolas"/>
              </a:rPr>
              <a:t>property </a:t>
            </a:r>
            <a:r>
              <a:rPr lang="en-US" sz="1400">
                <a:solidFill>
                  <a:srgbClr val="7F007F"/>
                </a:solidFill>
                <a:latin typeface="Consolas"/>
              </a:rPr>
              <a:t>name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400" i="1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400" i="1" smtClean="0">
                <a:solidFill>
                  <a:srgbClr val="2A00FF"/>
                </a:solidFill>
                <a:latin typeface="Consolas"/>
              </a:rPr>
              <a:t>driverClassName“ </a:t>
            </a:r>
          </a:p>
          <a:p>
            <a:r>
              <a:rPr lang="en-US" sz="1400" i="1">
                <a:solidFill>
                  <a:srgbClr val="2A00FF"/>
                </a:solidFill>
                <a:latin typeface="Consolas"/>
              </a:rPr>
              <a:t>	</a:t>
            </a:r>
            <a:r>
              <a:rPr lang="en-US" sz="1400" i="1" smtClean="0">
                <a:solidFill>
                  <a:srgbClr val="2A00FF"/>
                </a:solidFill>
                <a:latin typeface="Consolas"/>
              </a:rPr>
              <a:t>				</a:t>
            </a:r>
            <a:r>
              <a:rPr lang="en-US" sz="1400" i="1" smtClean="0">
                <a:solidFill>
                  <a:srgbClr val="7F007F"/>
                </a:solidFill>
                <a:latin typeface="Consolas"/>
              </a:rPr>
              <a:t>value</a:t>
            </a:r>
            <a:r>
              <a:rPr lang="en-US" sz="1400" i="1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400" i="1">
                <a:solidFill>
                  <a:srgbClr val="2A00FF"/>
                </a:solidFill>
                <a:latin typeface="Consolas"/>
              </a:rPr>
              <a:t>"com.microsoft.sqlserver.jdbc.SQLServerDriver" </a:t>
            </a:r>
            <a:r>
              <a:rPr lang="en-US" sz="1400" i="1">
                <a:solidFill>
                  <a:srgbClr val="008080"/>
                </a:solidFill>
                <a:latin typeface="Consolas"/>
              </a:rPr>
              <a:t>/&gt;</a:t>
            </a:r>
          </a:p>
          <a:p>
            <a:r>
              <a:rPr lang="en-US" sz="1400" smtClean="0">
                <a:solidFill>
                  <a:srgbClr val="008080"/>
                </a:solidFill>
                <a:latin typeface="Consolas"/>
              </a:rPr>
              <a:t>	&lt;</a:t>
            </a:r>
            <a:r>
              <a:rPr lang="en-US" sz="1400">
                <a:solidFill>
                  <a:srgbClr val="3F7F7F"/>
                </a:solidFill>
                <a:latin typeface="Consolas"/>
              </a:rPr>
              <a:t>property </a:t>
            </a:r>
            <a:r>
              <a:rPr lang="en-US" sz="1400">
                <a:solidFill>
                  <a:srgbClr val="7F007F"/>
                </a:solidFill>
                <a:latin typeface="Consolas"/>
              </a:rPr>
              <a:t>name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400" i="1">
                <a:solidFill>
                  <a:srgbClr val="2A00FF"/>
                </a:solidFill>
                <a:latin typeface="Consolas"/>
              </a:rPr>
              <a:t>"url"</a:t>
            </a:r>
          </a:p>
          <a:p>
            <a:r>
              <a:rPr lang="en-US" sz="1400" smtClean="0">
                <a:solidFill>
                  <a:srgbClr val="7F007F"/>
                </a:solidFill>
                <a:latin typeface="Consolas"/>
              </a:rPr>
              <a:t>				value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400" i="1">
                <a:solidFill>
                  <a:srgbClr val="2A00FF"/>
                </a:solidFill>
                <a:latin typeface="Consolas"/>
              </a:rPr>
              <a:t>"jdbc:sqlserver://1WDDIEUNT1-LT:1433;databaseName=FAMS" </a:t>
            </a:r>
            <a:r>
              <a:rPr lang="en-US" sz="1400" i="1">
                <a:solidFill>
                  <a:srgbClr val="008080"/>
                </a:solidFill>
                <a:latin typeface="Consolas"/>
              </a:rPr>
              <a:t>/&gt;</a:t>
            </a:r>
          </a:p>
          <a:p>
            <a:pPr lvl="1"/>
            <a:r>
              <a:rPr lang="en-US" sz="14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400">
                <a:solidFill>
                  <a:srgbClr val="3F7F7F"/>
                </a:solidFill>
                <a:latin typeface="Consolas"/>
              </a:rPr>
              <a:t>property </a:t>
            </a:r>
            <a:r>
              <a:rPr lang="en-US" sz="1400">
                <a:solidFill>
                  <a:srgbClr val="7F007F"/>
                </a:solidFill>
                <a:latin typeface="Consolas"/>
              </a:rPr>
              <a:t>name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400" i="1">
                <a:solidFill>
                  <a:srgbClr val="2A00FF"/>
                </a:solidFill>
                <a:latin typeface="Consolas"/>
              </a:rPr>
              <a:t>"username" </a:t>
            </a:r>
            <a:r>
              <a:rPr lang="en-US" sz="1400" i="1">
                <a:solidFill>
                  <a:srgbClr val="7F007F"/>
                </a:solidFill>
                <a:latin typeface="Consolas"/>
              </a:rPr>
              <a:t>value</a:t>
            </a:r>
            <a:r>
              <a:rPr lang="en-US" sz="1400" i="1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400" i="1">
                <a:solidFill>
                  <a:srgbClr val="2A00FF"/>
                </a:solidFill>
                <a:latin typeface="Consolas"/>
              </a:rPr>
              <a:t>"sa" </a:t>
            </a:r>
            <a:r>
              <a:rPr lang="en-US" sz="1400" i="1">
                <a:solidFill>
                  <a:srgbClr val="008080"/>
                </a:solidFill>
                <a:latin typeface="Consolas"/>
              </a:rPr>
              <a:t>/&gt;</a:t>
            </a:r>
          </a:p>
          <a:p>
            <a:pPr lvl="1"/>
            <a:r>
              <a:rPr lang="en-US" sz="14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400">
                <a:solidFill>
                  <a:srgbClr val="3F7F7F"/>
                </a:solidFill>
                <a:latin typeface="Consolas"/>
              </a:rPr>
              <a:t>property </a:t>
            </a:r>
            <a:r>
              <a:rPr lang="en-US" sz="1400">
                <a:solidFill>
                  <a:srgbClr val="7F007F"/>
                </a:solidFill>
                <a:latin typeface="Consolas"/>
              </a:rPr>
              <a:t>name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400" i="1">
                <a:solidFill>
                  <a:srgbClr val="2A00FF"/>
                </a:solidFill>
                <a:latin typeface="Consolas"/>
              </a:rPr>
              <a:t>"password" </a:t>
            </a:r>
            <a:r>
              <a:rPr lang="en-US" sz="1400" i="1">
                <a:solidFill>
                  <a:srgbClr val="7F007F"/>
                </a:solidFill>
                <a:latin typeface="Consolas"/>
              </a:rPr>
              <a:t>value</a:t>
            </a:r>
            <a:r>
              <a:rPr lang="en-US" sz="1400" i="1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400" i="1">
                <a:solidFill>
                  <a:srgbClr val="2A00FF"/>
                </a:solidFill>
                <a:latin typeface="Consolas"/>
              </a:rPr>
              <a:t>"12345678" </a:t>
            </a:r>
            <a:r>
              <a:rPr lang="en-US" sz="1400" i="1">
                <a:solidFill>
                  <a:srgbClr val="008080"/>
                </a:solidFill>
                <a:latin typeface="Consolas"/>
              </a:rPr>
              <a:t>/&gt;</a:t>
            </a:r>
          </a:p>
          <a:p>
            <a:r>
              <a:rPr lang="en-US" sz="14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400">
                <a:solidFill>
                  <a:srgbClr val="3F7F7F"/>
                </a:solidFill>
                <a:latin typeface="Consolas"/>
              </a:rPr>
              <a:t>bean</a:t>
            </a:r>
            <a:r>
              <a:rPr lang="en-US" sz="1400">
                <a:solidFill>
                  <a:srgbClr val="008080"/>
                </a:solidFill>
                <a:latin typeface="Consolas"/>
              </a:rPr>
              <a:t>&gt;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42790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ndara" panose="020E0502030303020204" pitchFamily="34" charset="0"/>
              </a:rPr>
              <a:t>Spring MVC First Example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Section 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4480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Spring MVC First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smtClean="0"/>
              <a:t>There </a:t>
            </a:r>
            <a:r>
              <a:rPr lang="en-US" sz="2400"/>
              <a:t>are given 5</a:t>
            </a:r>
            <a:r>
              <a:rPr lang="en-US" sz="2400" smtClean="0"/>
              <a:t> </a:t>
            </a:r>
            <a:r>
              <a:rPr lang="en-US" sz="2400"/>
              <a:t>steps for creating the spring MVC application. The steps are as follows: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b="1"/>
              <a:t>Create the request </a:t>
            </a:r>
            <a:r>
              <a:rPr lang="en-US" b="1" smtClean="0"/>
              <a:t>/respone pages</a:t>
            </a:r>
            <a:endParaRPr lang="en-US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b="1"/>
              <a:t>Create the </a:t>
            </a:r>
            <a:r>
              <a:rPr lang="en-US" b="1" smtClean="0"/>
              <a:t>bean/controller/service/dao </a:t>
            </a:r>
            <a:r>
              <a:rPr lang="en-US" b="1"/>
              <a:t>class</a:t>
            </a:r>
            <a:endParaRPr lang="en-US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b="1"/>
              <a:t>Provide the entry of controller in the web.xml file</a:t>
            </a:r>
            <a:endParaRPr lang="en-US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b="1"/>
              <a:t>Define the bean in the xml file</a:t>
            </a:r>
            <a:endParaRPr lang="en-US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b="1" smtClean="0"/>
              <a:t>Start </a:t>
            </a:r>
            <a:r>
              <a:rPr lang="en-US" b="1"/>
              <a:t>server and deploy the project</a:t>
            </a:r>
            <a:endParaRPr lang="en-US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3878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Directory </a:t>
            </a:r>
            <a:r>
              <a:rPr lang="en-US" smtClean="0"/>
              <a:t>Structure using Maven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38</a:t>
            </a:fld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735" y="778566"/>
            <a:ext cx="3972152" cy="5444856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469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Required </a:t>
            </a:r>
            <a:r>
              <a:rPr lang="en-US" smtClean="0"/>
              <a:t>Maven </a:t>
            </a:r>
            <a:r>
              <a:rPr lang="en-US"/>
              <a:t>Dependency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smtClean="0"/>
              <a:t>Add maven </a:t>
            </a:r>
            <a:r>
              <a:rPr lang="en-US" sz="2400" b="1"/>
              <a:t>dependency in pom.xml file.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39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1411" y="1258441"/>
            <a:ext cx="4737777" cy="4154984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200" smtClean="0">
                <a:solidFill>
                  <a:srgbClr val="3F7F7F"/>
                </a:solidFill>
                <a:latin typeface="Consolas"/>
              </a:rPr>
              <a:t>project ...</a:t>
            </a:r>
            <a:r>
              <a:rPr lang="en-US" sz="1200" i="1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sz="120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properties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sz="1200" smtClean="0">
                <a:solidFill>
                  <a:srgbClr val="008080"/>
                </a:solidFill>
                <a:latin typeface="Consolas"/>
              </a:rPr>
              <a:t>	&lt;</a:t>
            </a:r>
            <a:r>
              <a:rPr lang="en-US" sz="1200" smtClean="0">
                <a:solidFill>
                  <a:srgbClr val="3F7F7F"/>
                </a:solidFill>
                <a:latin typeface="Consolas"/>
              </a:rPr>
              <a:t>project.build.sourceEncoding</a:t>
            </a:r>
            <a:r>
              <a:rPr lang="en-US" sz="1200" smtClean="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200" smtClean="0">
                <a:solidFill>
                  <a:srgbClr val="000000"/>
                </a:solidFill>
                <a:latin typeface="Consolas"/>
              </a:rPr>
              <a:t>UTF-8</a:t>
            </a:r>
          </a:p>
          <a:p>
            <a:r>
              <a:rPr lang="en-US" sz="120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20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project.build.sourceEncoding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sz="1200" smtClean="0">
                <a:solidFill>
                  <a:srgbClr val="008080"/>
                </a:solidFill>
                <a:latin typeface="Consolas"/>
              </a:rPr>
              <a:t>	&lt;</a:t>
            </a:r>
            <a:r>
              <a:rPr lang="en-US" sz="1200" smtClean="0">
                <a:solidFill>
                  <a:srgbClr val="3F7F7F"/>
                </a:solidFill>
                <a:latin typeface="Consolas"/>
              </a:rPr>
              <a:t>spring.version</a:t>
            </a:r>
            <a:r>
              <a:rPr lang="en-US" sz="1200" smtClean="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200" smtClean="0">
                <a:solidFill>
                  <a:srgbClr val="000000"/>
                </a:solidFill>
                <a:latin typeface="Consolas"/>
              </a:rPr>
              <a:t>4.3.10.RELEASE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spring.version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sz="1200" smtClean="0">
                <a:solidFill>
                  <a:srgbClr val="008080"/>
                </a:solidFill>
                <a:latin typeface="Consolas"/>
              </a:rPr>
              <a:t>	&lt;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junit.version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4.12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junit.version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sz="1200" smtClean="0">
                <a:solidFill>
                  <a:srgbClr val="008080"/>
                </a:solidFill>
                <a:latin typeface="Consolas"/>
              </a:rPr>
              <a:t>	&lt;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servlet.version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3.1.0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servlet.version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sz="120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properties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sz="12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dependencies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sz="1200">
                <a:solidFill>
                  <a:srgbClr val="3F5FBF"/>
                </a:solidFill>
                <a:latin typeface="Consolas"/>
              </a:rPr>
              <a:t>&lt;!-- Junit --&gt;</a:t>
            </a:r>
          </a:p>
          <a:p>
            <a:r>
              <a:rPr lang="en-US" sz="12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dependency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lvl="1"/>
            <a:r>
              <a:rPr lang="en-US" sz="12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groupId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junit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groupId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lvl="1"/>
            <a:r>
              <a:rPr lang="en-US" sz="12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artifactId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junit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artifactId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lvl="1"/>
            <a:r>
              <a:rPr lang="en-US" sz="12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version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${junit.version}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version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lvl="1"/>
            <a:r>
              <a:rPr lang="en-US" sz="12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scope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test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scope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sz="12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dependency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sz="1200">
                <a:solidFill>
                  <a:srgbClr val="3F5FBF"/>
                </a:solidFill>
                <a:latin typeface="Consolas"/>
              </a:rPr>
              <a:t>&lt;!--Servlet-Api --&gt;</a:t>
            </a:r>
          </a:p>
          <a:p>
            <a:r>
              <a:rPr lang="en-US" sz="12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dependency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lvl="1"/>
            <a:r>
              <a:rPr lang="en-US" sz="12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groupId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javax.servlet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groupId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lvl="1"/>
            <a:r>
              <a:rPr lang="en-US" sz="12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artifactId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javax.servlet-api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artifactId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lvl="1"/>
            <a:r>
              <a:rPr lang="en-US" sz="12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version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${servlet.version}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version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sz="12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dependency</a:t>
            </a:r>
            <a:r>
              <a:rPr lang="en-US" sz="1200" smtClean="0">
                <a:solidFill>
                  <a:srgbClr val="008080"/>
                </a:solidFill>
                <a:latin typeface="Consolas"/>
              </a:rPr>
              <a:t>&gt;</a:t>
            </a:r>
            <a:endParaRPr lang="en-US" sz="1200">
              <a:solidFill>
                <a:srgbClr val="008080"/>
              </a:solidFill>
              <a:latin typeface="Consola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29188" y="1270587"/>
            <a:ext cx="4086224" cy="397031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smtClean="0">
                <a:solidFill>
                  <a:srgbClr val="3F5FBF"/>
                </a:solidFill>
                <a:latin typeface="Consolas"/>
              </a:rPr>
              <a:t>&lt;!-- </a:t>
            </a:r>
            <a:r>
              <a:rPr lang="en-US" sz="1200">
                <a:solidFill>
                  <a:srgbClr val="3F5FBF"/>
                </a:solidFill>
                <a:latin typeface="Consolas"/>
              </a:rPr>
              <a:t>Spring Framework --&gt;</a:t>
            </a:r>
          </a:p>
          <a:p>
            <a:r>
              <a:rPr lang="en-US" sz="12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dependency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lvl="1"/>
            <a:r>
              <a:rPr lang="en-US" sz="12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groupId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org.springframework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groupId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lvl="1"/>
            <a:r>
              <a:rPr lang="en-US" sz="12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artifactId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spring-core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artifactId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lvl="1"/>
            <a:r>
              <a:rPr lang="en-US" sz="12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version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${spring.version}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version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sz="12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dependency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sz="12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dependency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lvl="1"/>
            <a:r>
              <a:rPr lang="en-US" sz="12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groupId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org.springframework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groupId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lvl="1"/>
            <a:r>
              <a:rPr lang="en-US" sz="12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artifactId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spring-beans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artifactId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lvl="1"/>
            <a:r>
              <a:rPr lang="en-US" sz="12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version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${spring.version}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version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sz="12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dependency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sz="12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dependency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lvl="1"/>
            <a:r>
              <a:rPr lang="en-US" sz="12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groupId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org.springframework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groupId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lvl="1"/>
            <a:r>
              <a:rPr lang="en-US" sz="12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artifactId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spring-context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artifactId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lvl="1"/>
            <a:r>
              <a:rPr lang="en-US" sz="12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version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${spring.version}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version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sz="12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dependency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sz="12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dependency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lvl="1"/>
            <a:r>
              <a:rPr lang="en-US" sz="12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groupId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org.springframework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groupId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lvl="1"/>
            <a:r>
              <a:rPr lang="en-US" sz="12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artifactId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spring-webmvc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artifactId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lvl="1"/>
            <a:r>
              <a:rPr lang="en-US" sz="12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version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${spring.version}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version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sz="12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dependency</a:t>
            </a:r>
            <a:r>
              <a:rPr lang="en-US" sz="1200" smtClean="0">
                <a:solidFill>
                  <a:srgbClr val="008080"/>
                </a:solidFill>
                <a:latin typeface="Consolas"/>
              </a:rPr>
              <a:t>&gt;</a:t>
            </a:r>
            <a:endParaRPr lang="en-US" sz="1200">
              <a:solidFill>
                <a:srgbClr val="00808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22730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964487" cy="1362075"/>
          </a:xfrm>
        </p:spPr>
        <p:txBody>
          <a:bodyPr>
            <a:normAutofit/>
          </a:bodyPr>
          <a:lstStyle/>
          <a:p>
            <a:r>
              <a:rPr lang="en-US" smtClean="0"/>
              <a:t>Introduction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Section 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77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Required </a:t>
            </a:r>
            <a:r>
              <a:rPr lang="en-US" smtClean="0"/>
              <a:t>Maven </a:t>
            </a:r>
            <a:r>
              <a:rPr lang="en-US"/>
              <a:t>Dependency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smtClean="0"/>
              <a:t>Add maven </a:t>
            </a:r>
            <a:r>
              <a:rPr lang="en-US" sz="2400" b="1"/>
              <a:t>dependency in pom.xml file.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40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5910" y="1261370"/>
            <a:ext cx="828955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3F5FBF"/>
                </a:solidFill>
                <a:latin typeface="Consolas"/>
              </a:rPr>
              <a:t>&lt;!-- Spring JDBC --&gt;</a:t>
            </a:r>
          </a:p>
          <a:p>
            <a:r>
              <a:rPr lang="en-US" sz="14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400">
                <a:solidFill>
                  <a:srgbClr val="3F7F7F"/>
                </a:solidFill>
                <a:latin typeface="Consolas"/>
              </a:rPr>
              <a:t>dependency</a:t>
            </a:r>
            <a:r>
              <a:rPr lang="en-US" sz="140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lvl="1"/>
            <a:r>
              <a:rPr lang="en-US" sz="140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400">
                <a:solidFill>
                  <a:srgbClr val="3F7F7F"/>
                </a:solidFill>
                <a:latin typeface="Consolas"/>
              </a:rPr>
              <a:t>groupId</a:t>
            </a:r>
            <a:r>
              <a:rPr lang="en-US" sz="14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org.springframework</a:t>
            </a:r>
            <a:r>
              <a:rPr lang="en-US" sz="14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400">
                <a:solidFill>
                  <a:srgbClr val="3F7F7F"/>
                </a:solidFill>
                <a:latin typeface="Consolas"/>
              </a:rPr>
              <a:t>groupId</a:t>
            </a:r>
            <a:r>
              <a:rPr lang="en-US" sz="140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sz="1400" smtClean="0">
                <a:solidFill>
                  <a:srgbClr val="008080"/>
                </a:solidFill>
                <a:latin typeface="Consolas"/>
              </a:rPr>
              <a:t>	&lt;</a:t>
            </a:r>
            <a:r>
              <a:rPr lang="en-US" sz="1400">
                <a:solidFill>
                  <a:srgbClr val="3F7F7F"/>
                </a:solidFill>
                <a:latin typeface="Consolas"/>
              </a:rPr>
              <a:t>artifactId</a:t>
            </a:r>
            <a:r>
              <a:rPr lang="en-US" sz="14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spring-jdbc</a:t>
            </a:r>
            <a:r>
              <a:rPr lang="en-US" sz="14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400">
                <a:solidFill>
                  <a:srgbClr val="3F7F7F"/>
                </a:solidFill>
                <a:latin typeface="Consolas"/>
              </a:rPr>
              <a:t>artifactId</a:t>
            </a:r>
            <a:r>
              <a:rPr lang="en-US" sz="140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sz="1400" smtClean="0">
                <a:solidFill>
                  <a:srgbClr val="008080"/>
                </a:solidFill>
                <a:latin typeface="Consolas"/>
              </a:rPr>
              <a:t>	&lt;</a:t>
            </a:r>
            <a:r>
              <a:rPr lang="en-US" sz="1400">
                <a:solidFill>
                  <a:srgbClr val="3F7F7F"/>
                </a:solidFill>
                <a:latin typeface="Consolas"/>
              </a:rPr>
              <a:t>version</a:t>
            </a:r>
            <a:r>
              <a:rPr lang="en-US" sz="14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${spring.version}</a:t>
            </a:r>
            <a:r>
              <a:rPr lang="en-US" sz="14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400">
                <a:solidFill>
                  <a:srgbClr val="3F7F7F"/>
                </a:solidFill>
                <a:latin typeface="Consolas"/>
              </a:rPr>
              <a:t>version</a:t>
            </a:r>
            <a:r>
              <a:rPr lang="en-US" sz="140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sz="140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400">
                <a:solidFill>
                  <a:srgbClr val="3F7F7F"/>
                </a:solidFill>
                <a:latin typeface="Consolas"/>
              </a:rPr>
              <a:t>dependency</a:t>
            </a:r>
            <a:r>
              <a:rPr lang="en-US" sz="140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sz="1400" smtClean="0">
                <a:solidFill>
                  <a:srgbClr val="3F5FBF"/>
                </a:solidFill>
                <a:latin typeface="Consolas"/>
              </a:rPr>
              <a:t>&lt;!-- </a:t>
            </a:r>
            <a:r>
              <a:rPr lang="en-US" sz="1400">
                <a:solidFill>
                  <a:srgbClr val="3F5FBF"/>
                </a:solidFill>
                <a:latin typeface="Consolas"/>
              </a:rPr>
              <a:t>JSTL --&gt;</a:t>
            </a:r>
          </a:p>
          <a:p>
            <a:r>
              <a:rPr lang="en-US" sz="14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400">
                <a:solidFill>
                  <a:srgbClr val="3F7F7F"/>
                </a:solidFill>
                <a:latin typeface="Consolas"/>
              </a:rPr>
              <a:t>dependency</a:t>
            </a:r>
            <a:r>
              <a:rPr lang="en-US" sz="140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sz="1400" smtClean="0">
                <a:solidFill>
                  <a:srgbClr val="008080"/>
                </a:solidFill>
                <a:latin typeface="Consolas"/>
              </a:rPr>
              <a:t>	&lt;</a:t>
            </a:r>
            <a:r>
              <a:rPr lang="en-US" sz="1400">
                <a:solidFill>
                  <a:srgbClr val="3F7F7F"/>
                </a:solidFill>
                <a:latin typeface="Consolas"/>
              </a:rPr>
              <a:t>groupId</a:t>
            </a:r>
            <a:r>
              <a:rPr lang="en-US" sz="14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javax.servlet</a:t>
            </a:r>
            <a:r>
              <a:rPr lang="en-US" sz="14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400">
                <a:solidFill>
                  <a:srgbClr val="3F7F7F"/>
                </a:solidFill>
                <a:latin typeface="Consolas"/>
              </a:rPr>
              <a:t>groupId</a:t>
            </a:r>
            <a:r>
              <a:rPr lang="en-US" sz="140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sz="1400" smtClean="0">
                <a:solidFill>
                  <a:srgbClr val="008080"/>
                </a:solidFill>
                <a:latin typeface="Consolas"/>
              </a:rPr>
              <a:t>	&lt;</a:t>
            </a:r>
            <a:r>
              <a:rPr lang="en-US" sz="1400">
                <a:solidFill>
                  <a:srgbClr val="3F7F7F"/>
                </a:solidFill>
                <a:latin typeface="Consolas"/>
              </a:rPr>
              <a:t>artifactId</a:t>
            </a:r>
            <a:r>
              <a:rPr lang="en-US" sz="14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jstl</a:t>
            </a:r>
            <a:r>
              <a:rPr lang="en-US" sz="14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400">
                <a:solidFill>
                  <a:srgbClr val="3F7F7F"/>
                </a:solidFill>
                <a:latin typeface="Consolas"/>
              </a:rPr>
              <a:t>artifactId</a:t>
            </a:r>
            <a:r>
              <a:rPr lang="en-US" sz="140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sz="1400" smtClean="0">
                <a:solidFill>
                  <a:srgbClr val="008080"/>
                </a:solidFill>
                <a:latin typeface="Consolas"/>
              </a:rPr>
              <a:t>	&lt;</a:t>
            </a:r>
            <a:r>
              <a:rPr lang="en-US" sz="1400">
                <a:solidFill>
                  <a:srgbClr val="3F7F7F"/>
                </a:solidFill>
                <a:latin typeface="Consolas"/>
              </a:rPr>
              <a:t>version</a:t>
            </a:r>
            <a:r>
              <a:rPr lang="en-US" sz="14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1.2</a:t>
            </a:r>
            <a:r>
              <a:rPr lang="en-US" sz="14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400">
                <a:solidFill>
                  <a:srgbClr val="3F7F7F"/>
                </a:solidFill>
                <a:latin typeface="Consolas"/>
              </a:rPr>
              <a:t>version</a:t>
            </a:r>
            <a:r>
              <a:rPr lang="en-US" sz="140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sz="14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400">
                <a:solidFill>
                  <a:srgbClr val="3F7F7F"/>
                </a:solidFill>
                <a:latin typeface="Consolas"/>
              </a:rPr>
              <a:t>dependency</a:t>
            </a:r>
            <a:r>
              <a:rPr lang="en-US" sz="140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sz="1400">
                <a:solidFill>
                  <a:srgbClr val="3F5FBF"/>
                </a:solidFill>
                <a:latin typeface="Consolas"/>
              </a:rPr>
              <a:t>&lt;!-- MS SQL Server --&gt;</a:t>
            </a:r>
          </a:p>
          <a:p>
            <a:r>
              <a:rPr lang="en-US" sz="14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400">
                <a:solidFill>
                  <a:srgbClr val="3F7F7F"/>
                </a:solidFill>
                <a:latin typeface="Consolas"/>
              </a:rPr>
              <a:t>dependency</a:t>
            </a:r>
            <a:r>
              <a:rPr lang="en-US" sz="140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sz="1400" smtClean="0">
                <a:solidFill>
                  <a:srgbClr val="008080"/>
                </a:solidFill>
                <a:latin typeface="Consolas"/>
              </a:rPr>
              <a:t>	&lt;</a:t>
            </a:r>
            <a:r>
              <a:rPr lang="en-US" sz="1400">
                <a:solidFill>
                  <a:srgbClr val="3F7F7F"/>
                </a:solidFill>
                <a:latin typeface="Consolas"/>
              </a:rPr>
              <a:t>groupId</a:t>
            </a:r>
            <a:r>
              <a:rPr lang="en-US" sz="14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com.microsoft.sqlserver</a:t>
            </a:r>
            <a:r>
              <a:rPr lang="en-US" sz="14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400">
                <a:solidFill>
                  <a:srgbClr val="3F7F7F"/>
                </a:solidFill>
                <a:latin typeface="Consolas"/>
              </a:rPr>
              <a:t>groupId</a:t>
            </a:r>
            <a:r>
              <a:rPr lang="en-US" sz="140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sz="1400" smtClean="0">
                <a:solidFill>
                  <a:srgbClr val="008080"/>
                </a:solidFill>
                <a:latin typeface="Consolas"/>
              </a:rPr>
              <a:t>	&lt;</a:t>
            </a:r>
            <a:r>
              <a:rPr lang="en-US" sz="1400">
                <a:solidFill>
                  <a:srgbClr val="3F7F7F"/>
                </a:solidFill>
                <a:latin typeface="Consolas"/>
              </a:rPr>
              <a:t>artifactId</a:t>
            </a:r>
            <a:r>
              <a:rPr lang="en-US" sz="14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mssql-jdbc</a:t>
            </a:r>
            <a:r>
              <a:rPr lang="en-US" sz="14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400">
                <a:solidFill>
                  <a:srgbClr val="3F7F7F"/>
                </a:solidFill>
                <a:latin typeface="Consolas"/>
              </a:rPr>
              <a:t>artifactId</a:t>
            </a:r>
            <a:r>
              <a:rPr lang="en-US" sz="140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sz="1400" smtClean="0">
                <a:solidFill>
                  <a:srgbClr val="008080"/>
                </a:solidFill>
                <a:latin typeface="Consolas"/>
              </a:rPr>
              <a:t>	&lt;</a:t>
            </a:r>
            <a:r>
              <a:rPr lang="en-US" sz="1400">
                <a:solidFill>
                  <a:srgbClr val="3F7F7F"/>
                </a:solidFill>
                <a:latin typeface="Consolas"/>
              </a:rPr>
              <a:t>version</a:t>
            </a:r>
            <a:r>
              <a:rPr lang="en-US" sz="14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6.1.0.jre7</a:t>
            </a:r>
            <a:r>
              <a:rPr lang="en-US" sz="14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400">
                <a:solidFill>
                  <a:srgbClr val="3F7F7F"/>
                </a:solidFill>
                <a:latin typeface="Consolas"/>
              </a:rPr>
              <a:t>version</a:t>
            </a:r>
            <a:r>
              <a:rPr lang="en-US" sz="140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sz="14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400">
                <a:solidFill>
                  <a:srgbClr val="3F7F7F"/>
                </a:solidFill>
                <a:latin typeface="Consolas"/>
              </a:rPr>
              <a:t>dependency</a:t>
            </a:r>
            <a:r>
              <a:rPr lang="en-US" sz="140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sz="14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400">
                <a:solidFill>
                  <a:srgbClr val="3F7F7F"/>
                </a:solidFill>
                <a:latin typeface="Consolas"/>
              </a:rPr>
              <a:t>dependencies</a:t>
            </a:r>
            <a:r>
              <a:rPr lang="en-US" sz="140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sz="140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400">
                <a:solidFill>
                  <a:srgbClr val="3F7F7F"/>
                </a:solidFill>
                <a:latin typeface="Consolas"/>
              </a:rPr>
              <a:t>build</a:t>
            </a:r>
            <a:r>
              <a:rPr lang="en-US" sz="140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sz="1400">
                <a:solidFill>
                  <a:srgbClr val="008080"/>
                </a:solidFill>
                <a:latin typeface="Consolas"/>
              </a:rPr>
              <a:t>	&lt;</a:t>
            </a:r>
            <a:r>
              <a:rPr lang="en-US" sz="1400">
                <a:solidFill>
                  <a:srgbClr val="3F7F7F"/>
                </a:solidFill>
                <a:latin typeface="Consolas"/>
              </a:rPr>
              <a:t>finalName</a:t>
            </a:r>
            <a:r>
              <a:rPr lang="en-US" sz="14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FRESHERACADEMY</a:t>
            </a:r>
            <a:r>
              <a:rPr lang="en-US" sz="14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400">
                <a:solidFill>
                  <a:srgbClr val="3F7F7F"/>
                </a:solidFill>
                <a:latin typeface="Consolas"/>
              </a:rPr>
              <a:t>finalName</a:t>
            </a:r>
            <a:r>
              <a:rPr lang="en-US" sz="140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sz="14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400">
                <a:solidFill>
                  <a:srgbClr val="3F7F7F"/>
                </a:solidFill>
                <a:latin typeface="Consolas"/>
              </a:rPr>
              <a:t>build</a:t>
            </a:r>
            <a:r>
              <a:rPr lang="en-US" sz="140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sz="14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400">
                <a:solidFill>
                  <a:srgbClr val="3F7F7F"/>
                </a:solidFill>
                <a:latin typeface="Consolas"/>
              </a:rPr>
              <a:t>project</a:t>
            </a:r>
            <a:r>
              <a:rPr lang="en-US" sz="1400" smtClean="0">
                <a:solidFill>
                  <a:srgbClr val="008080"/>
                </a:solidFill>
                <a:latin typeface="Consolas"/>
              </a:rPr>
              <a:t>&gt;</a:t>
            </a:r>
            <a:endParaRPr lang="en-US" sz="1400">
              <a:solidFill>
                <a:srgbClr val="00808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3701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definition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/>
              <a:t>We are assuming that you have created the following table inside the </a:t>
            </a:r>
            <a:r>
              <a:rPr lang="en-US" sz="2400" b="1" smtClean="0"/>
              <a:t>FAMS </a:t>
            </a:r>
            <a:r>
              <a:rPr lang="en-US" sz="2400" smtClean="0"/>
              <a:t>database</a:t>
            </a:r>
            <a:r>
              <a:rPr lang="en-US" sz="2400"/>
              <a:t>.</a:t>
            </a:r>
            <a:endParaRPr lang="en-US"/>
          </a:p>
          <a:p>
            <a:pPr marL="400050" lvl="1" indent="0">
              <a:buNone/>
            </a:pPr>
            <a:r>
              <a:rPr lang="en-US" sz="2000">
                <a:solidFill>
                  <a:srgbClr val="0000FF"/>
                </a:solidFill>
                <a:latin typeface="Consolas"/>
              </a:rPr>
              <a:t>CREATE</a:t>
            </a:r>
            <a:r>
              <a:rPr lang="en-US" sz="200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>
                <a:solidFill>
                  <a:srgbClr val="0000FF"/>
                </a:solidFill>
                <a:latin typeface="Consolas"/>
              </a:rPr>
              <a:t>TABLE</a:t>
            </a:r>
            <a:r>
              <a:rPr lang="en-US" sz="2000">
                <a:solidFill>
                  <a:prstClr val="black"/>
                </a:solidFill>
                <a:latin typeface="Consolas"/>
              </a:rPr>
              <a:t> [dbo]</a:t>
            </a:r>
            <a:r>
              <a:rPr lang="en-US" sz="2000">
                <a:solidFill>
                  <a:srgbClr val="808080"/>
                </a:solidFill>
                <a:latin typeface="Consolas"/>
              </a:rPr>
              <a:t>.</a:t>
            </a:r>
            <a:r>
              <a:rPr lang="en-US" sz="2000">
                <a:solidFill>
                  <a:prstClr val="black"/>
                </a:solidFill>
                <a:latin typeface="Consolas"/>
              </a:rPr>
              <a:t>[Users]</a:t>
            </a:r>
            <a:r>
              <a:rPr lang="en-US" sz="2000">
                <a:solidFill>
                  <a:srgbClr val="808080"/>
                </a:solidFill>
                <a:latin typeface="Consolas"/>
              </a:rPr>
              <a:t>(</a:t>
            </a:r>
            <a:endParaRPr lang="en-US" sz="2000">
              <a:solidFill>
                <a:prstClr val="black"/>
              </a:solidFill>
              <a:latin typeface="Consolas"/>
            </a:endParaRPr>
          </a:p>
          <a:p>
            <a:pPr marL="800100" lvl="2" indent="0">
              <a:buNone/>
            </a:pPr>
            <a:r>
              <a:rPr lang="en-US">
                <a:solidFill>
                  <a:prstClr val="black"/>
                </a:solidFill>
                <a:latin typeface="Consolas"/>
              </a:rPr>
              <a:t>[user_id] [int] </a:t>
            </a:r>
            <a:r>
              <a:rPr lang="en-US">
                <a:solidFill>
                  <a:srgbClr val="0000FF"/>
                </a:solidFill>
                <a:latin typeface="Consolas"/>
              </a:rPr>
              <a:t>IDENTITY</a:t>
            </a:r>
            <a:r>
              <a:rPr lang="en-US">
                <a:solidFill>
                  <a:srgbClr val="808080"/>
                </a:solidFill>
                <a:latin typeface="Consolas"/>
              </a:rPr>
              <a:t>(</a:t>
            </a:r>
            <a:r>
              <a:rPr lang="en-US">
                <a:solidFill>
                  <a:prstClr val="black"/>
                </a:solidFill>
                <a:latin typeface="Consolas"/>
              </a:rPr>
              <a:t>1</a:t>
            </a:r>
            <a:r>
              <a:rPr lang="en-US">
                <a:solidFill>
                  <a:srgbClr val="808080"/>
                </a:solidFill>
                <a:latin typeface="Consolas"/>
              </a:rPr>
              <a:t>,</a:t>
            </a:r>
            <a:r>
              <a:rPr lang="en-US">
                <a:solidFill>
                  <a:prstClr val="black"/>
                </a:solidFill>
                <a:latin typeface="Consolas"/>
              </a:rPr>
              <a:t>1</a:t>
            </a:r>
            <a:r>
              <a:rPr lang="en-US">
                <a:solidFill>
                  <a:srgbClr val="808080"/>
                </a:solidFill>
                <a:latin typeface="Consolas"/>
              </a:rPr>
              <a:t>)</a:t>
            </a:r>
            <a:r>
              <a:rPr lang="en-US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srgbClr val="0000FF"/>
                </a:solidFill>
                <a:latin typeface="Consolas"/>
              </a:rPr>
              <a:t>PRIMARY</a:t>
            </a:r>
            <a:r>
              <a:rPr lang="en-US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srgbClr val="0000FF"/>
                </a:solidFill>
                <a:latin typeface="Consolas"/>
              </a:rPr>
              <a:t>KEY</a:t>
            </a:r>
            <a:r>
              <a:rPr lang="en-US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srgbClr val="808080"/>
                </a:solidFill>
                <a:latin typeface="Consolas"/>
              </a:rPr>
              <a:t>NOT</a:t>
            </a:r>
            <a:r>
              <a:rPr lang="en-US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srgbClr val="808080"/>
                </a:solidFill>
                <a:latin typeface="Consolas"/>
              </a:rPr>
              <a:t>NULL,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pPr marL="800100" lvl="2" indent="0">
              <a:buNone/>
            </a:pPr>
            <a:r>
              <a:rPr lang="en-US">
                <a:solidFill>
                  <a:prstClr val="black"/>
                </a:solidFill>
                <a:latin typeface="Consolas"/>
              </a:rPr>
              <a:t>[user_name] [varchar]</a:t>
            </a:r>
            <a:r>
              <a:rPr lang="en-US">
                <a:solidFill>
                  <a:srgbClr val="808080"/>
                </a:solidFill>
                <a:latin typeface="Consolas"/>
              </a:rPr>
              <a:t>(</a:t>
            </a:r>
            <a:r>
              <a:rPr lang="en-US">
                <a:solidFill>
                  <a:prstClr val="black"/>
                </a:solidFill>
                <a:latin typeface="Consolas"/>
              </a:rPr>
              <a:t>50</a:t>
            </a:r>
            <a:r>
              <a:rPr lang="en-US">
                <a:solidFill>
                  <a:srgbClr val="808080"/>
                </a:solidFill>
                <a:latin typeface="Consolas"/>
              </a:rPr>
              <a:t>)</a:t>
            </a:r>
            <a:r>
              <a:rPr lang="en-US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srgbClr val="808080"/>
                </a:solidFill>
                <a:latin typeface="Consolas"/>
              </a:rPr>
              <a:t>NOT</a:t>
            </a:r>
            <a:r>
              <a:rPr lang="en-US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srgbClr val="808080"/>
                </a:solidFill>
                <a:latin typeface="Consolas"/>
              </a:rPr>
              <a:t>NULL,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pPr marL="800100" lvl="2" indent="0">
              <a:buNone/>
            </a:pPr>
            <a:r>
              <a:rPr lang="en-US">
                <a:solidFill>
                  <a:prstClr val="black"/>
                </a:solidFill>
                <a:latin typeface="Consolas"/>
              </a:rPr>
              <a:t>[email] [varchar]</a:t>
            </a:r>
            <a:r>
              <a:rPr lang="en-US">
                <a:solidFill>
                  <a:srgbClr val="808080"/>
                </a:solidFill>
                <a:latin typeface="Consolas"/>
              </a:rPr>
              <a:t>(</a:t>
            </a:r>
            <a:r>
              <a:rPr lang="en-US">
                <a:solidFill>
                  <a:prstClr val="black"/>
                </a:solidFill>
                <a:latin typeface="Consolas"/>
              </a:rPr>
              <a:t>50</a:t>
            </a:r>
            <a:r>
              <a:rPr lang="en-US">
                <a:solidFill>
                  <a:srgbClr val="808080"/>
                </a:solidFill>
                <a:latin typeface="Consolas"/>
              </a:rPr>
              <a:t>)</a:t>
            </a:r>
            <a:r>
              <a:rPr lang="en-US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srgbClr val="808080"/>
                </a:solidFill>
                <a:latin typeface="Consolas"/>
              </a:rPr>
              <a:t>NOT</a:t>
            </a:r>
            <a:r>
              <a:rPr lang="en-US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srgbClr val="808080"/>
                </a:solidFill>
                <a:latin typeface="Consolas"/>
              </a:rPr>
              <a:t>NULL,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pPr marL="800100" lvl="2" indent="0">
              <a:buNone/>
            </a:pPr>
            <a:r>
              <a:rPr lang="en-US">
                <a:solidFill>
                  <a:prstClr val="black"/>
                </a:solidFill>
                <a:latin typeface="Consolas"/>
              </a:rPr>
              <a:t>[password] [varchar]</a:t>
            </a:r>
            <a:r>
              <a:rPr lang="en-US">
                <a:solidFill>
                  <a:srgbClr val="808080"/>
                </a:solidFill>
                <a:latin typeface="Consolas"/>
              </a:rPr>
              <a:t>(</a:t>
            </a:r>
            <a:r>
              <a:rPr lang="en-US">
                <a:solidFill>
                  <a:prstClr val="black"/>
                </a:solidFill>
                <a:latin typeface="Consolas"/>
              </a:rPr>
              <a:t>50</a:t>
            </a:r>
            <a:r>
              <a:rPr lang="en-US">
                <a:solidFill>
                  <a:srgbClr val="808080"/>
                </a:solidFill>
                <a:latin typeface="Consolas"/>
              </a:rPr>
              <a:t>)</a:t>
            </a:r>
            <a:r>
              <a:rPr lang="en-US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srgbClr val="808080"/>
                </a:solidFill>
                <a:latin typeface="Consolas"/>
              </a:rPr>
              <a:t>NOT</a:t>
            </a:r>
            <a:r>
              <a:rPr lang="en-US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srgbClr val="808080"/>
                </a:solidFill>
                <a:latin typeface="Consolas"/>
              </a:rPr>
              <a:t>NULL,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pPr marL="800100" lvl="2" indent="0">
              <a:buNone/>
            </a:pPr>
            <a:r>
              <a:rPr lang="en-US">
                <a:solidFill>
                  <a:prstClr val="black"/>
                </a:solidFill>
                <a:latin typeface="Consolas"/>
              </a:rPr>
              <a:t>[enabled] </a:t>
            </a:r>
            <a:r>
              <a:rPr lang="en-US">
                <a:solidFill>
                  <a:srgbClr val="0000FF"/>
                </a:solidFill>
                <a:latin typeface="Consolas"/>
              </a:rPr>
              <a:t>TINYINT</a:t>
            </a:r>
            <a:r>
              <a:rPr lang="en-US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srgbClr val="808080"/>
                </a:solidFill>
                <a:latin typeface="Consolas"/>
              </a:rPr>
              <a:t>NOT</a:t>
            </a:r>
            <a:r>
              <a:rPr lang="en-US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srgbClr val="808080"/>
                </a:solidFill>
                <a:latin typeface="Consolas"/>
              </a:rPr>
              <a:t>NULL</a:t>
            </a:r>
            <a:r>
              <a:rPr lang="en-US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srgbClr val="0000FF"/>
                </a:solidFill>
                <a:latin typeface="Consolas"/>
              </a:rPr>
              <a:t>DEFAULT</a:t>
            </a:r>
            <a:r>
              <a:rPr lang="en-US">
                <a:solidFill>
                  <a:prstClr val="black"/>
                </a:solidFill>
                <a:latin typeface="Consolas"/>
              </a:rPr>
              <a:t> 1</a:t>
            </a:r>
            <a:endParaRPr lang="en-US" sz="1800">
              <a:solidFill>
                <a:prstClr val="black"/>
              </a:solidFill>
              <a:latin typeface="Consolas"/>
            </a:endParaRPr>
          </a:p>
          <a:p>
            <a:pPr marL="400050" lvl="1" indent="0">
              <a:buNone/>
            </a:pPr>
            <a:r>
              <a:rPr lang="en-US" sz="2000">
                <a:solidFill>
                  <a:srgbClr val="808080"/>
                </a:solidFill>
                <a:latin typeface="Consolas"/>
              </a:rPr>
              <a:t>)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7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i="1" smtClean="0"/>
              <a:t>(1) Create </a:t>
            </a:r>
            <a:r>
              <a:rPr lang="en-US" sz="2800" i="1"/>
              <a:t>the </a:t>
            </a:r>
            <a:r>
              <a:rPr lang="en-US" sz="2800" i="1" smtClean="0"/>
              <a:t>request/respone pages</a:t>
            </a:r>
            <a:endParaRPr lang="en-US" sz="2800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smtClean="0"/>
              <a:t>Create </a:t>
            </a:r>
            <a:r>
              <a:rPr lang="en-US" sz="2000" b="1" smtClean="0"/>
              <a:t>login.jsp</a:t>
            </a:r>
            <a:r>
              <a:rPr lang="en-US" sz="2000" smtClean="0"/>
              <a:t>:</a:t>
            </a:r>
          </a:p>
          <a:p>
            <a:endParaRPr lang="en-US" sz="2000"/>
          </a:p>
          <a:p>
            <a:endParaRPr lang="en-US" sz="2000" smtClean="0"/>
          </a:p>
          <a:p>
            <a:endParaRPr lang="en-US" sz="2000"/>
          </a:p>
          <a:p>
            <a:endParaRPr lang="en-US" sz="2000" smtClean="0"/>
          </a:p>
          <a:p>
            <a:endParaRPr lang="en-US" sz="2000"/>
          </a:p>
          <a:p>
            <a:endParaRPr lang="en-US" sz="2000" smtClean="0"/>
          </a:p>
          <a:p>
            <a:r>
              <a:rPr lang="en-US" sz="2000" smtClean="0"/>
              <a:t>And </a:t>
            </a:r>
            <a:r>
              <a:rPr lang="en-US" sz="2000" b="1" smtClean="0"/>
              <a:t>index.jsp</a:t>
            </a:r>
            <a:r>
              <a:rPr lang="en-US" sz="2000" smtClean="0"/>
              <a:t>:</a:t>
            </a:r>
            <a:endParaRPr lang="en-US" sz="20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42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14371" y="1239245"/>
            <a:ext cx="808672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8080"/>
                </a:solidFill>
                <a:latin typeface="Consolas"/>
              </a:rPr>
              <a:t>&lt;</a:t>
            </a:r>
            <a:r>
              <a:rPr lang="en-US">
                <a:solidFill>
                  <a:srgbClr val="3F7F7F"/>
                </a:solidFill>
                <a:highlight>
                  <a:srgbClr val="D4D4D4"/>
                </a:highlight>
                <a:latin typeface="Consolas"/>
              </a:rPr>
              <a:t>body</a:t>
            </a:r>
            <a:r>
              <a:rPr lang="en-US">
                <a:solidFill>
                  <a:srgbClr val="008080"/>
                </a:solidFill>
                <a:highlight>
                  <a:srgbClr val="D4D4D4"/>
                </a:highlight>
                <a:latin typeface="Consolas"/>
              </a:rPr>
              <a:t>&gt;</a:t>
            </a:r>
          </a:p>
          <a:p>
            <a:r>
              <a:rPr lang="en-US">
                <a:solidFill>
                  <a:srgbClr val="008080"/>
                </a:solidFill>
                <a:latin typeface="Consolas"/>
              </a:rPr>
              <a:t>&lt;</a:t>
            </a:r>
            <a:r>
              <a:rPr lang="en-US">
                <a:solidFill>
                  <a:srgbClr val="3F7F7F"/>
                </a:solidFill>
                <a:latin typeface="Consolas"/>
              </a:rPr>
              <a:t>form </a:t>
            </a:r>
            <a:r>
              <a:rPr lang="en-US">
                <a:solidFill>
                  <a:srgbClr val="7F007F"/>
                </a:solidFill>
                <a:latin typeface="Consolas"/>
              </a:rPr>
              <a:t>action</a:t>
            </a:r>
            <a:r>
              <a:rPr lang="en-US">
                <a:solidFill>
                  <a:srgbClr val="000000"/>
                </a:solidFill>
                <a:latin typeface="Consolas"/>
              </a:rPr>
              <a:t>=</a:t>
            </a:r>
            <a:r>
              <a:rPr lang="en-US" i="1">
                <a:solidFill>
                  <a:srgbClr val="2A00FF"/>
                </a:solidFill>
                <a:latin typeface="Consolas"/>
              </a:rPr>
              <a:t>"login" </a:t>
            </a:r>
            <a:r>
              <a:rPr lang="en-US" i="1">
                <a:solidFill>
                  <a:srgbClr val="7F007F"/>
                </a:solidFill>
                <a:latin typeface="Consolas"/>
              </a:rPr>
              <a:t>method</a:t>
            </a:r>
            <a:r>
              <a:rPr lang="en-US" i="1">
                <a:solidFill>
                  <a:srgbClr val="000000"/>
                </a:solidFill>
                <a:latin typeface="Consolas"/>
              </a:rPr>
              <a:t>=</a:t>
            </a:r>
            <a:r>
              <a:rPr lang="en-US" i="1">
                <a:solidFill>
                  <a:srgbClr val="2A00FF"/>
                </a:solidFill>
                <a:latin typeface="Consolas"/>
              </a:rPr>
              <a:t>"post" </a:t>
            </a:r>
            <a:r>
              <a:rPr lang="en-US" i="1">
                <a:solidFill>
                  <a:srgbClr val="7F007F"/>
                </a:solidFill>
                <a:latin typeface="Consolas"/>
              </a:rPr>
              <a:t>name</a:t>
            </a:r>
            <a:r>
              <a:rPr lang="en-US" i="1">
                <a:solidFill>
                  <a:srgbClr val="000000"/>
                </a:solidFill>
                <a:latin typeface="Consolas"/>
              </a:rPr>
              <a:t>=</a:t>
            </a:r>
            <a:r>
              <a:rPr lang="en-US" i="1">
                <a:solidFill>
                  <a:srgbClr val="2A00FF"/>
                </a:solidFill>
                <a:latin typeface="Consolas"/>
              </a:rPr>
              <a:t>"loginForm"</a:t>
            </a:r>
            <a:r>
              <a:rPr lang="en-US" i="1">
                <a:solidFill>
                  <a:srgbClr val="008080"/>
                </a:solidFill>
                <a:latin typeface="Consolas"/>
              </a:rPr>
              <a:t>&gt;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onsolas"/>
              </a:rPr>
              <a:t>User Name: </a:t>
            </a:r>
            <a:r>
              <a:rPr lang="en-US">
                <a:solidFill>
                  <a:srgbClr val="008080"/>
                </a:solidFill>
                <a:latin typeface="Consolas"/>
              </a:rPr>
              <a:t>&lt;</a:t>
            </a:r>
            <a:r>
              <a:rPr lang="en-US">
                <a:solidFill>
                  <a:srgbClr val="3F7F7F"/>
                </a:solidFill>
                <a:latin typeface="Consolas"/>
              </a:rPr>
              <a:t>input </a:t>
            </a:r>
            <a:r>
              <a:rPr lang="en-US">
                <a:solidFill>
                  <a:srgbClr val="7F007F"/>
                </a:solidFill>
                <a:latin typeface="Consolas"/>
              </a:rPr>
              <a:t>type</a:t>
            </a:r>
            <a:r>
              <a:rPr lang="en-US">
                <a:solidFill>
                  <a:srgbClr val="000000"/>
                </a:solidFill>
                <a:latin typeface="Consolas"/>
              </a:rPr>
              <a:t>=</a:t>
            </a:r>
            <a:r>
              <a:rPr lang="en-US" i="1">
                <a:solidFill>
                  <a:srgbClr val="2A00FF"/>
                </a:solidFill>
                <a:latin typeface="Consolas"/>
              </a:rPr>
              <a:t>"text" </a:t>
            </a:r>
            <a:r>
              <a:rPr lang="en-US" i="1">
                <a:solidFill>
                  <a:srgbClr val="7F007F"/>
                </a:solidFill>
                <a:latin typeface="Consolas"/>
              </a:rPr>
              <a:t>name</a:t>
            </a:r>
            <a:r>
              <a:rPr lang="en-US" i="1">
                <a:solidFill>
                  <a:srgbClr val="000000"/>
                </a:solidFill>
                <a:latin typeface="Consolas"/>
              </a:rPr>
              <a:t>=</a:t>
            </a:r>
            <a:r>
              <a:rPr lang="en-US" i="1">
                <a:solidFill>
                  <a:srgbClr val="2A00FF"/>
                </a:solidFill>
                <a:latin typeface="Consolas"/>
              </a:rPr>
              <a:t>"userName"</a:t>
            </a:r>
            <a:r>
              <a:rPr lang="en-US" i="1">
                <a:solidFill>
                  <a:srgbClr val="008080"/>
                </a:solidFill>
                <a:latin typeface="Consolas"/>
              </a:rPr>
              <a:t>&gt;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onsolas"/>
              </a:rPr>
              <a:t>Password: </a:t>
            </a:r>
            <a:r>
              <a:rPr lang="en-US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>
                <a:solidFill>
                  <a:srgbClr val="3F7F7F"/>
                </a:solidFill>
                <a:latin typeface="Consolas"/>
              </a:rPr>
              <a:t>input </a:t>
            </a:r>
            <a:r>
              <a:rPr lang="en-US">
                <a:solidFill>
                  <a:srgbClr val="7F007F"/>
                </a:solidFill>
                <a:latin typeface="Consolas"/>
              </a:rPr>
              <a:t>type</a:t>
            </a:r>
            <a:r>
              <a:rPr lang="en-US">
                <a:solidFill>
                  <a:srgbClr val="000000"/>
                </a:solidFill>
                <a:latin typeface="Consolas"/>
              </a:rPr>
              <a:t>=</a:t>
            </a:r>
            <a:r>
              <a:rPr lang="en-US" i="1">
                <a:solidFill>
                  <a:srgbClr val="2A00FF"/>
                </a:solidFill>
                <a:latin typeface="Consolas"/>
              </a:rPr>
              <a:t>"password" </a:t>
            </a:r>
            <a:r>
              <a:rPr lang="en-US" i="1">
                <a:solidFill>
                  <a:srgbClr val="7F007F"/>
                </a:solidFill>
                <a:latin typeface="Consolas"/>
              </a:rPr>
              <a:t>name</a:t>
            </a:r>
            <a:r>
              <a:rPr lang="en-US" i="1">
                <a:solidFill>
                  <a:srgbClr val="000000"/>
                </a:solidFill>
                <a:latin typeface="Consolas"/>
              </a:rPr>
              <a:t>=</a:t>
            </a:r>
            <a:r>
              <a:rPr lang="en-US" i="1">
                <a:solidFill>
                  <a:srgbClr val="2A00FF"/>
                </a:solidFill>
                <a:latin typeface="Consolas"/>
              </a:rPr>
              <a:t>"password"</a:t>
            </a:r>
            <a:r>
              <a:rPr lang="en-US" i="1">
                <a:solidFill>
                  <a:srgbClr val="008080"/>
                </a:solidFill>
                <a:latin typeface="Consolas"/>
              </a:rPr>
              <a:t>&gt;</a:t>
            </a:r>
          </a:p>
          <a:p>
            <a:pPr lvl="1"/>
            <a:r>
              <a:rPr lang="en-US" smtClean="0">
                <a:solidFill>
                  <a:srgbClr val="008080"/>
                </a:solidFill>
                <a:latin typeface="Consolas"/>
              </a:rPr>
              <a:t>			&lt;</a:t>
            </a:r>
            <a:r>
              <a:rPr lang="en-US">
                <a:solidFill>
                  <a:srgbClr val="3F7F7F"/>
                </a:solidFill>
                <a:latin typeface="Consolas"/>
              </a:rPr>
              <a:t>input </a:t>
            </a:r>
            <a:r>
              <a:rPr lang="en-US">
                <a:solidFill>
                  <a:srgbClr val="7F007F"/>
                </a:solidFill>
                <a:latin typeface="Consolas"/>
              </a:rPr>
              <a:t>type</a:t>
            </a:r>
            <a:r>
              <a:rPr lang="en-US">
                <a:solidFill>
                  <a:srgbClr val="000000"/>
                </a:solidFill>
                <a:latin typeface="Consolas"/>
              </a:rPr>
              <a:t>=</a:t>
            </a:r>
            <a:r>
              <a:rPr lang="en-US" i="1">
                <a:solidFill>
                  <a:srgbClr val="2A00FF"/>
                </a:solidFill>
                <a:latin typeface="Consolas"/>
              </a:rPr>
              <a:t>"submit" </a:t>
            </a:r>
            <a:r>
              <a:rPr lang="en-US" i="1">
                <a:solidFill>
                  <a:srgbClr val="7F007F"/>
                </a:solidFill>
                <a:latin typeface="Consolas"/>
              </a:rPr>
              <a:t>value</a:t>
            </a:r>
            <a:r>
              <a:rPr lang="en-US" i="1">
                <a:solidFill>
                  <a:srgbClr val="000000"/>
                </a:solidFill>
                <a:latin typeface="Consolas"/>
              </a:rPr>
              <a:t>=</a:t>
            </a:r>
            <a:r>
              <a:rPr lang="en-US" i="1">
                <a:solidFill>
                  <a:srgbClr val="2A00FF"/>
                </a:solidFill>
                <a:latin typeface="Consolas"/>
              </a:rPr>
              <a:t>"Login"</a:t>
            </a:r>
            <a:r>
              <a:rPr lang="en-US" i="1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>
                <a:solidFill>
                  <a:srgbClr val="008080"/>
                </a:solidFill>
                <a:latin typeface="Consolas"/>
              </a:rPr>
              <a:t>&lt;/</a:t>
            </a:r>
            <a:r>
              <a:rPr lang="en-US">
                <a:solidFill>
                  <a:srgbClr val="3F7F7F"/>
                </a:solidFill>
                <a:latin typeface="Consolas"/>
              </a:rPr>
              <a:t>form</a:t>
            </a:r>
            <a:r>
              <a:rPr lang="en-US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>
                <a:solidFill>
                  <a:srgbClr val="008080"/>
                </a:solidFill>
                <a:latin typeface="Consolas"/>
              </a:rPr>
              <a:t>&lt;/</a:t>
            </a:r>
            <a:r>
              <a:rPr lang="en-US">
                <a:solidFill>
                  <a:srgbClr val="3F7F7F"/>
                </a:solidFill>
                <a:highlight>
                  <a:srgbClr val="D4D4D4"/>
                </a:highlight>
                <a:latin typeface="Consolas"/>
              </a:rPr>
              <a:t>body</a:t>
            </a:r>
            <a:r>
              <a:rPr lang="en-US">
                <a:solidFill>
                  <a:srgbClr val="008080"/>
                </a:solidFill>
                <a:highlight>
                  <a:srgbClr val="D4D4D4"/>
                </a:highlight>
                <a:latin typeface="Consolas"/>
              </a:rPr>
              <a:t>&gt;</a:t>
            </a:r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870857" y="3878310"/>
            <a:ext cx="7930242" cy="1200329"/>
            <a:chOff x="870857" y="3878310"/>
            <a:chExt cx="7930242" cy="1200329"/>
          </a:xfrm>
        </p:grpSpPr>
        <p:sp>
          <p:nvSpPr>
            <p:cNvPr id="8" name="Rectangle 7"/>
            <p:cNvSpPr/>
            <p:nvPr/>
          </p:nvSpPr>
          <p:spPr>
            <a:xfrm>
              <a:off x="870857" y="3878310"/>
              <a:ext cx="7930242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mtClean="0">
                  <a:solidFill>
                    <a:srgbClr val="008080"/>
                  </a:solidFill>
                  <a:latin typeface="Consolas"/>
                </a:rPr>
                <a:t>&lt;</a:t>
              </a:r>
              <a:r>
                <a:rPr lang="en-US">
                  <a:solidFill>
                    <a:srgbClr val="3F7F7F"/>
                  </a:solidFill>
                  <a:latin typeface="Consolas"/>
                </a:rPr>
                <a:t>body</a:t>
              </a:r>
              <a:r>
                <a:rPr lang="en-US">
                  <a:solidFill>
                    <a:srgbClr val="008080"/>
                  </a:solidFill>
                  <a:latin typeface="Consolas"/>
                </a:rPr>
                <a:t>&gt;</a:t>
              </a:r>
            </a:p>
            <a:p>
              <a:r>
                <a:rPr lang="pt-BR">
                  <a:solidFill>
                    <a:srgbClr val="000000"/>
                  </a:solidFill>
                  <a:latin typeface="Consolas"/>
                </a:rPr>
                <a:t>    </a:t>
              </a:r>
              <a:r>
                <a:rPr lang="pt-BR">
                  <a:solidFill>
                    <a:srgbClr val="008080"/>
                  </a:solidFill>
                  <a:latin typeface="Consolas"/>
                </a:rPr>
                <a:t>&lt;</a:t>
              </a:r>
              <a:r>
                <a:rPr lang="pt-BR">
                  <a:solidFill>
                    <a:srgbClr val="3F7F7F"/>
                  </a:solidFill>
                  <a:latin typeface="Consolas"/>
                </a:rPr>
                <a:t>h2</a:t>
              </a:r>
              <a:r>
                <a:rPr lang="pt-BR">
                  <a:solidFill>
                    <a:srgbClr val="008080"/>
                  </a:solidFill>
                  <a:latin typeface="Consolas"/>
                </a:rPr>
                <a:t>&gt;</a:t>
              </a:r>
              <a:r>
                <a:rPr lang="pt-BR">
                  <a:solidFill>
                    <a:srgbClr val="000000"/>
                  </a:solidFill>
                  <a:latin typeface="Consolas"/>
                </a:rPr>
                <a:t>Welcome </a:t>
              </a:r>
              <a:r>
                <a:rPr lang="pt-BR">
                  <a:solidFill>
                    <a:srgbClr val="008080"/>
                  </a:solidFill>
                  <a:latin typeface="Consolas"/>
                </a:rPr>
                <a:t>&lt;</a:t>
              </a:r>
              <a:r>
                <a:rPr lang="pt-BR">
                  <a:solidFill>
                    <a:srgbClr val="3F7F7F"/>
                  </a:solidFill>
                  <a:latin typeface="Consolas"/>
                </a:rPr>
                <a:t>span</a:t>
              </a:r>
              <a:r>
                <a:rPr lang="pt-BR" smtClean="0">
                  <a:solidFill>
                    <a:srgbClr val="008080"/>
                  </a:solidFill>
                  <a:latin typeface="Consolas"/>
                </a:rPr>
                <a:t>&gt;</a:t>
              </a:r>
              <a:r>
                <a:rPr lang="pt-BR" smtClean="0">
                  <a:solidFill>
                    <a:srgbClr val="000000"/>
                  </a:solidFill>
                  <a:latin typeface="Consolas"/>
                </a:rPr>
                <a:t>${userName</a:t>
              </a:r>
              <a:r>
                <a:rPr lang="pt-BR">
                  <a:solidFill>
                    <a:srgbClr val="000000"/>
                  </a:solidFill>
                  <a:latin typeface="Consolas"/>
                </a:rPr>
                <a:t>}</a:t>
              </a:r>
              <a:r>
                <a:rPr lang="pt-BR">
                  <a:solidFill>
                    <a:srgbClr val="008080"/>
                  </a:solidFill>
                  <a:latin typeface="Consolas"/>
                </a:rPr>
                <a:t>&lt;/</a:t>
              </a:r>
              <a:r>
                <a:rPr lang="pt-BR">
                  <a:solidFill>
                    <a:srgbClr val="3F7F7F"/>
                  </a:solidFill>
                  <a:latin typeface="Consolas"/>
                </a:rPr>
                <a:t>span</a:t>
              </a:r>
              <a:r>
                <a:rPr lang="pt-BR">
                  <a:solidFill>
                    <a:srgbClr val="008080"/>
                  </a:solidFill>
                  <a:latin typeface="Consolas"/>
                </a:rPr>
                <a:t>&gt;</a:t>
              </a:r>
              <a:r>
                <a:rPr lang="pt-BR">
                  <a:solidFill>
                    <a:srgbClr val="000000"/>
                  </a:solidFill>
                  <a:latin typeface="Consolas"/>
                </a:rPr>
                <a:t>! </a:t>
              </a:r>
              <a:r>
                <a:rPr lang="pt-BR">
                  <a:solidFill>
                    <a:srgbClr val="008080"/>
                  </a:solidFill>
                  <a:latin typeface="Consolas"/>
                </a:rPr>
                <a:t>&lt;/</a:t>
              </a:r>
              <a:r>
                <a:rPr lang="pt-BR">
                  <a:solidFill>
                    <a:srgbClr val="3F7F7F"/>
                  </a:solidFill>
                  <a:latin typeface="Consolas"/>
                </a:rPr>
                <a:t>h2</a:t>
              </a:r>
              <a:r>
                <a:rPr lang="pt-BR">
                  <a:solidFill>
                    <a:srgbClr val="008080"/>
                  </a:solidFill>
                  <a:latin typeface="Consolas"/>
                </a:rPr>
                <a:t>&gt;</a:t>
              </a:r>
            </a:p>
            <a:p>
              <a:r>
                <a:rPr lang="en-US" smtClean="0">
                  <a:solidFill>
                    <a:srgbClr val="008080"/>
                  </a:solidFill>
                  <a:latin typeface="Consolas"/>
                </a:rPr>
                <a:t>&lt;/</a:t>
              </a:r>
              <a:r>
                <a:rPr lang="en-US">
                  <a:solidFill>
                    <a:srgbClr val="3F7F7F"/>
                  </a:solidFill>
                  <a:latin typeface="Consolas"/>
                </a:rPr>
                <a:t>body</a:t>
              </a:r>
              <a:r>
                <a:rPr lang="en-US">
                  <a:solidFill>
                    <a:srgbClr val="008080"/>
                  </a:solidFill>
                  <a:latin typeface="Consolas"/>
                </a:rPr>
                <a:t>&gt;</a:t>
              </a:r>
            </a:p>
            <a:p>
              <a:r>
                <a:rPr lang="en-US">
                  <a:solidFill>
                    <a:srgbClr val="008080"/>
                  </a:solidFill>
                  <a:latin typeface="Consolas"/>
                </a:rPr>
                <a:t>&lt;/</a:t>
              </a:r>
              <a:r>
                <a:rPr lang="en-US">
                  <a:solidFill>
                    <a:srgbClr val="3F7F7F"/>
                  </a:solidFill>
                  <a:latin typeface="Consolas"/>
                </a:rPr>
                <a:t>html</a:t>
              </a:r>
              <a:r>
                <a:rPr lang="en-US">
                  <a:solidFill>
                    <a:srgbClr val="008080"/>
                  </a:solidFill>
                  <a:latin typeface="Consolas"/>
                </a:rPr>
                <a:t>&gt;</a:t>
              </a: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692769" y="4114800"/>
              <a:ext cx="1441939" cy="492369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511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smtClean="0"/>
              <a:t>(2) Create the bean class</a:t>
            </a:r>
            <a:endParaRPr lang="en-US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43</a:t>
            </a:fld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772" y="923452"/>
            <a:ext cx="4330485" cy="5291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565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/>
              <a:t>(2) Create the controller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44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295400" y="778566"/>
            <a:ext cx="6553200" cy="5457825"/>
            <a:chOff x="1295400" y="778566"/>
            <a:chExt cx="6553200" cy="545782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5400" y="778566"/>
              <a:ext cx="6553200" cy="5457825"/>
            </a:xfrm>
            <a:prstGeom prst="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4572000" y="5099538"/>
              <a:ext cx="773723" cy="298939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761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smtClean="0"/>
              <a:t>(2) Create the service class</a:t>
            </a:r>
            <a:endParaRPr lang="en-US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45</a:t>
            </a:fld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75" y="972457"/>
            <a:ext cx="4654928" cy="1891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372" y="2571978"/>
            <a:ext cx="5675086" cy="3430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228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smtClean="0"/>
              <a:t>(2) Create the dao class</a:t>
            </a:r>
            <a:endParaRPr lang="en-US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46</a:t>
            </a:fld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53" y="778566"/>
            <a:ext cx="3609975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953" y="2129834"/>
            <a:ext cx="6091923" cy="4121006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226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i="1"/>
              <a:t>(3) Provide the entry of controller in the web.xml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47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95" y="1035048"/>
            <a:ext cx="8371792" cy="4103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528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smtClean="0"/>
              <a:t>(4) Define </a:t>
            </a:r>
            <a:r>
              <a:rPr lang="en-US" i="1"/>
              <a:t>the bean in the xml </a:t>
            </a:r>
            <a:r>
              <a:rPr lang="en-US" i="1" smtClean="0"/>
              <a:t>file</a:t>
            </a:r>
            <a:endParaRPr lang="en-US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buClr>
                <a:srgbClr val="F79646">
                  <a:lumMod val="75000"/>
                </a:srgbClr>
              </a:buClr>
            </a:pPr>
            <a:r>
              <a:rPr lang="en-US" sz="2400">
                <a:solidFill>
                  <a:prstClr val="black"/>
                </a:solidFill>
              </a:rPr>
              <a:t>Create  </a:t>
            </a:r>
            <a:r>
              <a:rPr lang="en-US" sz="2400" b="1">
                <a:solidFill>
                  <a:prstClr val="black"/>
                </a:solidFill>
              </a:rPr>
              <a:t>spring-servlet.xml</a:t>
            </a:r>
            <a:r>
              <a:rPr lang="en-US" sz="2400">
                <a:solidFill>
                  <a:prstClr val="black"/>
                </a:solidFill>
              </a:rPr>
              <a:t>  under the </a:t>
            </a:r>
            <a:r>
              <a:rPr lang="en-US" sz="2400" b="1">
                <a:solidFill>
                  <a:prstClr val="black"/>
                </a:solidFill>
              </a:rPr>
              <a:t>src/main/webapp/WEB-INF</a:t>
            </a:r>
            <a:r>
              <a:rPr lang="en-US" sz="2400">
                <a:solidFill>
                  <a:prstClr val="black"/>
                </a:solidFill>
              </a:rPr>
              <a:t> folder and define the beans.</a:t>
            </a: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48</a:t>
            </a:fld>
            <a:endParaRPr 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7" y="1719470"/>
            <a:ext cx="8124825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075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smtClean="0"/>
              <a:t>(4) Define </a:t>
            </a:r>
            <a:r>
              <a:rPr lang="en-US" i="1"/>
              <a:t>the bean in the xml </a:t>
            </a:r>
            <a:r>
              <a:rPr lang="en-US" i="1" smtClean="0"/>
              <a:t>file</a:t>
            </a:r>
            <a:endParaRPr lang="en-US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49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835706" y="1120321"/>
            <a:ext cx="7153275" cy="2324100"/>
            <a:chOff x="835706" y="1120321"/>
            <a:chExt cx="7153275" cy="2324100"/>
          </a:xfrm>
        </p:grpSpPr>
        <p:pic>
          <p:nvPicPr>
            <p:cNvPr id="1536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706" y="1120321"/>
              <a:ext cx="7153275" cy="2324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5250" y="2088696"/>
              <a:ext cx="1187450" cy="175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90656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 to Spring MVC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sz="240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 descr="Kết quả hình ảnh cho Spring framewo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785" y="5255306"/>
            <a:ext cx="1593616" cy="1101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380440897"/>
              </p:ext>
            </p:extLst>
          </p:nvPr>
        </p:nvGraphicFramePr>
        <p:xfrm>
          <a:off x="191412" y="1191306"/>
          <a:ext cx="871404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8414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i="1" smtClean="0"/>
              <a:t>(5) </a:t>
            </a:r>
            <a:r>
              <a:rPr lang="en-US" sz="3200" i="1"/>
              <a:t>Start server and deploy the project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50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046513" y="778566"/>
            <a:ext cx="5781675" cy="5502403"/>
            <a:chOff x="2046513" y="778566"/>
            <a:chExt cx="5781675" cy="5502403"/>
          </a:xfrm>
        </p:grpSpPr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6513" y="778566"/>
              <a:ext cx="5781675" cy="5502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2046513" y="1799771"/>
              <a:ext cx="783773" cy="188686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830286" y="4339771"/>
              <a:ext cx="4997902" cy="188686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23438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i="1" smtClean="0"/>
              <a:t>(5) Start </a:t>
            </a:r>
            <a:r>
              <a:rPr lang="en-US" sz="3200" i="1"/>
              <a:t>server and deploy the </a:t>
            </a:r>
            <a:r>
              <a:rPr lang="en-US" sz="3200" i="1" smtClean="0"/>
              <a:t>project</a:t>
            </a:r>
            <a:endParaRPr lang="en-US" sz="3200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51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5" y="1256166"/>
            <a:ext cx="4563382" cy="2576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373" y="3832767"/>
            <a:ext cx="5508087" cy="1958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66369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SUMMAY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52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0020843"/>
              </p:ext>
            </p:extLst>
          </p:nvPr>
        </p:nvGraphicFramePr>
        <p:xfrm>
          <a:off x="377372" y="1001486"/>
          <a:ext cx="8528089" cy="39043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4391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18283"/>
            <a:ext cx="4694931" cy="1143000"/>
          </a:xfrm>
        </p:spPr>
        <p:txBody>
          <a:bodyPr>
            <a:noAutofit/>
          </a:bodyPr>
          <a:lstStyle/>
          <a:p>
            <a:r>
              <a:rPr lang="en-US" sz="7200" dirty="0" smtClean="0">
                <a:solidFill>
                  <a:srgbClr val="E46C0A"/>
                </a:solidFill>
              </a:rPr>
              <a:t>Thank you</a:t>
            </a:r>
            <a:endParaRPr lang="en-US" sz="7200" dirty="0">
              <a:solidFill>
                <a:srgbClr val="E46C0A"/>
              </a:solidFill>
            </a:endParaRP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682672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4FB0DF-9300-7D4B-B157-CBD30D15743F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91411" y="6356350"/>
            <a:ext cx="396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©FPT SOFTWARE - Corporate Training Center - Internal Use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3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 Introduction to MVC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smtClean="0"/>
              <a:t>A Web Application developed using JSP/Servlet Technology:</a:t>
            </a:r>
          </a:p>
          <a:p>
            <a:pPr marL="0" indent="0">
              <a:buNone/>
            </a:pPr>
            <a:endParaRPr lang="en-US" sz="2400" b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6</a:t>
            </a:fld>
            <a:endParaRPr lang="en-US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383" y="1368863"/>
            <a:ext cx="4615311" cy="271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91411" y="4107712"/>
            <a:ext cx="8714050" cy="22704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 2" panose="05020102010507070707" pitchFamily="18" charset="2"/>
              <a:buChar char="P"/>
              <a:defRPr sz="24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</a:rPr>
              <a:t>M</a:t>
            </a:r>
            <a:r>
              <a:rPr lang="en-US" sz="2400" smtClean="0"/>
              <a:t>odel: presents </a:t>
            </a:r>
            <a:r>
              <a:rPr lang="en-US" sz="2400" u="sng"/>
              <a:t>D</a:t>
            </a:r>
            <a:r>
              <a:rPr lang="en-US" sz="2400" u="sng" smtClean="0"/>
              <a:t>ata</a:t>
            </a:r>
            <a:r>
              <a:rPr lang="en-US" sz="2400" smtClean="0"/>
              <a:t>;</a:t>
            </a:r>
          </a:p>
          <a:p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</a:rPr>
              <a:t>V</a:t>
            </a:r>
            <a:r>
              <a:rPr lang="en-US" sz="2400" smtClean="0"/>
              <a:t>iew: presents </a:t>
            </a:r>
            <a:r>
              <a:rPr lang="en-US" sz="2400" u="sng" smtClean="0"/>
              <a:t>UI</a:t>
            </a:r>
            <a:r>
              <a:rPr lang="en-US" sz="2400" smtClean="0"/>
              <a:t> part;</a:t>
            </a:r>
          </a:p>
          <a:p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US" sz="2400" smtClean="0"/>
              <a:t>ontroller: manages the application flow, makes a call to some sort of service producting Model and then passes on the </a:t>
            </a:r>
            <a:r>
              <a:rPr lang="en-US" sz="2400" u="sng" smtClean="0"/>
              <a:t>Model to the View</a:t>
            </a:r>
            <a:r>
              <a:rPr lang="en-US" sz="2400" smtClean="0"/>
              <a:t>;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394847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Introduction to MVC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/>
              <a:t>A Web Application developed using </a:t>
            </a:r>
            <a:r>
              <a:rPr lang="en-US" sz="2400" b="1" smtClean="0"/>
              <a:t>SpringMVC framework:</a:t>
            </a:r>
            <a:endParaRPr lang="en-US" sz="2400" b="1"/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82" y="1232807"/>
            <a:ext cx="5116104" cy="291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476" y="4140084"/>
            <a:ext cx="3450984" cy="221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866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Spring MVC Processing </a:t>
            </a:r>
            <a:r>
              <a:rPr lang="en-US" smtClean="0"/>
              <a:t>Sequence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US" sz="200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869748921"/>
              </p:ext>
            </p:extLst>
          </p:nvPr>
        </p:nvGraphicFramePr>
        <p:xfrm>
          <a:off x="191410" y="778566"/>
          <a:ext cx="8714049" cy="55777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6055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50" charset="-128"/>
              </a:rPr>
              <a:t>DispatcherServlet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smtClean="0"/>
              <a:t>What is </a:t>
            </a:r>
            <a:r>
              <a:rPr lang="en-US" altLang="en-US" sz="2400" b="1" smtClean="0">
                <a:ea typeface="ＭＳ Ｐゴシック" panose="020B0600070205080204" pitchFamily="50" charset="-128"/>
              </a:rPr>
              <a:t>DispatcherServlet?</a:t>
            </a:r>
            <a:endParaRPr lang="en-US" sz="2400" b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9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40656" y="1498600"/>
            <a:ext cx="8364803" cy="3352800"/>
            <a:chOff x="685800" y="2209800"/>
            <a:chExt cx="7772400" cy="3352800"/>
          </a:xfrm>
        </p:grpSpPr>
        <p:sp>
          <p:nvSpPr>
            <p:cNvPr id="7" name="Oval 6"/>
            <p:cNvSpPr/>
            <p:nvPr/>
          </p:nvSpPr>
          <p:spPr>
            <a:xfrm>
              <a:off x="685800" y="3352800"/>
              <a:ext cx="2532067" cy="990600"/>
            </a:xfrm>
            <a:prstGeom prst="ellips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2000" b="1" dirty="0" err="1"/>
                <a:t>DispatcherServlet</a:t>
              </a:r>
              <a:endParaRPr lang="en-US" sz="2000" b="1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191000" y="2209800"/>
              <a:ext cx="2362200" cy="533400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dirty="0"/>
                <a:t>is </a:t>
              </a:r>
              <a:r>
                <a:rPr lang="en-US" b="1" dirty="0" err="1"/>
                <a:t>Servlet</a:t>
              </a:r>
              <a:endParaRPr lang="en-US" b="1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191000" y="2933700"/>
              <a:ext cx="4267200" cy="1333500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just">
                <a:defRPr/>
              </a:pPr>
              <a:r>
                <a:rPr lang="en-US"/>
                <a:t>Is designed around a central </a:t>
              </a:r>
              <a:r>
                <a:rPr lang="en-US" b="1"/>
                <a:t>Servlet</a:t>
              </a:r>
              <a:r>
                <a:rPr lang="en-US"/>
                <a:t> that dispatches the request to the </a:t>
              </a:r>
              <a:r>
                <a:rPr lang="en-US" b="1"/>
                <a:t>controller</a:t>
              </a:r>
              <a:r>
                <a:rPr lang="en-US"/>
                <a:t> and </a:t>
              </a:r>
              <a:r>
                <a:rPr lang="en-US" b="1"/>
                <a:t>offers</a:t>
              </a:r>
              <a:r>
                <a:rPr lang="en-US"/>
                <a:t> functionality that facilitates the development of web applications.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91000" y="4495800"/>
              <a:ext cx="4267200" cy="1066800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just">
                <a:defRPr/>
              </a:pPr>
              <a:r>
                <a:rPr lang="en-US" dirty="0"/>
                <a:t>I</a:t>
              </a:r>
              <a:r>
                <a:rPr lang="en-US" smtClean="0"/>
                <a:t>s </a:t>
              </a:r>
              <a:r>
                <a:rPr lang="en-US" dirty="0"/>
                <a:t>completely integrated with the </a:t>
              </a:r>
              <a:r>
                <a:rPr lang="en-US" b="1" dirty="0"/>
                <a:t>Spring </a:t>
              </a:r>
              <a:r>
                <a:rPr lang="en-US" b="1" dirty="0" err="1"/>
                <a:t>IoC</a:t>
              </a:r>
              <a:r>
                <a:rPr lang="en-US" b="1" dirty="0"/>
                <a:t> </a:t>
              </a:r>
              <a:r>
                <a:rPr lang="en-US" dirty="0"/>
                <a:t>container and as such allows you </a:t>
              </a:r>
              <a:r>
                <a:rPr lang="en-US"/>
                <a:t>to </a:t>
              </a:r>
              <a:r>
                <a:rPr lang="en-US" smtClean="0"/>
                <a:t>use every </a:t>
              </a:r>
              <a:r>
                <a:rPr lang="en-US" dirty="0"/>
                <a:t>other feature that </a:t>
              </a:r>
              <a:r>
                <a:rPr lang="en-US"/>
                <a:t>Spring </a:t>
              </a:r>
              <a:r>
                <a:rPr lang="en-US" smtClean="0"/>
                <a:t>has.</a:t>
              </a:r>
              <a:endParaRPr lang="en-US" dirty="0"/>
            </a:p>
          </p:txBody>
        </p:sp>
        <p:cxnSp>
          <p:nvCxnSpPr>
            <p:cNvPr id="11" name="Straight Arrow Connector 10"/>
            <p:cNvCxnSpPr>
              <a:stCxn id="7" idx="7"/>
              <a:endCxn id="8" idx="1"/>
            </p:cNvCxnSpPr>
            <p:nvPr/>
          </p:nvCxnSpPr>
          <p:spPr>
            <a:xfrm flipV="1">
              <a:off x="2847054" y="2476500"/>
              <a:ext cx="1343946" cy="102137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6"/>
              <a:endCxn id="9" idx="1"/>
            </p:cNvCxnSpPr>
            <p:nvPr/>
          </p:nvCxnSpPr>
          <p:spPr>
            <a:xfrm flipV="1">
              <a:off x="3217867" y="3600450"/>
              <a:ext cx="973133" cy="2476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7" idx="5"/>
              <a:endCxn id="10" idx="1"/>
            </p:cNvCxnSpPr>
            <p:nvPr/>
          </p:nvCxnSpPr>
          <p:spPr>
            <a:xfrm>
              <a:off x="2847054" y="4198330"/>
              <a:ext cx="1343946" cy="83087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923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2_Template_Slide2.pptx" id="{99FF2B2D-D42A-4657-9679-2981920FE586}" vid="{71BCB326-7194-49D6-BAEC-3BF5335D123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2_Template_Slide2</Template>
  <TotalTime>7217</TotalTime>
  <Words>2780</Words>
  <Application>Microsoft Office PowerPoint</Application>
  <PresentationFormat>On-screen Show (4:3)</PresentationFormat>
  <Paragraphs>638</Paragraphs>
  <Slides>53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Presentation2</vt:lpstr>
      <vt:lpstr>SPRING  WEB MVC FRAMEWORK</vt:lpstr>
      <vt:lpstr>Table Content</vt:lpstr>
      <vt:lpstr>Learning Goals</vt:lpstr>
      <vt:lpstr>Introduction</vt:lpstr>
      <vt:lpstr>Introduction to Spring MVC</vt:lpstr>
      <vt:lpstr>An Introduction to MVC</vt:lpstr>
      <vt:lpstr>An Introduction to MVC</vt:lpstr>
      <vt:lpstr>Spring MVC Processing Sequence</vt:lpstr>
      <vt:lpstr>DispatcherServlet</vt:lpstr>
      <vt:lpstr>DispatcherServlet</vt:lpstr>
      <vt:lpstr>DispatcherServlet</vt:lpstr>
      <vt:lpstr>Implementing Controllers</vt:lpstr>
      <vt:lpstr>Implementing Controllers</vt:lpstr>
      <vt:lpstr>Resolving Views</vt:lpstr>
      <vt:lpstr>Resolving Views</vt:lpstr>
      <vt:lpstr>Resolving Views</vt:lpstr>
      <vt:lpstr>Resolving Views</vt:lpstr>
      <vt:lpstr>Resolving Views</vt:lpstr>
      <vt:lpstr>Resolving Views: XmlViewResolver</vt:lpstr>
      <vt:lpstr>Resolving Views: Controller</vt:lpstr>
      <vt:lpstr>Resolving Views: XmlViewResolver</vt:lpstr>
      <vt:lpstr>Resolving Views: ResourceBundleViewResolver</vt:lpstr>
      <vt:lpstr>Resolving Views: Controller</vt:lpstr>
      <vt:lpstr>Resolving Views: ResourceBundleViewResolver</vt:lpstr>
      <vt:lpstr>Spring MVC Autowire</vt:lpstr>
      <vt:lpstr>Spring MVC Autowire</vt:lpstr>
      <vt:lpstr>Spring MVC Autowire</vt:lpstr>
      <vt:lpstr>Spring MVC Autowire</vt:lpstr>
      <vt:lpstr>Spring MVC Autowire</vt:lpstr>
      <vt:lpstr>Spring JdbcTemplate</vt:lpstr>
      <vt:lpstr>Spring JdbcTemplate</vt:lpstr>
      <vt:lpstr>Spring Jdbc Approaches</vt:lpstr>
      <vt:lpstr>JdbcTemplate class</vt:lpstr>
      <vt:lpstr>JdbcTemplate class</vt:lpstr>
      <vt:lpstr>DriverManagerDataSource class</vt:lpstr>
      <vt:lpstr>Spring MVC First Example</vt:lpstr>
      <vt:lpstr>Spring MVC First Example</vt:lpstr>
      <vt:lpstr>Directory Structure using Maven</vt:lpstr>
      <vt:lpstr>Required Maven Dependency</vt:lpstr>
      <vt:lpstr>Required Maven Dependency</vt:lpstr>
      <vt:lpstr>Table definition</vt:lpstr>
      <vt:lpstr>(1) Create the request/respone pages</vt:lpstr>
      <vt:lpstr>(2) Create the bean class</vt:lpstr>
      <vt:lpstr>(2) Create the controller class</vt:lpstr>
      <vt:lpstr>(2) Create the service class</vt:lpstr>
      <vt:lpstr>(2) Create the dao class</vt:lpstr>
      <vt:lpstr>(3) Provide the entry of controller in the web.xml file</vt:lpstr>
      <vt:lpstr>(4) Define the bean in the xml file</vt:lpstr>
      <vt:lpstr>(4) Define the bean in the xml file</vt:lpstr>
      <vt:lpstr>(5) Start server and deploy the project</vt:lpstr>
      <vt:lpstr>(5) Start server and deploy the project</vt:lpstr>
      <vt:lpstr>SUMMAY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Thi Dieu (FHO.WD)</dc:creator>
  <cp:lastModifiedBy>Nguyen Thi Dieu (FHO.WD)</cp:lastModifiedBy>
  <cp:revision>600</cp:revision>
  <dcterms:created xsi:type="dcterms:W3CDTF">2016-11-02T02:13:02Z</dcterms:created>
  <dcterms:modified xsi:type="dcterms:W3CDTF">2018-07-09T04:13:02Z</dcterms:modified>
</cp:coreProperties>
</file>