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3" r:id="rId5"/>
    <p:sldId id="264" r:id="rId6"/>
    <p:sldId id="265" r:id="rId7"/>
    <p:sldId id="266" r:id="rId8"/>
    <p:sldId id="267" r:id="rId9"/>
    <p:sldId id="258" r:id="rId10"/>
    <p:sldId id="262"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C38AE-C04F-4991-A8D6-8F0F42A444D9}" v="1" dt="2018-07-17T09:06:17.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Đức Hà" userId="7edb287e7272e36f" providerId="Windows Live" clId="Web-{3B3E2B14-DB1C-41A1-9D53-D5131ABA66C1}"/>
    <pc:docChg chg="addSld delSld modSld">
      <pc:chgData name="Anh Đức Hà" userId="7edb287e7272e36f" providerId="Windows Live" clId="Web-{3B3E2B14-DB1C-41A1-9D53-D5131ABA66C1}" dt="2018-07-18T08:33:32.663" v="657" actId="20577"/>
      <pc:docMkLst>
        <pc:docMk/>
      </pc:docMkLst>
      <pc:sldChg chg="modSp">
        <pc:chgData name="Anh Đức Hà" userId="7edb287e7272e36f" providerId="Windows Live" clId="Web-{3B3E2B14-DB1C-41A1-9D53-D5131ABA66C1}" dt="2018-07-18T08:29:23.241" v="611" actId="20577"/>
        <pc:sldMkLst>
          <pc:docMk/>
          <pc:sldMk cId="2205666347" sldId="261"/>
        </pc:sldMkLst>
        <pc:spChg chg="mod">
          <ac:chgData name="Anh Đức Hà" userId="7edb287e7272e36f" providerId="Windows Live" clId="Web-{3B3E2B14-DB1C-41A1-9D53-D5131ABA66C1}" dt="2018-07-18T08:29:23.241" v="611" actId="20577"/>
          <ac:spMkLst>
            <pc:docMk/>
            <pc:sldMk cId="2205666347" sldId="261"/>
            <ac:spMk id="2" creationId="{FE33D4B1-AF77-40B6-903B-10DA507362BE}"/>
          </ac:spMkLst>
        </pc:spChg>
        <pc:spChg chg="mod">
          <ac:chgData name="Anh Đức Hà" userId="7edb287e7272e36f" providerId="Windows Live" clId="Web-{3B3E2B14-DB1C-41A1-9D53-D5131ABA66C1}" dt="2018-07-18T07:03:29.556" v="234" actId="20577"/>
          <ac:spMkLst>
            <pc:docMk/>
            <pc:sldMk cId="2205666347" sldId="261"/>
            <ac:spMk id="3" creationId="{7B8A2979-C300-4BF6-9A4D-8597D8978D5E}"/>
          </ac:spMkLst>
        </pc:spChg>
      </pc:sldChg>
      <pc:sldChg chg="addSp delSp modSp new">
        <pc:chgData name="Anh Đức Hà" userId="7edb287e7272e36f" providerId="Windows Live" clId="Web-{3B3E2B14-DB1C-41A1-9D53-D5131ABA66C1}" dt="2018-07-18T04:14:57.559" v="78" actId="20577"/>
        <pc:sldMkLst>
          <pc:docMk/>
          <pc:sldMk cId="2965277929" sldId="262"/>
        </pc:sldMkLst>
        <pc:spChg chg="mod">
          <ac:chgData name="Anh Đức Hà" userId="7edb287e7272e36f" providerId="Windows Live" clId="Web-{3B3E2B14-DB1C-41A1-9D53-D5131ABA66C1}" dt="2018-07-18T04:14:04.262" v="67" actId="20577"/>
          <ac:spMkLst>
            <pc:docMk/>
            <pc:sldMk cId="2965277929" sldId="262"/>
            <ac:spMk id="2" creationId="{E20AC640-85D7-4F25-86BA-CFB6423F0801}"/>
          </ac:spMkLst>
        </pc:spChg>
        <pc:spChg chg="add del">
          <ac:chgData name="Anh Đức Hà" userId="7edb287e7272e36f" providerId="Windows Live" clId="Web-{3B3E2B14-DB1C-41A1-9D53-D5131ABA66C1}" dt="2018-07-18T04:09:38.387" v="3"/>
          <ac:spMkLst>
            <pc:docMk/>
            <pc:sldMk cId="2965277929" sldId="262"/>
            <ac:spMk id="3" creationId="{792B356B-7B1F-464D-810D-CD0AAEE9D6B3}"/>
          </ac:spMkLst>
        </pc:spChg>
        <pc:spChg chg="add del mod">
          <ac:chgData name="Anh Đức Hà" userId="7edb287e7272e36f" providerId="Windows Live" clId="Web-{3B3E2B14-DB1C-41A1-9D53-D5131ABA66C1}" dt="2018-07-18T04:10:43.497" v="14"/>
          <ac:spMkLst>
            <pc:docMk/>
            <pc:sldMk cId="2965277929" sldId="262"/>
            <ac:spMk id="9" creationId="{7D982D49-F3C5-4F65-BB93-E89524A111C9}"/>
          </ac:spMkLst>
        </pc:spChg>
        <pc:spChg chg="add mod">
          <ac:chgData name="Anh Đức Hà" userId="7edb287e7272e36f" providerId="Windows Live" clId="Web-{3B3E2B14-DB1C-41A1-9D53-D5131ABA66C1}" dt="2018-07-18T04:14:57.559" v="78" actId="20577"/>
          <ac:spMkLst>
            <pc:docMk/>
            <pc:sldMk cId="2965277929" sldId="262"/>
            <ac:spMk id="14" creationId="{7F3C75B3-BA68-4482-82D1-2FAE3A273E5F}"/>
          </ac:spMkLst>
        </pc:spChg>
        <pc:spChg chg="add mod">
          <ac:chgData name="Anh Đức Hà" userId="7edb287e7272e36f" providerId="Windows Live" clId="Web-{3B3E2B14-DB1C-41A1-9D53-D5131ABA66C1}" dt="2018-07-18T04:14:25.668" v="72" actId="688"/>
          <ac:spMkLst>
            <pc:docMk/>
            <pc:sldMk cId="2965277929" sldId="262"/>
            <ac:spMk id="15" creationId="{7C54B9C9-BCDC-4808-B208-76F5E0FBDC0C}"/>
          </ac:spMkLst>
        </pc:spChg>
        <pc:picChg chg="add del mod ord">
          <ac:chgData name="Anh Đức Hà" userId="7edb287e7272e36f" providerId="Windows Live" clId="Web-{3B3E2B14-DB1C-41A1-9D53-D5131ABA66C1}" dt="2018-07-18T04:08:34.352" v="2"/>
          <ac:picMkLst>
            <pc:docMk/>
            <pc:sldMk cId="2965277929" sldId="262"/>
            <ac:picMk id="4" creationId="{440B76A1-995B-4C2C-B454-5B6FFA169965}"/>
          </ac:picMkLst>
        </pc:picChg>
        <pc:picChg chg="add del mod ord">
          <ac:chgData name="Anh Đức Hà" userId="7edb287e7272e36f" providerId="Windows Live" clId="Web-{3B3E2B14-DB1C-41A1-9D53-D5131ABA66C1}" dt="2018-07-18T04:10:39.700" v="13"/>
          <ac:picMkLst>
            <pc:docMk/>
            <pc:sldMk cId="2965277929" sldId="262"/>
            <ac:picMk id="6" creationId="{BCE90DDC-27AF-44EB-815B-4E7A844518C7}"/>
          </ac:picMkLst>
        </pc:picChg>
        <pc:picChg chg="add mod ord">
          <ac:chgData name="Anh Đức Hà" userId="7edb287e7272e36f" providerId="Windows Live" clId="Web-{3B3E2B14-DB1C-41A1-9D53-D5131ABA66C1}" dt="2018-07-18T04:11:38.577" v="23" actId="14100"/>
          <ac:picMkLst>
            <pc:docMk/>
            <pc:sldMk cId="2965277929" sldId="262"/>
            <ac:picMk id="10" creationId="{5964BD25-9ED4-4761-BCF6-5964B155A696}"/>
          </ac:picMkLst>
        </pc:picChg>
        <pc:picChg chg="add mod">
          <ac:chgData name="Anh Đức Hà" userId="7edb287e7272e36f" providerId="Windows Live" clId="Web-{3B3E2B14-DB1C-41A1-9D53-D5131ABA66C1}" dt="2018-07-18T04:11:46.043" v="24" actId="14100"/>
          <ac:picMkLst>
            <pc:docMk/>
            <pc:sldMk cId="2965277929" sldId="262"/>
            <ac:picMk id="12" creationId="{C9BC7C8F-6CD0-490B-B9AB-213A461033AB}"/>
          </ac:picMkLst>
        </pc:picChg>
      </pc:sldChg>
      <pc:sldChg chg="modSp new">
        <pc:chgData name="Anh Đức Hà" userId="7edb287e7272e36f" providerId="Windows Live" clId="Web-{3B3E2B14-DB1C-41A1-9D53-D5131ABA66C1}" dt="2018-07-18T06:45:32.610" v="153" actId="20577"/>
        <pc:sldMkLst>
          <pc:docMk/>
          <pc:sldMk cId="2816778704" sldId="263"/>
        </pc:sldMkLst>
        <pc:spChg chg="mod">
          <ac:chgData name="Anh Đức Hà" userId="7edb287e7272e36f" providerId="Windows Live" clId="Web-{3B3E2B14-DB1C-41A1-9D53-D5131ABA66C1}" dt="2018-07-18T06:40:14.534" v="126" actId="20577"/>
          <ac:spMkLst>
            <pc:docMk/>
            <pc:sldMk cId="2816778704" sldId="263"/>
            <ac:spMk id="2" creationId="{4611BCDB-9CCA-452C-AA55-B59E04BD7BF4}"/>
          </ac:spMkLst>
        </pc:spChg>
        <pc:spChg chg="mod">
          <ac:chgData name="Anh Đức Hà" userId="7edb287e7272e36f" providerId="Windows Live" clId="Web-{3B3E2B14-DB1C-41A1-9D53-D5131ABA66C1}" dt="2018-07-18T06:45:32.610" v="153" actId="20577"/>
          <ac:spMkLst>
            <pc:docMk/>
            <pc:sldMk cId="2816778704" sldId="263"/>
            <ac:spMk id="3" creationId="{6246A840-D58B-41BE-B142-8DC1FAA744B2}"/>
          </ac:spMkLst>
        </pc:spChg>
      </pc:sldChg>
      <pc:sldChg chg="modSp new add del">
        <pc:chgData name="Anh Đức Hà" userId="7edb287e7272e36f" providerId="Windows Live" clId="Web-{3B3E2B14-DB1C-41A1-9D53-D5131ABA66C1}" dt="2018-07-18T08:23:29.303" v="503"/>
        <pc:sldMkLst>
          <pc:docMk/>
          <pc:sldMk cId="1982838401" sldId="264"/>
        </pc:sldMkLst>
        <pc:spChg chg="mod">
          <ac:chgData name="Anh Đức Hà" userId="7edb287e7272e36f" providerId="Windows Live" clId="Web-{3B3E2B14-DB1C-41A1-9D53-D5131ABA66C1}" dt="2018-07-18T06:55:39.481" v="177" actId="20577"/>
          <ac:spMkLst>
            <pc:docMk/>
            <pc:sldMk cId="1982838401" sldId="264"/>
            <ac:spMk id="2" creationId="{88133E48-A582-42AB-B740-A7FFA919A03A}"/>
          </ac:spMkLst>
        </pc:spChg>
        <pc:spChg chg="mod">
          <ac:chgData name="Anh Đức Hà" userId="7edb287e7272e36f" providerId="Windows Live" clId="Web-{3B3E2B14-DB1C-41A1-9D53-D5131ABA66C1}" dt="2018-07-18T08:07:14.049" v="498" actId="20577"/>
          <ac:spMkLst>
            <pc:docMk/>
            <pc:sldMk cId="1982838401" sldId="264"/>
            <ac:spMk id="3" creationId="{E00E2680-83BF-4112-9C0F-9FE90A919461}"/>
          </ac:spMkLst>
        </pc:spChg>
      </pc:sldChg>
      <pc:sldChg chg="modSp new">
        <pc:chgData name="Anh Đức Hà" userId="7edb287e7272e36f" providerId="Windows Live" clId="Web-{3B3E2B14-DB1C-41A1-9D53-D5131ABA66C1}" dt="2018-07-18T08:30:37.053" v="652" actId="20577"/>
        <pc:sldMkLst>
          <pc:docMk/>
          <pc:sldMk cId="3183104794" sldId="265"/>
        </pc:sldMkLst>
        <pc:spChg chg="mod">
          <ac:chgData name="Anh Đức Hà" userId="7edb287e7272e36f" providerId="Windows Live" clId="Web-{3B3E2B14-DB1C-41A1-9D53-D5131ABA66C1}" dt="2018-07-18T08:24:51.694" v="520" actId="20577"/>
          <ac:spMkLst>
            <pc:docMk/>
            <pc:sldMk cId="3183104794" sldId="265"/>
            <ac:spMk id="2" creationId="{3CC89E82-2174-4870-ABAB-2E886D6C4C4B}"/>
          </ac:spMkLst>
        </pc:spChg>
        <pc:spChg chg="mod">
          <ac:chgData name="Anh Đức Hà" userId="7edb287e7272e36f" providerId="Windows Live" clId="Web-{3B3E2B14-DB1C-41A1-9D53-D5131ABA66C1}" dt="2018-07-18T08:30:37.053" v="652" actId="20577"/>
          <ac:spMkLst>
            <pc:docMk/>
            <pc:sldMk cId="3183104794" sldId="265"/>
            <ac:spMk id="3" creationId="{23A8D0E1-A9D4-4468-8CAD-FB609E9A1B50}"/>
          </ac:spMkLst>
        </pc:spChg>
      </pc:sldChg>
      <pc:sldChg chg="new del">
        <pc:chgData name="Anh Đức Hà" userId="7edb287e7272e36f" providerId="Windows Live" clId="Web-{3B3E2B14-DB1C-41A1-9D53-D5131ABA66C1}" dt="2018-07-18T08:23:30.584" v="504"/>
        <pc:sldMkLst>
          <pc:docMk/>
          <pc:sldMk cId="3337721920" sldId="265"/>
        </pc:sldMkLst>
      </pc:sldChg>
      <pc:sldChg chg="modSp new">
        <pc:chgData name="Anh Đức Hà" userId="7edb287e7272e36f" providerId="Windows Live" clId="Web-{3B3E2B14-DB1C-41A1-9D53-D5131ABA66C1}" dt="2018-07-18T08:32:58.413" v="655" actId="20577"/>
        <pc:sldMkLst>
          <pc:docMk/>
          <pc:sldMk cId="1813259035" sldId="266"/>
        </pc:sldMkLst>
        <pc:spChg chg="mod">
          <ac:chgData name="Anh Đức Hà" userId="7edb287e7272e36f" providerId="Windows Live" clId="Web-{3B3E2B14-DB1C-41A1-9D53-D5131ABA66C1}" dt="2018-07-18T08:25:23.647" v="525" actId="20577"/>
          <ac:spMkLst>
            <pc:docMk/>
            <pc:sldMk cId="1813259035" sldId="266"/>
            <ac:spMk id="2" creationId="{6736A91F-8274-47E4-8E2A-207C2627CCD0}"/>
          </ac:spMkLst>
        </pc:spChg>
        <pc:spChg chg="mod">
          <ac:chgData name="Anh Đức Hà" userId="7edb287e7272e36f" providerId="Windows Live" clId="Web-{3B3E2B14-DB1C-41A1-9D53-D5131ABA66C1}" dt="2018-07-18T08:32:58.413" v="655" actId="20577"/>
          <ac:spMkLst>
            <pc:docMk/>
            <pc:sldMk cId="1813259035" sldId="266"/>
            <ac:spMk id="3" creationId="{6D4CAEA4-7226-4D81-B7BF-83BFEF22168C}"/>
          </ac:spMkLst>
        </pc:spChg>
      </pc:sldChg>
      <pc:sldChg chg="modSp new">
        <pc:chgData name="Anh Đức Hà" userId="7edb287e7272e36f" providerId="Windows Live" clId="Web-{3B3E2B14-DB1C-41A1-9D53-D5131ABA66C1}" dt="2018-07-18T08:28:34.085" v="586" actId="20577"/>
        <pc:sldMkLst>
          <pc:docMk/>
          <pc:sldMk cId="3399351295" sldId="267"/>
        </pc:sldMkLst>
        <pc:spChg chg="mod">
          <ac:chgData name="Anh Đức Hà" userId="7edb287e7272e36f" providerId="Windows Live" clId="Web-{3B3E2B14-DB1C-41A1-9D53-D5131ABA66C1}" dt="2018-07-18T08:28:04.334" v="577" actId="20577"/>
          <ac:spMkLst>
            <pc:docMk/>
            <pc:sldMk cId="3399351295" sldId="267"/>
            <ac:spMk id="2" creationId="{DFA89303-6CA7-458C-9284-AA870DB45180}"/>
          </ac:spMkLst>
        </pc:spChg>
        <pc:spChg chg="mod">
          <ac:chgData name="Anh Đức Hà" userId="7edb287e7272e36f" providerId="Windows Live" clId="Web-{3B3E2B14-DB1C-41A1-9D53-D5131ABA66C1}" dt="2018-07-18T08:28:34.085" v="586" actId="20577"/>
          <ac:spMkLst>
            <pc:docMk/>
            <pc:sldMk cId="3399351295" sldId="267"/>
            <ac:spMk id="3" creationId="{2FFA1190-B91C-4BA6-B889-2B9F4B86F743}"/>
          </ac:spMkLst>
        </pc:spChg>
      </pc:sldChg>
    </pc:docChg>
  </pc:docChgLst>
  <pc:docChgLst>
    <pc:chgData name="Anh Đức Hà" userId="7edb287e7272e36f" providerId="Windows Live" clId="Web-{65AC38AE-C04F-4991-A8D6-8F0F42A444D9}"/>
    <pc:docChg chg="addSld modSld sldOrd">
      <pc:chgData name="Anh Đức Hà" userId="7edb287e7272e36f" providerId="Windows Live" clId="Web-{65AC38AE-C04F-4991-A8D6-8F0F42A444D9}" dt="2018-07-17T09:42:48.188" v="390" actId="20577"/>
      <pc:docMkLst>
        <pc:docMk/>
      </pc:docMkLst>
      <pc:sldChg chg="modSp">
        <pc:chgData name="Anh Đức Hà" userId="7edb287e7272e36f" providerId="Windows Live" clId="Web-{65AC38AE-C04F-4991-A8D6-8F0F42A444D9}" dt="2018-07-17T09:23:49.073" v="384" actId="20577"/>
        <pc:sldMkLst>
          <pc:docMk/>
          <pc:sldMk cId="128632686" sldId="256"/>
        </pc:sldMkLst>
        <pc:spChg chg="mod">
          <ac:chgData name="Anh Đức Hà" userId="7edb287e7272e36f" providerId="Windows Live" clId="Web-{65AC38AE-C04F-4991-A8D6-8F0F42A444D9}" dt="2018-07-17T08:29:07.760" v="23" actId="20577"/>
          <ac:spMkLst>
            <pc:docMk/>
            <pc:sldMk cId="128632686" sldId="256"/>
            <ac:spMk id="2" creationId="{00000000-0000-0000-0000-000000000000}"/>
          </ac:spMkLst>
        </pc:spChg>
        <pc:spChg chg="mod">
          <ac:chgData name="Anh Đức Hà" userId="7edb287e7272e36f" providerId="Windows Live" clId="Web-{65AC38AE-C04F-4991-A8D6-8F0F42A444D9}" dt="2018-07-17T09:23:49.073" v="384" actId="20577"/>
          <ac:spMkLst>
            <pc:docMk/>
            <pc:sldMk cId="128632686" sldId="256"/>
            <ac:spMk id="3" creationId="{00000000-0000-0000-0000-000000000000}"/>
          </ac:spMkLst>
        </pc:spChg>
      </pc:sldChg>
      <pc:sldChg chg="modSp new">
        <pc:chgData name="Anh Đức Hà" userId="7edb287e7272e36f" providerId="Windows Live" clId="Web-{65AC38AE-C04F-4991-A8D6-8F0F42A444D9}" dt="2018-07-17T09:03:48.409" v="305" actId="20577"/>
        <pc:sldMkLst>
          <pc:docMk/>
          <pc:sldMk cId="51753639" sldId="257"/>
        </pc:sldMkLst>
        <pc:spChg chg="mod">
          <ac:chgData name="Anh Đức Hà" userId="7edb287e7272e36f" providerId="Windows Live" clId="Web-{65AC38AE-C04F-4991-A8D6-8F0F42A444D9}" dt="2018-07-17T08:29:39.463" v="49" actId="20577"/>
          <ac:spMkLst>
            <pc:docMk/>
            <pc:sldMk cId="51753639" sldId="257"/>
            <ac:spMk id="2" creationId="{FE54464A-23F2-4980-9245-B8ADC0651131}"/>
          </ac:spMkLst>
        </pc:spChg>
        <pc:spChg chg="mod">
          <ac:chgData name="Anh Đức Hà" userId="7edb287e7272e36f" providerId="Windows Live" clId="Web-{65AC38AE-C04F-4991-A8D6-8F0F42A444D9}" dt="2018-07-17T09:03:48.409" v="305" actId="20577"/>
          <ac:spMkLst>
            <pc:docMk/>
            <pc:sldMk cId="51753639" sldId="257"/>
            <ac:spMk id="3" creationId="{6378594E-312D-4CDA-8960-7A939C0BFFB5}"/>
          </ac:spMkLst>
        </pc:spChg>
      </pc:sldChg>
      <pc:sldChg chg="modSp new">
        <pc:chgData name="Anh Đức Hà" userId="7edb287e7272e36f" providerId="Windows Live" clId="Web-{65AC38AE-C04F-4991-A8D6-8F0F42A444D9}" dt="2018-07-17T09:42:48.188" v="389" actId="20577"/>
        <pc:sldMkLst>
          <pc:docMk/>
          <pc:sldMk cId="1085454968" sldId="258"/>
        </pc:sldMkLst>
        <pc:spChg chg="mod">
          <ac:chgData name="Anh Đức Hà" userId="7edb287e7272e36f" providerId="Windows Live" clId="Web-{65AC38AE-C04F-4991-A8D6-8F0F42A444D9}" dt="2018-07-17T08:31:26.809" v="128" actId="20577"/>
          <ac:spMkLst>
            <pc:docMk/>
            <pc:sldMk cId="1085454968" sldId="258"/>
            <ac:spMk id="2" creationId="{249E13EE-2329-4654-ABAF-1024DBFF4638}"/>
          </ac:spMkLst>
        </pc:spChg>
        <pc:spChg chg="mod">
          <ac:chgData name="Anh Đức Hà" userId="7edb287e7272e36f" providerId="Windows Live" clId="Web-{65AC38AE-C04F-4991-A8D6-8F0F42A444D9}" dt="2018-07-17T09:42:48.188" v="389" actId="20577"/>
          <ac:spMkLst>
            <pc:docMk/>
            <pc:sldMk cId="1085454968" sldId="258"/>
            <ac:spMk id="3" creationId="{82DC924B-894F-41A6-A85C-40117FD12E1A}"/>
          </ac:spMkLst>
        </pc:spChg>
      </pc:sldChg>
      <pc:sldChg chg="modSp new">
        <pc:chgData name="Anh Đức Hà" userId="7edb287e7272e36f" providerId="Windows Live" clId="Web-{65AC38AE-C04F-4991-A8D6-8F0F42A444D9}" dt="2018-07-17T08:40:24.007" v="223" actId="20577"/>
        <pc:sldMkLst>
          <pc:docMk/>
          <pc:sldMk cId="2170017837" sldId="259"/>
        </pc:sldMkLst>
        <pc:spChg chg="mod">
          <ac:chgData name="Anh Đức Hà" userId="7edb287e7272e36f" providerId="Windows Live" clId="Web-{65AC38AE-C04F-4991-A8D6-8F0F42A444D9}" dt="2018-07-17T08:39:23.428" v="208" actId="20577"/>
          <ac:spMkLst>
            <pc:docMk/>
            <pc:sldMk cId="2170017837" sldId="259"/>
            <ac:spMk id="2" creationId="{733F0F4E-0CFD-4594-B7EF-8B15B6C72FF2}"/>
          </ac:spMkLst>
        </pc:spChg>
        <pc:spChg chg="mod">
          <ac:chgData name="Anh Đức Hà" userId="7edb287e7272e36f" providerId="Windows Live" clId="Web-{65AC38AE-C04F-4991-A8D6-8F0F42A444D9}" dt="2018-07-17T08:40:24.007" v="223" actId="20577"/>
          <ac:spMkLst>
            <pc:docMk/>
            <pc:sldMk cId="2170017837" sldId="259"/>
            <ac:spMk id="3" creationId="{23B40C16-8531-4BBB-89E9-7F7ADDF79205}"/>
          </ac:spMkLst>
        </pc:spChg>
      </pc:sldChg>
      <pc:sldChg chg="addSp delSp modSp new ord">
        <pc:chgData name="Anh Đức Hà" userId="7edb287e7272e36f" providerId="Windows Live" clId="Web-{65AC38AE-C04F-4991-A8D6-8F0F42A444D9}" dt="2018-07-17T09:08:57.290" v="367" actId="20577"/>
        <pc:sldMkLst>
          <pc:docMk/>
          <pc:sldMk cId="1610656674" sldId="260"/>
        </pc:sldMkLst>
        <pc:spChg chg="add del mod">
          <ac:chgData name="Anh Đức Hà" userId="7edb287e7272e36f" providerId="Windows Live" clId="Web-{65AC38AE-C04F-4991-A8D6-8F0F42A444D9}" dt="2018-07-17T09:07:37.337" v="357" actId="1076"/>
          <ac:spMkLst>
            <pc:docMk/>
            <pc:sldMk cId="1610656674" sldId="260"/>
            <ac:spMk id="2" creationId="{EB7C3D4A-0227-4494-9BE4-95938D5128D2}"/>
          </ac:spMkLst>
        </pc:spChg>
        <pc:spChg chg="mod">
          <ac:chgData name="Anh Đức Hà" userId="7edb287e7272e36f" providerId="Windows Live" clId="Web-{65AC38AE-C04F-4991-A8D6-8F0F42A444D9}" dt="2018-07-17T09:08:57.290" v="367" actId="20577"/>
          <ac:spMkLst>
            <pc:docMk/>
            <pc:sldMk cId="1610656674" sldId="260"/>
            <ac:spMk id="3" creationId="{5E41FABF-80B0-40AC-BECC-4BCE757A3BF3}"/>
          </ac:spMkLst>
        </pc:spChg>
      </pc:sldChg>
      <pc:sldChg chg="modSp new">
        <pc:chgData name="Anh Đức Hà" userId="7edb287e7272e36f" providerId="Windows Live" clId="Web-{65AC38AE-C04F-4991-A8D6-8F0F42A444D9}" dt="2018-07-17T09:05:53.708" v="321" actId="20577"/>
        <pc:sldMkLst>
          <pc:docMk/>
          <pc:sldMk cId="2205666347" sldId="261"/>
        </pc:sldMkLst>
        <pc:spChg chg="mod">
          <ac:chgData name="Anh Đức Hà" userId="7edb287e7272e36f" providerId="Windows Live" clId="Web-{65AC38AE-C04F-4991-A8D6-8F0F42A444D9}" dt="2018-07-17T09:04:07.300" v="314" actId="20577"/>
          <ac:spMkLst>
            <pc:docMk/>
            <pc:sldMk cId="2205666347" sldId="261"/>
            <ac:spMk id="2" creationId="{FE33D4B1-AF77-40B6-903B-10DA507362BE}"/>
          </ac:spMkLst>
        </pc:spChg>
        <pc:spChg chg="mod">
          <ac:chgData name="Anh Đức Hà" userId="7edb287e7272e36f" providerId="Windows Live" clId="Web-{65AC38AE-C04F-4991-A8D6-8F0F42A444D9}" dt="2018-07-17T09:05:53.708" v="321" actId="20577"/>
          <ac:spMkLst>
            <pc:docMk/>
            <pc:sldMk cId="2205666347" sldId="261"/>
            <ac:spMk id="3" creationId="{7B8A2979-C300-4BF6-9A4D-8597D8978D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PREsent03 - Spring</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     </a:t>
            </a:r>
            <a:endParaRPr lang="en-US"/>
          </a:p>
          <a:p>
            <a:r>
              <a:rPr lang="en-US" dirty="0"/>
              <a:t>                                                                                   Account : ducha5</a:t>
            </a:r>
          </a:p>
          <a:p>
            <a:endParaRPr lang="en-US"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C640-85D7-4F25-86BA-CFB6423F0801}"/>
              </a:ext>
            </a:extLst>
          </p:cNvPr>
          <p:cNvSpPr>
            <a:spLocks noGrp="1"/>
          </p:cNvSpPr>
          <p:nvPr>
            <p:ph type="title"/>
          </p:nvPr>
        </p:nvSpPr>
        <p:spPr/>
        <p:txBody>
          <a:bodyPr/>
          <a:lstStyle/>
          <a:p>
            <a:r>
              <a:rPr lang="en-US" dirty="0"/>
              <a:t>Compare </a:t>
            </a:r>
            <a:r>
              <a:rPr lang="en-US" dirty="0" err="1"/>
              <a:t>interceptOr</a:t>
            </a:r>
            <a:r>
              <a:rPr lang="en-US" dirty="0"/>
              <a:t> and filter</a:t>
            </a:r>
          </a:p>
        </p:txBody>
      </p:sp>
      <p:pic>
        <p:nvPicPr>
          <p:cNvPr id="10" name="Picture 10" descr="A picture containing screenshot&#10;&#10;Description generated with very high confidence">
            <a:extLst>
              <a:ext uri="{FF2B5EF4-FFF2-40B4-BE49-F238E27FC236}">
                <a16:creationId xmlns:a16="http://schemas.microsoft.com/office/drawing/2014/main" id="{5964BD25-9ED4-4761-BCF6-5964B155A696}"/>
              </a:ext>
            </a:extLst>
          </p:cNvPr>
          <p:cNvPicPr>
            <a:picLocks noGrp="1" noChangeAspect="1"/>
          </p:cNvPicPr>
          <p:nvPr>
            <p:ph idx="1"/>
          </p:nvPr>
        </p:nvPicPr>
        <p:blipFill>
          <a:blip r:embed="rId2"/>
          <a:stretch>
            <a:fillRect/>
          </a:stretch>
        </p:blipFill>
        <p:spPr>
          <a:xfrm>
            <a:off x="5991986" y="2869324"/>
            <a:ext cx="5052129" cy="2717094"/>
          </a:xfrm>
          <a:prstGeom prst="rect">
            <a:avLst/>
          </a:prstGeom>
        </p:spPr>
      </p:pic>
      <p:pic>
        <p:nvPicPr>
          <p:cNvPr id="12" name="Picture 12" descr="A close up of a map&#10;&#10;Description generated with high confidence">
            <a:extLst>
              <a:ext uri="{FF2B5EF4-FFF2-40B4-BE49-F238E27FC236}">
                <a16:creationId xmlns:a16="http://schemas.microsoft.com/office/drawing/2014/main" id="{C9BC7C8F-6CD0-490B-B9AB-213A461033AB}"/>
              </a:ext>
            </a:extLst>
          </p:cNvPr>
          <p:cNvPicPr>
            <a:picLocks noChangeAspect="1"/>
          </p:cNvPicPr>
          <p:nvPr/>
        </p:nvPicPr>
        <p:blipFill>
          <a:blip r:embed="rId3"/>
          <a:stretch>
            <a:fillRect/>
          </a:stretch>
        </p:blipFill>
        <p:spPr>
          <a:xfrm>
            <a:off x="1450622" y="2867378"/>
            <a:ext cx="4168421" cy="2717799"/>
          </a:xfrm>
          <a:prstGeom prst="rect">
            <a:avLst/>
          </a:prstGeom>
        </p:spPr>
      </p:pic>
      <p:sp>
        <p:nvSpPr>
          <p:cNvPr id="14" name="TextBox 13">
            <a:extLst>
              <a:ext uri="{FF2B5EF4-FFF2-40B4-BE49-F238E27FC236}">
                <a16:creationId xmlns:a16="http://schemas.microsoft.com/office/drawing/2014/main" id="{7F3C75B3-BA68-4482-82D1-2FAE3A273E5F}"/>
              </a:ext>
            </a:extLst>
          </p:cNvPr>
          <p:cNvSpPr txBox="1"/>
          <p:nvPr/>
        </p:nvSpPr>
        <p:spPr>
          <a:xfrm>
            <a:off x="6855177" y="211384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Filter</a:t>
            </a:r>
          </a:p>
        </p:txBody>
      </p:sp>
      <p:sp>
        <p:nvSpPr>
          <p:cNvPr id="15" name="TextBox 14">
            <a:extLst>
              <a:ext uri="{FF2B5EF4-FFF2-40B4-BE49-F238E27FC236}">
                <a16:creationId xmlns:a16="http://schemas.microsoft.com/office/drawing/2014/main" id="{7C54B9C9-BCDC-4808-B208-76F5E0FBDC0C}"/>
              </a:ext>
            </a:extLst>
          </p:cNvPr>
          <p:cNvSpPr txBox="1"/>
          <p:nvPr/>
        </p:nvSpPr>
        <p:spPr>
          <a:xfrm>
            <a:off x="2269067" y="211384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Interceptor</a:t>
            </a:r>
          </a:p>
        </p:txBody>
      </p:sp>
    </p:spTree>
    <p:extLst>
      <p:ext uri="{BB962C8B-B14F-4D97-AF65-F5344CB8AC3E}">
        <p14:creationId xmlns:p14="http://schemas.microsoft.com/office/powerpoint/2010/main" val="296527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0F4E-0CFD-4594-B7EF-8B15B6C72FF2}"/>
              </a:ext>
            </a:extLst>
          </p:cNvPr>
          <p:cNvSpPr>
            <a:spLocks noGrp="1"/>
          </p:cNvSpPr>
          <p:nvPr>
            <p:ph type="title"/>
          </p:nvPr>
        </p:nvSpPr>
        <p:spPr/>
        <p:txBody>
          <a:bodyPr/>
          <a:lstStyle/>
          <a:p>
            <a:r>
              <a:rPr lang="en-US" dirty="0"/>
              <a:t>How to use interceptor</a:t>
            </a:r>
          </a:p>
        </p:txBody>
      </p:sp>
      <p:sp>
        <p:nvSpPr>
          <p:cNvPr id="3" name="Content Placeholder 2">
            <a:extLst>
              <a:ext uri="{FF2B5EF4-FFF2-40B4-BE49-F238E27FC236}">
                <a16:creationId xmlns:a16="http://schemas.microsoft.com/office/drawing/2014/main" id="{23B40C16-8531-4BBB-89E9-7F7ADDF79205}"/>
              </a:ext>
            </a:extLst>
          </p:cNvPr>
          <p:cNvSpPr>
            <a:spLocks noGrp="1"/>
          </p:cNvSpPr>
          <p:nvPr>
            <p:ph idx="1"/>
          </p:nvPr>
        </p:nvSpPr>
        <p:spPr/>
        <p:txBody>
          <a:bodyPr/>
          <a:lstStyle/>
          <a:p>
            <a:r>
              <a:rPr lang="en-US" dirty="0"/>
              <a:t>Must implement the </a:t>
            </a:r>
            <a:r>
              <a:rPr lang="en-US" i="1" dirty="0" err="1"/>
              <a:t>HandlerInterceptor</a:t>
            </a:r>
            <a:r>
              <a:rPr lang="en-US" dirty="0"/>
              <a:t> interface.</a:t>
            </a:r>
          </a:p>
          <a:p>
            <a:r>
              <a:rPr lang="en-US" dirty="0"/>
              <a:t>This interface contains three main methods:</a:t>
            </a:r>
          </a:p>
          <a:p>
            <a:r>
              <a:rPr lang="en-US" i="1" dirty="0" err="1"/>
              <a:t>prehandle</a:t>
            </a:r>
            <a:r>
              <a:rPr lang="en-US" i="1" dirty="0"/>
              <a:t>()</a:t>
            </a:r>
            <a:r>
              <a:rPr lang="en-US" dirty="0"/>
              <a:t> – called before the actual handler is executed, but the view is not generated yet</a:t>
            </a:r>
          </a:p>
          <a:p>
            <a:r>
              <a:rPr lang="en-US" i="1" dirty="0" err="1"/>
              <a:t>postHandle</a:t>
            </a:r>
            <a:r>
              <a:rPr lang="en-US" i="1" dirty="0"/>
              <a:t>()</a:t>
            </a:r>
            <a:r>
              <a:rPr lang="en-US" dirty="0"/>
              <a:t> – called after the handler is executed</a:t>
            </a:r>
          </a:p>
          <a:p>
            <a:r>
              <a:rPr lang="en-US" i="1" dirty="0" err="1"/>
              <a:t>afterCompletion</a:t>
            </a:r>
            <a:r>
              <a:rPr lang="en-US" i="1" dirty="0"/>
              <a:t>() – </a:t>
            </a:r>
            <a:r>
              <a:rPr lang="en-US" dirty="0"/>
              <a:t>called after the complete request has finished and view was generated</a:t>
            </a:r>
          </a:p>
          <a:p>
            <a:endParaRPr lang="en-US" dirty="0"/>
          </a:p>
        </p:txBody>
      </p:sp>
    </p:spTree>
    <p:extLst>
      <p:ext uri="{BB962C8B-B14F-4D97-AF65-F5344CB8AC3E}">
        <p14:creationId xmlns:p14="http://schemas.microsoft.com/office/powerpoint/2010/main" val="217001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3D4A-0227-4494-9BE4-95938D5128D2}"/>
              </a:ext>
            </a:extLst>
          </p:cNvPr>
          <p:cNvSpPr>
            <a:spLocks noGrp="1"/>
          </p:cNvSpPr>
          <p:nvPr>
            <p:ph type="title"/>
          </p:nvPr>
        </p:nvSpPr>
        <p:spPr>
          <a:xfrm>
            <a:off x="1635023" y="254186"/>
            <a:ext cx="9603275" cy="1049235"/>
          </a:xfrm>
        </p:spPr>
        <p:txBody>
          <a:bodyPr/>
          <a:lstStyle/>
          <a:p>
            <a:endParaRPr lang="en-US" dirty="0"/>
          </a:p>
        </p:txBody>
      </p:sp>
      <p:sp>
        <p:nvSpPr>
          <p:cNvPr id="3" name="Content Placeholder 2">
            <a:extLst>
              <a:ext uri="{FF2B5EF4-FFF2-40B4-BE49-F238E27FC236}">
                <a16:creationId xmlns:a16="http://schemas.microsoft.com/office/drawing/2014/main" id="{5E41FABF-80B0-40AC-BECC-4BCE757A3BF3}"/>
              </a:ext>
            </a:extLst>
          </p:cNvPr>
          <p:cNvSpPr>
            <a:spLocks noGrp="1"/>
          </p:cNvSpPr>
          <p:nvPr>
            <p:ph idx="1"/>
          </p:nvPr>
        </p:nvSpPr>
        <p:spPr>
          <a:xfrm>
            <a:off x="1239912" y="1070287"/>
            <a:ext cx="9603275" cy="3450613"/>
          </a:xfrm>
        </p:spPr>
        <p:txBody>
          <a:bodyPr>
            <a:normAutofit/>
          </a:bodyPr>
          <a:lstStyle/>
          <a:p>
            <a:pPr marL="0" indent="0">
              <a:buNone/>
            </a:pPr>
            <a:r>
              <a:rPr lang="en-US" sz="4800" dirty="0"/>
              <a:t>           Thank for watching</a:t>
            </a:r>
            <a:endParaRPr lang="en-US" dirty="0"/>
          </a:p>
        </p:txBody>
      </p:sp>
    </p:spTree>
    <p:extLst>
      <p:ext uri="{BB962C8B-B14F-4D97-AF65-F5344CB8AC3E}">
        <p14:creationId xmlns:p14="http://schemas.microsoft.com/office/powerpoint/2010/main" val="161065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464A-23F2-4980-9245-B8ADC065113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378594E-312D-4CDA-8960-7A939C0BFFB5}"/>
              </a:ext>
            </a:extLst>
          </p:cNvPr>
          <p:cNvSpPr>
            <a:spLocks noGrp="1"/>
          </p:cNvSpPr>
          <p:nvPr>
            <p:ph idx="1"/>
          </p:nvPr>
        </p:nvSpPr>
        <p:spPr/>
        <p:txBody>
          <a:bodyPr/>
          <a:lstStyle/>
          <a:p>
            <a:endParaRPr lang="en-US" dirty="0"/>
          </a:p>
          <a:p>
            <a:r>
              <a:rPr lang="en-US" dirty="0"/>
              <a:t>How to integrate Spring and Hibernate Frameworks ?</a:t>
            </a:r>
          </a:p>
          <a:p>
            <a:r>
              <a:rPr lang="en-US" dirty="0"/>
              <a:t>Spring MVC Interceptor</a:t>
            </a:r>
          </a:p>
        </p:txBody>
      </p:sp>
    </p:spTree>
    <p:extLst>
      <p:ext uri="{BB962C8B-B14F-4D97-AF65-F5344CB8AC3E}">
        <p14:creationId xmlns:p14="http://schemas.microsoft.com/office/powerpoint/2010/main" val="5175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D4B1-AF77-40B6-903B-10DA507362BE}"/>
              </a:ext>
            </a:extLst>
          </p:cNvPr>
          <p:cNvSpPr>
            <a:spLocks noGrp="1"/>
          </p:cNvSpPr>
          <p:nvPr>
            <p:ph type="title"/>
          </p:nvPr>
        </p:nvSpPr>
        <p:spPr/>
        <p:txBody>
          <a:bodyPr/>
          <a:lstStyle/>
          <a:p>
            <a:r>
              <a:rPr lang="en-US"/>
              <a:t>How to integrate Spring and Hibernate Frameworks ? (work with hibernate 5)</a:t>
            </a:r>
            <a:endParaRPr lang="en-US" dirty="0"/>
          </a:p>
        </p:txBody>
      </p:sp>
      <p:sp>
        <p:nvSpPr>
          <p:cNvPr id="3" name="Content Placeholder 2">
            <a:extLst>
              <a:ext uri="{FF2B5EF4-FFF2-40B4-BE49-F238E27FC236}">
                <a16:creationId xmlns:a16="http://schemas.microsoft.com/office/drawing/2014/main" id="{7B8A2979-C300-4BF6-9A4D-8597D8978D5E}"/>
              </a:ext>
            </a:extLst>
          </p:cNvPr>
          <p:cNvSpPr>
            <a:spLocks noGrp="1"/>
          </p:cNvSpPr>
          <p:nvPr>
            <p:ph idx="1"/>
          </p:nvPr>
        </p:nvSpPr>
        <p:spPr/>
        <p:txBody>
          <a:bodyPr/>
          <a:lstStyle/>
          <a:p>
            <a:r>
              <a:rPr lang="en-US"/>
              <a:t>Step 1 : Create maven project  and add dependencies Spring and Hibernate .</a:t>
            </a:r>
          </a:p>
          <a:p>
            <a:r>
              <a:rPr lang="en-US"/>
              <a:t>Step 2 : Config and create bean : dataSources, </a:t>
            </a:r>
          </a:p>
        </p:txBody>
      </p:sp>
    </p:spTree>
    <p:extLst>
      <p:ext uri="{BB962C8B-B14F-4D97-AF65-F5344CB8AC3E}">
        <p14:creationId xmlns:p14="http://schemas.microsoft.com/office/powerpoint/2010/main" val="220566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BCDB-9CCA-452C-AA55-B59E04BD7BF4}"/>
              </a:ext>
            </a:extLst>
          </p:cNvPr>
          <p:cNvSpPr>
            <a:spLocks noGrp="1"/>
          </p:cNvSpPr>
          <p:nvPr>
            <p:ph type="title"/>
          </p:nvPr>
        </p:nvSpPr>
        <p:spPr/>
        <p:txBody>
          <a:bodyPr/>
          <a:lstStyle/>
          <a:p>
            <a:r>
              <a:rPr lang="en-US"/>
              <a:t>Step 1 : Create maven project  and add dependencies Spring and Hibernate </a:t>
            </a:r>
          </a:p>
        </p:txBody>
      </p:sp>
      <p:sp>
        <p:nvSpPr>
          <p:cNvPr id="3" name="Content Placeholder 2">
            <a:extLst>
              <a:ext uri="{FF2B5EF4-FFF2-40B4-BE49-F238E27FC236}">
                <a16:creationId xmlns:a16="http://schemas.microsoft.com/office/drawing/2014/main" id="{6246A840-D58B-41BE-B142-8DC1FAA744B2}"/>
              </a:ext>
            </a:extLst>
          </p:cNvPr>
          <p:cNvSpPr>
            <a:spLocks noGrp="1"/>
          </p:cNvSpPr>
          <p:nvPr>
            <p:ph idx="1"/>
          </p:nvPr>
        </p:nvSpPr>
        <p:spPr/>
        <p:txBody>
          <a:bodyPr/>
          <a:lstStyle/>
          <a:p>
            <a:r>
              <a:rPr lang="en-US">
                <a:latin typeface="Consolas"/>
              </a:rPr>
              <a:t>spring-core</a:t>
            </a:r>
          </a:p>
          <a:p>
            <a:r>
              <a:rPr lang="en-US">
                <a:latin typeface="Consolas"/>
              </a:rPr>
              <a:t>spring-context</a:t>
            </a:r>
          </a:p>
          <a:p>
            <a:r>
              <a:rPr lang="en-US">
                <a:latin typeface="Consolas"/>
              </a:rPr>
              <a:t>spring-orm</a:t>
            </a:r>
          </a:p>
          <a:p>
            <a:r>
              <a:rPr lang="en-US">
                <a:latin typeface="Consolas"/>
              </a:rPr>
              <a:t>spring-tx</a:t>
            </a:r>
          </a:p>
          <a:p>
            <a:r>
              <a:rPr lang="en-US">
                <a:latin typeface="Consolas"/>
              </a:rPr>
              <a:t>hibernate-entitymanager</a:t>
            </a:r>
          </a:p>
          <a:p>
            <a:r>
              <a:rPr lang="en-US">
                <a:latin typeface="Consolas"/>
              </a:rPr>
              <a:t>hibernate-core</a:t>
            </a:r>
            <a:endParaRPr lang="en-US" dirty="0">
              <a:latin typeface="Consolas"/>
            </a:endParaRPr>
          </a:p>
          <a:p>
            <a:r>
              <a:rPr lang="en-US">
                <a:latin typeface="Consolas"/>
              </a:rPr>
              <a:t>mssql-jdbc</a:t>
            </a:r>
            <a:endParaRPr lang="en-US" dirty="0">
              <a:latin typeface="Consolas"/>
            </a:endParaRPr>
          </a:p>
        </p:txBody>
      </p:sp>
    </p:spTree>
    <p:extLst>
      <p:ext uri="{BB962C8B-B14F-4D97-AF65-F5344CB8AC3E}">
        <p14:creationId xmlns:p14="http://schemas.microsoft.com/office/powerpoint/2010/main" val="281677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3E48-A582-42AB-B740-A7FFA919A03A}"/>
              </a:ext>
            </a:extLst>
          </p:cNvPr>
          <p:cNvSpPr>
            <a:spLocks noGrp="1"/>
          </p:cNvSpPr>
          <p:nvPr>
            <p:ph type="title"/>
          </p:nvPr>
        </p:nvSpPr>
        <p:spPr/>
        <p:txBody>
          <a:bodyPr/>
          <a:lstStyle/>
          <a:p>
            <a:r>
              <a:rPr lang="en-US"/>
              <a:t>Step 2 : Config Hibernate</a:t>
            </a:r>
          </a:p>
        </p:txBody>
      </p:sp>
      <p:sp>
        <p:nvSpPr>
          <p:cNvPr id="3" name="Content Placeholder 2">
            <a:extLst>
              <a:ext uri="{FF2B5EF4-FFF2-40B4-BE49-F238E27FC236}">
                <a16:creationId xmlns:a16="http://schemas.microsoft.com/office/drawing/2014/main" id="{E00E2680-83BF-4112-9C0F-9FE90A919461}"/>
              </a:ext>
            </a:extLst>
          </p:cNvPr>
          <p:cNvSpPr>
            <a:spLocks noGrp="1"/>
          </p:cNvSpPr>
          <p:nvPr>
            <p:ph idx="1"/>
          </p:nvPr>
        </p:nvSpPr>
        <p:spPr/>
        <p:txBody>
          <a:bodyPr/>
          <a:lstStyle/>
          <a:p>
            <a:r>
              <a:rPr lang="en-US"/>
              <a:t>Create bean data sources (driver, url, usename, password)</a:t>
            </a:r>
          </a:p>
          <a:p>
            <a:r>
              <a:rPr lang="en-US"/>
              <a:t>Create sessionFactory have 3 property (dataSource, packagesToScan, hibernateProperties).</a:t>
            </a:r>
          </a:p>
          <a:p>
            <a:r>
              <a:rPr lang="en-US"/>
              <a:t>Enable transactionManager and create bean transactionManager to auto manager transactional (optional) . </a:t>
            </a:r>
            <a:endParaRPr lang="en-US" dirty="0"/>
          </a:p>
        </p:txBody>
      </p:sp>
    </p:spTree>
    <p:extLst>
      <p:ext uri="{BB962C8B-B14F-4D97-AF65-F5344CB8AC3E}">
        <p14:creationId xmlns:p14="http://schemas.microsoft.com/office/powerpoint/2010/main" val="198283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9E82-2174-4870-ABAB-2E886D6C4C4B}"/>
              </a:ext>
            </a:extLst>
          </p:cNvPr>
          <p:cNvSpPr>
            <a:spLocks noGrp="1"/>
          </p:cNvSpPr>
          <p:nvPr>
            <p:ph type="title"/>
          </p:nvPr>
        </p:nvSpPr>
        <p:spPr/>
        <p:txBody>
          <a:bodyPr/>
          <a:lstStyle/>
          <a:p>
            <a:r>
              <a:rPr lang="en-US"/>
              <a:t>Create bean data sources (driver, url, usename, password)</a:t>
            </a:r>
          </a:p>
          <a:p>
            <a:endParaRPr lang="en-US" dirty="0"/>
          </a:p>
        </p:txBody>
      </p:sp>
      <p:sp>
        <p:nvSpPr>
          <p:cNvPr id="3" name="Content Placeholder 2">
            <a:extLst>
              <a:ext uri="{FF2B5EF4-FFF2-40B4-BE49-F238E27FC236}">
                <a16:creationId xmlns:a16="http://schemas.microsoft.com/office/drawing/2014/main" id="{23A8D0E1-A9D4-4468-8CAD-FB609E9A1B50}"/>
              </a:ext>
            </a:extLst>
          </p:cNvPr>
          <p:cNvSpPr>
            <a:spLocks noGrp="1"/>
          </p:cNvSpPr>
          <p:nvPr>
            <p:ph idx="1"/>
          </p:nvPr>
        </p:nvSpPr>
        <p:spPr/>
        <p:txBody>
          <a:bodyPr>
            <a:normAutofit fontScale="92500" lnSpcReduction="20000"/>
          </a:bodyPr>
          <a:lstStyle/>
          <a:p>
            <a:r>
              <a:rPr lang="en-US"/>
              <a:t>&lt;!-- DataSourse --&gt;</a:t>
            </a:r>
          </a:p>
          <a:p>
            <a:r>
              <a:rPr lang="en-US" dirty="0"/>
              <a:t>    &lt;beans:bean id="dataSource"</a:t>
            </a:r>
            <a:endParaRPr lang="en-US"/>
          </a:p>
          <a:p>
            <a:r>
              <a:rPr lang="en-US" dirty="0"/>
              <a:t>        class="org.springframework.jdbc.datasource.DriverManagerDataSource"&gt;</a:t>
            </a:r>
            <a:endParaRPr lang="en-US"/>
          </a:p>
          <a:p>
            <a:r>
              <a:rPr lang="en-US"/>
              <a:t>        &lt;beans:property name="driverClassName" value="${driver}" /&gt; &lt;-- driver --&gt;</a:t>
            </a:r>
          </a:p>
          <a:p>
            <a:r>
              <a:rPr lang="en-US"/>
              <a:t>        &lt;beans:property name="url" value="${url}" /&gt; &lt;-- url --&gt;</a:t>
            </a:r>
          </a:p>
          <a:p>
            <a:r>
              <a:rPr lang="en-US"/>
              <a:t>        &lt;beans:property name="username" value="${username}" /&gt; &lt;-- username--&gt;</a:t>
            </a:r>
          </a:p>
          <a:p>
            <a:r>
              <a:rPr lang="en-US"/>
              <a:t>        &lt;beans:property name="password" value="${password}" /&gt; &lt;-- password--&gt;</a:t>
            </a:r>
          </a:p>
          <a:p>
            <a:r>
              <a:rPr lang="en-US"/>
              <a:t>    &lt;/beans:bean&gt;</a:t>
            </a:r>
          </a:p>
        </p:txBody>
      </p:sp>
    </p:spTree>
    <p:extLst>
      <p:ext uri="{BB962C8B-B14F-4D97-AF65-F5344CB8AC3E}">
        <p14:creationId xmlns:p14="http://schemas.microsoft.com/office/powerpoint/2010/main" val="318310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A91F-8274-47E4-8E2A-207C2627CCD0}"/>
              </a:ext>
            </a:extLst>
          </p:cNvPr>
          <p:cNvSpPr>
            <a:spLocks noGrp="1"/>
          </p:cNvSpPr>
          <p:nvPr>
            <p:ph type="title"/>
          </p:nvPr>
        </p:nvSpPr>
        <p:spPr/>
        <p:txBody>
          <a:bodyPr/>
          <a:lstStyle/>
          <a:p>
            <a:r>
              <a:rPr lang="en-US"/>
              <a:t>Create sessionFactory</a:t>
            </a:r>
          </a:p>
        </p:txBody>
      </p:sp>
      <p:sp>
        <p:nvSpPr>
          <p:cNvPr id="3" name="Content Placeholder 2">
            <a:extLst>
              <a:ext uri="{FF2B5EF4-FFF2-40B4-BE49-F238E27FC236}">
                <a16:creationId xmlns:a16="http://schemas.microsoft.com/office/drawing/2014/main" id="{6D4CAEA4-7226-4D81-B7BF-83BFEF22168C}"/>
              </a:ext>
            </a:extLst>
          </p:cNvPr>
          <p:cNvSpPr>
            <a:spLocks noGrp="1"/>
          </p:cNvSpPr>
          <p:nvPr>
            <p:ph idx="1"/>
          </p:nvPr>
        </p:nvSpPr>
        <p:spPr>
          <a:xfrm>
            <a:off x="1451579" y="1857581"/>
            <a:ext cx="9243842" cy="3608764"/>
          </a:xfrm>
        </p:spPr>
        <p:txBody>
          <a:bodyPr>
            <a:normAutofit fontScale="55000" lnSpcReduction="20000"/>
          </a:bodyPr>
          <a:lstStyle/>
          <a:p>
            <a:r>
              <a:rPr lang="en-US"/>
              <a:t>&lt;beans:bean id="sessionFactory"</a:t>
            </a:r>
          </a:p>
          <a:p>
            <a:r>
              <a:rPr lang="en-US" dirty="0"/>
              <a:t>        class="org.springframework.orm.hibernate5.LocalSessionFactoryBean"&gt;</a:t>
            </a:r>
            <a:endParaRPr lang="en-US"/>
          </a:p>
          <a:p>
            <a:r>
              <a:rPr lang="en-US" dirty="0"/>
              <a:t>        &lt;beans:property name="dataSource" ref="dataSource" /&gt; &lt;!-- Dependency Injection --&gt;</a:t>
            </a:r>
            <a:endParaRPr lang="en-US"/>
          </a:p>
          <a:p>
            <a:r>
              <a:rPr lang="en-US"/>
              <a:t>        &lt;!-- &lt;property name="packagesToScan" value="com.fa.entities" /&gt; &lt;-- packages contant entities --&gt; </a:t>
            </a:r>
          </a:p>
          <a:p>
            <a:r>
              <a:rPr lang="en-US" dirty="0"/>
              <a:t>        &lt;beans:property name="hibernateProperties"&gt;</a:t>
            </a:r>
            <a:endParaRPr lang="en-US"/>
          </a:p>
          <a:p>
            <a:r>
              <a:rPr lang="en-US" dirty="0"/>
              <a:t>            &lt;beans:props&gt;</a:t>
            </a:r>
            <a:endParaRPr lang="en-US"/>
          </a:p>
          <a:p>
            <a:r>
              <a:rPr lang="en-US"/>
              <a:t>                &lt;beans:propkey="hibernate.dialect"&gt;org.hibernate.dialect.SQLServer2008Dialect&lt;/beans:prop&gt;</a:t>
            </a:r>
          </a:p>
          <a:p>
            <a:r>
              <a:rPr lang="en-US" dirty="0"/>
              <a:t>                &lt;beans:prop key="hibernate.show_sql"&gt;true&lt;/beans:prop&gt;</a:t>
            </a:r>
            <a:endParaRPr lang="en-US"/>
          </a:p>
          <a:p>
            <a:r>
              <a:rPr lang="en-US" dirty="0"/>
              <a:t>                &lt;beans:prop key="hibernate.hbm2ddl.auto"&gt;update&lt;/beans:prop&gt;</a:t>
            </a:r>
            <a:endParaRPr lang="en-US"/>
          </a:p>
          <a:p>
            <a:r>
              <a:rPr lang="en-US" dirty="0"/>
              <a:t>            &lt;/beans:props&gt;</a:t>
            </a:r>
            <a:endParaRPr lang="en-US"/>
          </a:p>
          <a:p>
            <a:r>
              <a:rPr lang="en-US" dirty="0"/>
              <a:t>        &lt;/beans:property&gt;</a:t>
            </a:r>
            <a:endParaRPr lang="en-US"/>
          </a:p>
          <a:p>
            <a:r>
              <a:rPr lang="en-US"/>
              <a:t>    &lt;/beans:bean&gt;</a:t>
            </a:r>
          </a:p>
        </p:txBody>
      </p:sp>
    </p:spTree>
    <p:extLst>
      <p:ext uri="{BB962C8B-B14F-4D97-AF65-F5344CB8AC3E}">
        <p14:creationId xmlns:p14="http://schemas.microsoft.com/office/powerpoint/2010/main" val="181325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9303-6CA7-458C-9284-AA870DB45180}"/>
              </a:ext>
            </a:extLst>
          </p:cNvPr>
          <p:cNvSpPr>
            <a:spLocks noGrp="1"/>
          </p:cNvSpPr>
          <p:nvPr>
            <p:ph type="title"/>
          </p:nvPr>
        </p:nvSpPr>
        <p:spPr/>
        <p:txBody>
          <a:bodyPr/>
          <a:lstStyle/>
          <a:p>
            <a:r>
              <a:rPr lang="en-US"/>
              <a:t>Enable transactionManager and create bean transactionManager</a:t>
            </a:r>
          </a:p>
        </p:txBody>
      </p:sp>
      <p:sp>
        <p:nvSpPr>
          <p:cNvPr id="3" name="Content Placeholder 2">
            <a:extLst>
              <a:ext uri="{FF2B5EF4-FFF2-40B4-BE49-F238E27FC236}">
                <a16:creationId xmlns:a16="http://schemas.microsoft.com/office/drawing/2014/main" id="{2FFA1190-B91C-4BA6-B889-2B9F4B86F743}"/>
              </a:ext>
            </a:extLst>
          </p:cNvPr>
          <p:cNvSpPr>
            <a:spLocks noGrp="1"/>
          </p:cNvSpPr>
          <p:nvPr>
            <p:ph idx="1"/>
          </p:nvPr>
        </p:nvSpPr>
        <p:spPr/>
        <p:txBody>
          <a:bodyPr/>
          <a:lstStyle/>
          <a:p>
            <a:r>
              <a:rPr lang="en-US"/>
              <a:t>&lt;!-- enable the transaction support --&gt;</a:t>
            </a:r>
          </a:p>
          <a:p>
            <a:r>
              <a:rPr lang="en-US" dirty="0"/>
              <a:t>    &lt;tx:annotation-driven transaction-manager="transactionManager" /&gt;</a:t>
            </a:r>
            <a:endParaRPr lang="en-US"/>
          </a:p>
          <a:p>
            <a:r>
              <a:rPr lang="en-US"/>
              <a:t>&lt;!-- create the transaction support --&gt;</a:t>
            </a:r>
          </a:p>
          <a:p>
            <a:r>
              <a:rPr lang="en-US" dirty="0"/>
              <a:t>    &lt;beans:bean id="transactionManager"</a:t>
            </a:r>
            <a:endParaRPr lang="en-US"/>
          </a:p>
          <a:p>
            <a:r>
              <a:rPr lang="en-US" dirty="0"/>
              <a:t>        class="org.springframework.orm.hibernate5.HibernateTransactionManager"&gt;</a:t>
            </a:r>
            <a:endParaRPr lang="en-US"/>
          </a:p>
          <a:p>
            <a:r>
              <a:rPr lang="en-US" dirty="0"/>
              <a:t>        &lt;beans:property name="sessionFactory" ref="sessionFactory" /&gt; &lt;!-- DI --&gt;</a:t>
            </a:r>
            <a:endParaRPr lang="en-US"/>
          </a:p>
          <a:p>
            <a:r>
              <a:rPr lang="en-US"/>
              <a:t>    &lt;/beans:bean&gt;</a:t>
            </a:r>
          </a:p>
        </p:txBody>
      </p:sp>
    </p:spTree>
    <p:extLst>
      <p:ext uri="{BB962C8B-B14F-4D97-AF65-F5344CB8AC3E}">
        <p14:creationId xmlns:p14="http://schemas.microsoft.com/office/powerpoint/2010/main" val="339935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13EE-2329-4654-ABAF-1024DBFF4638}"/>
              </a:ext>
            </a:extLst>
          </p:cNvPr>
          <p:cNvSpPr>
            <a:spLocks noGrp="1"/>
          </p:cNvSpPr>
          <p:nvPr>
            <p:ph type="title"/>
          </p:nvPr>
        </p:nvSpPr>
        <p:spPr/>
        <p:txBody>
          <a:bodyPr/>
          <a:lstStyle/>
          <a:p>
            <a:r>
              <a:rPr lang="en-US" dirty="0"/>
              <a:t>Spring interceptor</a:t>
            </a:r>
          </a:p>
        </p:txBody>
      </p:sp>
      <p:sp>
        <p:nvSpPr>
          <p:cNvPr id="3" name="Content Placeholder 2">
            <a:extLst>
              <a:ext uri="{FF2B5EF4-FFF2-40B4-BE49-F238E27FC236}">
                <a16:creationId xmlns:a16="http://schemas.microsoft.com/office/drawing/2014/main" id="{82DC924B-894F-41A6-A85C-40117FD12E1A}"/>
              </a:ext>
            </a:extLst>
          </p:cNvPr>
          <p:cNvSpPr>
            <a:spLocks noGrp="1"/>
          </p:cNvSpPr>
          <p:nvPr>
            <p:ph idx="1"/>
          </p:nvPr>
        </p:nvSpPr>
        <p:spPr/>
        <p:txBody>
          <a:bodyPr/>
          <a:lstStyle/>
          <a:p>
            <a:r>
              <a:rPr lang="en-US" dirty="0"/>
              <a:t>Spring Interceptor are used to intercept client requests and process them. Sometimes we want to intercept the HTTP Request and do some processing before handing it over to the controller handler methods. That’s where Spring MVC Interceptor come handy.</a:t>
            </a:r>
          </a:p>
        </p:txBody>
      </p:sp>
    </p:spTree>
    <p:extLst>
      <p:ext uri="{BB962C8B-B14F-4D97-AF65-F5344CB8AC3E}">
        <p14:creationId xmlns:p14="http://schemas.microsoft.com/office/powerpoint/2010/main" val="10854549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PREsent03 - Spring</vt:lpstr>
      <vt:lpstr>Content</vt:lpstr>
      <vt:lpstr>How to integrate Spring and Hibernate Frameworks ? (work with hibernate 5)</vt:lpstr>
      <vt:lpstr>Step 1 : Create maven project  and add dependencies Spring and Hibernate </vt:lpstr>
      <vt:lpstr>Step 2 : Config Hibernate</vt:lpstr>
      <vt:lpstr>Create bean data sources (driver, url, usename, password) </vt:lpstr>
      <vt:lpstr>Create sessionFactory</vt:lpstr>
      <vt:lpstr>Enable transactionManager and create bean transactionManager</vt:lpstr>
      <vt:lpstr>Spring interceptor</vt:lpstr>
      <vt:lpstr>Compare interceptOr and filter</vt:lpstr>
      <vt:lpstr>How to use interceptor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94</cp:revision>
  <dcterms:created xsi:type="dcterms:W3CDTF">2016-01-13T19:04:32Z</dcterms:created>
  <dcterms:modified xsi:type="dcterms:W3CDTF">2018-07-18T08:33:35Z</dcterms:modified>
</cp:coreProperties>
</file>