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362" r:id="rId3"/>
    <p:sldId id="498" r:id="rId4"/>
    <p:sldId id="502" r:id="rId5"/>
    <p:sldId id="665" r:id="rId6"/>
    <p:sldId id="669" r:id="rId7"/>
    <p:sldId id="674" r:id="rId8"/>
    <p:sldId id="671" r:id="rId9"/>
    <p:sldId id="676" r:id="rId10"/>
    <p:sldId id="682" r:id="rId11"/>
    <p:sldId id="667" r:id="rId12"/>
    <p:sldId id="668" r:id="rId13"/>
    <p:sldId id="670" r:id="rId14"/>
    <p:sldId id="677" r:id="rId15"/>
    <p:sldId id="672" r:id="rId16"/>
    <p:sldId id="678" r:id="rId17"/>
    <p:sldId id="679" r:id="rId18"/>
    <p:sldId id="680" r:id="rId19"/>
    <p:sldId id="681" r:id="rId20"/>
    <p:sldId id="684" r:id="rId21"/>
    <p:sldId id="683" r:id="rId22"/>
    <p:sldId id="572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946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1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Introduction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2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400" b="1" smtClean="0"/>
            <a:t>Authentication and Authorization 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7044E03-8835-4DEB-A5BE-874421258E4E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3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DA90EA67-B893-431C-85C6-AB96456A2688}" type="parTrans" cxnId="{E63F0564-9BD8-408B-B3F4-C47B0F576D41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A1528A5-D682-47AB-B612-9F0628E3A9DB}" type="sibTrans" cxnId="{E63F0564-9BD8-408B-B3F4-C47B0F576D41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D238951-DD5C-4A0D-A8D6-87D6EA9C357A}">
      <dgm:prSet phldrT="[Text]" custT="1"/>
      <dgm:spPr/>
      <dgm:t>
        <a:bodyPr/>
        <a:lstStyle/>
        <a:p>
          <a:r>
            <a:rPr lang="en-US" sz="2400" b="1" smtClean="0"/>
            <a:t>The Security Filter Chain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CB31752-CB9E-414F-A2FD-34B22383E540}" type="parTrans" cxnId="{CC27B6BF-5C0D-41C3-8591-0811FC18A62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3BE58F-DDD8-4067-9F59-94978404722E}" type="sibTrans" cxnId="{CC27B6BF-5C0D-41C3-8591-0811FC18A62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C63E835-A44F-40C1-9E1B-94DAD9558623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4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4007E125-4D0B-44D3-AF69-534B5DAC2815}" type="parTrans" cxnId="{6DC11149-4396-42AE-9A20-073560FB77FF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7A456C1-ECE8-428F-9765-884780CB9905}" type="sibTrans" cxnId="{6DC11149-4396-42AE-9A20-073560FB77FF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AA4A8C0-3A1A-4667-ADC7-FD01E42E8A12}">
      <dgm:prSet phldrT="[Text]" custT="1"/>
      <dgm:spPr/>
      <dgm:t>
        <a:bodyPr/>
        <a:lstStyle/>
        <a:p>
          <a:r>
            <a:rPr lang="en-US" sz="2400" b="1" smtClean="0"/>
            <a:t>Interaction Flow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A5BEBFBF-5EB4-4029-9B42-55CB8A49CFB8}" type="parTrans" cxnId="{C4E56C91-129B-4D47-ACC7-3012B391A44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1811169-BCCB-435B-908B-60A76A4A1D46}" type="sibTrans" cxnId="{C4E56C91-129B-4D47-ACC7-3012B391A44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21357F1-1BC7-4B32-B293-3864285B4E27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5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575C1A86-6CEC-407C-B3A4-95CEA0A94903}" type="parTrans" cxnId="{4A97B7BE-D228-433B-9FA5-F924706D3793}">
      <dgm:prSet/>
      <dgm:spPr/>
      <dgm:t>
        <a:bodyPr/>
        <a:lstStyle/>
        <a:p>
          <a:endParaRPr lang="en-US"/>
        </a:p>
      </dgm:t>
    </dgm:pt>
    <dgm:pt modelId="{C8490119-6448-4765-A36C-651A611336BE}" type="sibTrans" cxnId="{4A97B7BE-D228-433B-9FA5-F924706D3793}">
      <dgm:prSet/>
      <dgm:spPr/>
      <dgm:t>
        <a:bodyPr/>
        <a:lstStyle/>
        <a:p>
          <a:endParaRPr lang="en-US"/>
        </a:p>
      </dgm:t>
    </dgm:pt>
    <dgm:pt modelId="{F5977275-BDD8-4BB5-A6A8-04658B59627D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Spring Security with JDBC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EBD3B0CA-D0B1-4C4C-8A0B-2D9A5040C695}" type="parTrans" cxnId="{BBB3A68E-7726-4852-969D-A7BD1B1B97A6}">
      <dgm:prSet/>
      <dgm:spPr/>
      <dgm:t>
        <a:bodyPr/>
        <a:lstStyle/>
        <a:p>
          <a:endParaRPr lang="en-US"/>
        </a:p>
      </dgm:t>
    </dgm:pt>
    <dgm:pt modelId="{C0769BEC-6BF4-437B-9314-926072B99EC5}" type="sibTrans" cxnId="{BBB3A68E-7726-4852-969D-A7BD1B1B97A6}">
      <dgm:prSet/>
      <dgm:spPr/>
      <dgm:t>
        <a:bodyPr/>
        <a:lstStyle/>
        <a:p>
          <a:endParaRPr lang="en-US"/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5D88C-F993-4157-9F77-7C47773EB6D1}" type="pres">
      <dgm:prSet presAssocID="{075E101E-EC39-4110-9156-64D2A27CD2F6}" presName="sp" presStyleCnt="0"/>
      <dgm:spPr/>
    </dgm:pt>
    <dgm:pt modelId="{7ADDBAE6-0951-4F9D-A510-F1AB2CF9E83A}" type="pres">
      <dgm:prSet presAssocID="{37044E03-8835-4DEB-A5BE-874421258E4E}" presName="composite" presStyleCnt="0"/>
      <dgm:spPr/>
    </dgm:pt>
    <dgm:pt modelId="{9BC2A00B-BCF7-4872-BBBA-7767C64A8160}" type="pres">
      <dgm:prSet presAssocID="{37044E03-8835-4DEB-A5BE-874421258E4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35E1F-F35B-447E-B0B3-F4A01994B11E}" type="pres">
      <dgm:prSet presAssocID="{37044E03-8835-4DEB-A5BE-874421258E4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8F5B1-F970-4283-98AB-7AFE7A22E862}" type="pres">
      <dgm:prSet presAssocID="{AA1528A5-D682-47AB-B612-9F0628E3A9DB}" presName="sp" presStyleCnt="0"/>
      <dgm:spPr/>
    </dgm:pt>
    <dgm:pt modelId="{62B18AC7-FBD4-4789-9C51-894E20522AB9}" type="pres">
      <dgm:prSet presAssocID="{3C63E835-A44F-40C1-9E1B-94DAD9558623}" presName="composite" presStyleCnt="0"/>
      <dgm:spPr/>
    </dgm:pt>
    <dgm:pt modelId="{648C2AB7-69AA-4BC1-AD10-7BE29DD17B3B}" type="pres">
      <dgm:prSet presAssocID="{3C63E835-A44F-40C1-9E1B-94DAD955862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71222-61A3-44A9-96F6-96B5AD6525DD}" type="pres">
      <dgm:prSet presAssocID="{3C63E835-A44F-40C1-9E1B-94DAD955862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685E5-4FDC-4834-ABF5-5DDAC0568837}" type="pres">
      <dgm:prSet presAssocID="{27A456C1-ECE8-428F-9765-884780CB9905}" presName="sp" presStyleCnt="0"/>
      <dgm:spPr/>
    </dgm:pt>
    <dgm:pt modelId="{DF2C4694-8B9A-4B3A-8106-9D13965528A3}" type="pres">
      <dgm:prSet presAssocID="{321357F1-1BC7-4B32-B293-3864285B4E27}" presName="composite" presStyleCnt="0"/>
      <dgm:spPr/>
    </dgm:pt>
    <dgm:pt modelId="{7952966C-CDCD-4134-9E08-92E8CAA8BF94}" type="pres">
      <dgm:prSet presAssocID="{321357F1-1BC7-4B32-B293-3864285B4E2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6FB13-C716-4B6D-9D57-D627DA0AA350}" type="pres">
      <dgm:prSet presAssocID="{321357F1-1BC7-4B32-B293-3864285B4E2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F4C75-743A-466E-83A5-53605ADE2F57}" type="presOf" srcId="{3C63E835-A44F-40C1-9E1B-94DAD9558623}" destId="{648C2AB7-69AA-4BC1-AD10-7BE29DD17B3B}" srcOrd="0" destOrd="0" presId="urn:microsoft.com/office/officeart/2005/8/layout/chevron2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FE351ABB-3F18-4433-B7CA-9C81CEE522F5}" type="presOf" srcId="{EAA4A8C0-3A1A-4667-ADC7-FD01E42E8A12}" destId="{EAD71222-61A3-44A9-96F6-96B5AD6525DD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CC27B6BF-5C0D-41C3-8591-0811FC18A623}" srcId="{37044E03-8835-4DEB-A5BE-874421258E4E}" destId="{DD238951-DD5C-4A0D-A8D6-87D6EA9C357A}" srcOrd="0" destOrd="0" parTransId="{3CB31752-CB9E-414F-A2FD-34B22383E540}" sibTransId="{483BE58F-DDD8-4067-9F59-94978404722E}"/>
    <dgm:cxn modelId="{C4E56C91-129B-4D47-ACC7-3012B391A443}" srcId="{3C63E835-A44F-40C1-9E1B-94DAD9558623}" destId="{EAA4A8C0-3A1A-4667-ADC7-FD01E42E8A12}" srcOrd="0" destOrd="0" parTransId="{A5BEBFBF-5EB4-4029-9B42-55CB8A49CFB8}" sibTransId="{01811169-BCCB-435B-908B-60A76A4A1D46}"/>
    <dgm:cxn modelId="{412F5578-8D65-4E62-9CFC-DB9A298805C5}" type="presOf" srcId="{321357F1-1BC7-4B32-B293-3864285B4E27}" destId="{7952966C-CDCD-4134-9E08-92E8CAA8BF94}" srcOrd="0" destOrd="0" presId="urn:microsoft.com/office/officeart/2005/8/layout/chevron2"/>
    <dgm:cxn modelId="{4A97B7BE-D228-433B-9FA5-F924706D3793}" srcId="{D72C5AE9-6937-4345-915A-DF4DEB8BFF6D}" destId="{321357F1-1BC7-4B32-B293-3864285B4E27}" srcOrd="4" destOrd="0" parTransId="{575C1A86-6CEC-407C-B3A4-95CEA0A94903}" sibTransId="{C8490119-6448-4765-A36C-651A611336BE}"/>
    <dgm:cxn modelId="{3E61DC64-4076-463F-B12A-FB5211C13326}" type="presOf" srcId="{94CE92B1-FD75-4F9B-A785-9E00660F8E83}" destId="{EF26AE1B-CAB3-409F-AE50-EF75822F6782}" srcOrd="0" destOrd="0" presId="urn:microsoft.com/office/officeart/2005/8/layout/chevron2"/>
    <dgm:cxn modelId="{6477CA63-9035-4D1C-AA17-4DF85AE28BFA}" type="presOf" srcId="{D6B30F85-F660-4D7E-B362-BFE06DAC0AC4}" destId="{11883B26-ED23-4094-878E-E7C8F89EDFFD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6DC11149-4396-42AE-9A20-073560FB77FF}" srcId="{D72C5AE9-6937-4345-915A-DF4DEB8BFF6D}" destId="{3C63E835-A44F-40C1-9E1B-94DAD9558623}" srcOrd="3" destOrd="0" parTransId="{4007E125-4D0B-44D3-AF69-534B5DAC2815}" sibTransId="{27A456C1-ECE8-428F-9765-884780CB9905}"/>
    <dgm:cxn modelId="{70B2DA6A-CCD8-4F52-8073-B1DD363A5B73}" type="presOf" srcId="{37044E03-8835-4DEB-A5BE-874421258E4E}" destId="{9BC2A00B-BCF7-4872-BBBA-7767C64A8160}" srcOrd="0" destOrd="0" presId="urn:microsoft.com/office/officeart/2005/8/layout/chevron2"/>
    <dgm:cxn modelId="{E3A3DA56-BD96-48A6-BAA5-399857D4199A}" type="presOf" srcId="{DD238951-DD5C-4A0D-A8D6-87D6EA9C357A}" destId="{0B435E1F-F35B-447E-B0B3-F4A01994B11E}" srcOrd="0" destOrd="0" presId="urn:microsoft.com/office/officeart/2005/8/layout/chevron2"/>
    <dgm:cxn modelId="{0DC64772-C194-416C-873E-852B8D89D6BF}" type="presOf" srcId="{F5977275-BDD8-4BB5-A6A8-04658B59627D}" destId="{90D6FB13-C716-4B6D-9D57-D627DA0AA350}" srcOrd="0" destOrd="0" presId="urn:microsoft.com/office/officeart/2005/8/layout/chevron2"/>
    <dgm:cxn modelId="{7F172E4A-1850-4D12-BCA6-CADDAF416041}" type="presOf" srcId="{484526D8-7EA0-4F56-A392-BA9A1F26F94C}" destId="{15CEEEA4-F171-4885-A87E-92B590D20C2A}" srcOrd="0" destOrd="0" presId="urn:microsoft.com/office/officeart/2005/8/layout/chevron2"/>
    <dgm:cxn modelId="{3652F841-F011-4C86-B3E3-91C25F4A791E}" type="presOf" srcId="{D72C5AE9-6937-4345-915A-DF4DEB8BFF6D}" destId="{92393B75-4E45-4041-B0C2-FF9F5494EB9F}" srcOrd="0" destOrd="0" presId="urn:microsoft.com/office/officeart/2005/8/layout/chevron2"/>
    <dgm:cxn modelId="{BBB3A68E-7726-4852-969D-A7BD1B1B97A6}" srcId="{321357F1-1BC7-4B32-B293-3864285B4E27}" destId="{F5977275-BDD8-4BB5-A6A8-04658B59627D}" srcOrd="0" destOrd="0" parTransId="{EBD3B0CA-D0B1-4C4C-8A0B-2D9A5040C695}" sibTransId="{C0769BEC-6BF4-437B-9314-926072B99EC5}"/>
    <dgm:cxn modelId="{E63F0564-9BD8-408B-B3F4-C47B0F576D41}" srcId="{D72C5AE9-6937-4345-915A-DF4DEB8BFF6D}" destId="{37044E03-8835-4DEB-A5BE-874421258E4E}" srcOrd="2" destOrd="0" parTransId="{DA90EA67-B893-431C-85C6-AB96456A2688}" sibTransId="{AA1528A5-D682-47AB-B612-9F0628E3A9DB}"/>
    <dgm:cxn modelId="{068E3A8B-5151-4F2E-94B3-535B678DCFB3}" type="presOf" srcId="{112F2F0F-DDE4-49C5-BF61-C602BD84A0F4}" destId="{1EBB6850-C588-47FC-B382-0BE62EB8D450}" srcOrd="0" destOrd="0" presId="urn:microsoft.com/office/officeart/2005/8/layout/chevron2"/>
    <dgm:cxn modelId="{2BE4BD37-4B1F-4CCA-AE80-533F6AEA7503}" type="presParOf" srcId="{92393B75-4E45-4041-B0C2-FF9F5494EB9F}" destId="{E1B453C4-F3FE-44AF-A73D-B171A7DED9BE}" srcOrd="0" destOrd="0" presId="urn:microsoft.com/office/officeart/2005/8/layout/chevron2"/>
    <dgm:cxn modelId="{9CDBF71D-E575-468A-94EE-673A1A8DE321}" type="presParOf" srcId="{E1B453C4-F3FE-44AF-A73D-B171A7DED9BE}" destId="{15CEEEA4-F171-4885-A87E-92B590D20C2A}" srcOrd="0" destOrd="0" presId="urn:microsoft.com/office/officeart/2005/8/layout/chevron2"/>
    <dgm:cxn modelId="{2C6D3300-92B1-46CE-8936-ED5E6EBA638B}" type="presParOf" srcId="{E1B453C4-F3FE-44AF-A73D-B171A7DED9BE}" destId="{11883B26-ED23-4094-878E-E7C8F89EDFFD}" srcOrd="1" destOrd="0" presId="urn:microsoft.com/office/officeart/2005/8/layout/chevron2"/>
    <dgm:cxn modelId="{46F3F68B-BCFA-4B90-A94C-52D582F5198A}" type="presParOf" srcId="{92393B75-4E45-4041-B0C2-FF9F5494EB9F}" destId="{EC1FBA30-B556-453A-9F4F-C7AABCAE5BB0}" srcOrd="1" destOrd="0" presId="urn:microsoft.com/office/officeart/2005/8/layout/chevron2"/>
    <dgm:cxn modelId="{2388226D-C171-420F-9D5C-39072DAFFD04}" type="presParOf" srcId="{92393B75-4E45-4041-B0C2-FF9F5494EB9F}" destId="{339936D8-2475-438B-9DDB-8E6110462A51}" srcOrd="2" destOrd="0" presId="urn:microsoft.com/office/officeart/2005/8/layout/chevron2"/>
    <dgm:cxn modelId="{7FE2642E-893B-49D0-94E3-11A5E28C6127}" type="presParOf" srcId="{339936D8-2475-438B-9DDB-8E6110462A51}" destId="{1EBB6850-C588-47FC-B382-0BE62EB8D450}" srcOrd="0" destOrd="0" presId="urn:microsoft.com/office/officeart/2005/8/layout/chevron2"/>
    <dgm:cxn modelId="{61F884A7-3905-4286-B191-0E961D7C80B6}" type="presParOf" srcId="{339936D8-2475-438B-9DDB-8E6110462A51}" destId="{EF26AE1B-CAB3-409F-AE50-EF75822F6782}" srcOrd="1" destOrd="0" presId="urn:microsoft.com/office/officeart/2005/8/layout/chevron2"/>
    <dgm:cxn modelId="{5DF0FBD5-A39A-49F8-9E86-54E9DE2AC83A}" type="presParOf" srcId="{92393B75-4E45-4041-B0C2-FF9F5494EB9F}" destId="{F0C5D88C-F993-4157-9F77-7C47773EB6D1}" srcOrd="3" destOrd="0" presId="urn:microsoft.com/office/officeart/2005/8/layout/chevron2"/>
    <dgm:cxn modelId="{FA35E8F6-0578-47CB-94F5-1CDB5130FD2D}" type="presParOf" srcId="{92393B75-4E45-4041-B0C2-FF9F5494EB9F}" destId="{7ADDBAE6-0951-4F9D-A510-F1AB2CF9E83A}" srcOrd="4" destOrd="0" presId="urn:microsoft.com/office/officeart/2005/8/layout/chevron2"/>
    <dgm:cxn modelId="{151FD208-C07E-489F-9894-8B60A4AEAF24}" type="presParOf" srcId="{7ADDBAE6-0951-4F9D-A510-F1AB2CF9E83A}" destId="{9BC2A00B-BCF7-4872-BBBA-7767C64A8160}" srcOrd="0" destOrd="0" presId="urn:microsoft.com/office/officeart/2005/8/layout/chevron2"/>
    <dgm:cxn modelId="{8CE501B4-D8B5-46D3-B382-85355F6E7F7E}" type="presParOf" srcId="{7ADDBAE6-0951-4F9D-A510-F1AB2CF9E83A}" destId="{0B435E1F-F35B-447E-B0B3-F4A01994B11E}" srcOrd="1" destOrd="0" presId="urn:microsoft.com/office/officeart/2005/8/layout/chevron2"/>
    <dgm:cxn modelId="{772E6523-67F8-41DF-8228-CFA79D407EAA}" type="presParOf" srcId="{92393B75-4E45-4041-B0C2-FF9F5494EB9F}" destId="{DBF8F5B1-F970-4283-98AB-7AFE7A22E862}" srcOrd="5" destOrd="0" presId="urn:microsoft.com/office/officeart/2005/8/layout/chevron2"/>
    <dgm:cxn modelId="{3BCF9DCD-F052-44DE-ADFA-CA31FFD3D510}" type="presParOf" srcId="{92393B75-4E45-4041-B0C2-FF9F5494EB9F}" destId="{62B18AC7-FBD4-4789-9C51-894E20522AB9}" srcOrd="6" destOrd="0" presId="urn:microsoft.com/office/officeart/2005/8/layout/chevron2"/>
    <dgm:cxn modelId="{5577F219-DB10-408A-B0F3-8F166921D37B}" type="presParOf" srcId="{62B18AC7-FBD4-4789-9C51-894E20522AB9}" destId="{648C2AB7-69AA-4BC1-AD10-7BE29DD17B3B}" srcOrd="0" destOrd="0" presId="urn:microsoft.com/office/officeart/2005/8/layout/chevron2"/>
    <dgm:cxn modelId="{4A12C31D-B19A-4FB5-BD21-CF07909AD8FF}" type="presParOf" srcId="{62B18AC7-FBD4-4789-9C51-894E20522AB9}" destId="{EAD71222-61A3-44A9-96F6-96B5AD6525DD}" srcOrd="1" destOrd="0" presId="urn:microsoft.com/office/officeart/2005/8/layout/chevron2"/>
    <dgm:cxn modelId="{BF87E928-5B2B-4192-B13E-7F97536E1849}" type="presParOf" srcId="{92393B75-4E45-4041-B0C2-FF9F5494EB9F}" destId="{949685E5-4FDC-4834-ABF5-5DDAC0568837}" srcOrd="7" destOrd="0" presId="urn:microsoft.com/office/officeart/2005/8/layout/chevron2"/>
    <dgm:cxn modelId="{D3AD01F0-8DCB-42EB-BFEB-96491BCA7D05}" type="presParOf" srcId="{92393B75-4E45-4041-B0C2-FF9F5494EB9F}" destId="{DF2C4694-8B9A-4B3A-8106-9D13965528A3}" srcOrd="8" destOrd="0" presId="urn:microsoft.com/office/officeart/2005/8/layout/chevron2"/>
    <dgm:cxn modelId="{EAED2943-302A-418D-BC3C-C2903B1160B1}" type="presParOf" srcId="{DF2C4694-8B9A-4B3A-8106-9D13965528A3}" destId="{7952966C-CDCD-4134-9E08-92E8CAA8BF94}" srcOrd="0" destOrd="0" presId="urn:microsoft.com/office/officeart/2005/8/layout/chevron2"/>
    <dgm:cxn modelId="{C075C975-7788-4D75-879A-BD000F320D7E}" type="presParOf" srcId="{DF2C4694-8B9A-4B3A-8106-9D13965528A3}" destId="{90D6FB13-C716-4B6D-9D57-D627DA0AA3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89D9-09DB-4FA7-A861-FE1C80D45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5BB0E-D09F-461C-8689-CC2FE12C9BA4}">
      <dgm:prSet phldrT="[Text]" custT="1"/>
      <dgm:spPr/>
      <dgm:t>
        <a:bodyPr/>
        <a:lstStyle/>
        <a:p>
          <a:pPr algn="ctr"/>
          <a:endParaRPr lang="en-US" sz="2000"/>
        </a:p>
      </dgm:t>
    </dgm:pt>
    <dgm:pt modelId="{9085BA02-C4AF-4DB0-8090-47254A993637}" type="parTrans" cxnId="{FEDB7215-C61F-4627-ADE8-63B4418850A4}">
      <dgm:prSet/>
      <dgm:spPr/>
      <dgm:t>
        <a:bodyPr/>
        <a:lstStyle/>
        <a:p>
          <a:endParaRPr lang="en-US" sz="2000"/>
        </a:p>
      </dgm:t>
    </dgm:pt>
    <dgm:pt modelId="{E62E1C92-5243-4152-BD56-C988460FEDE6}" type="sibTrans" cxnId="{FEDB7215-C61F-4627-ADE8-63B4418850A4}">
      <dgm:prSet/>
      <dgm:spPr/>
      <dgm:t>
        <a:bodyPr/>
        <a:lstStyle/>
        <a:p>
          <a:endParaRPr lang="en-US" sz="2000"/>
        </a:p>
      </dgm:t>
    </dgm:pt>
    <dgm:pt modelId="{33BAE915-EAFB-4A02-A4D3-35FC573470B4}">
      <dgm:prSet phldrT="[Text]" custT="1"/>
      <dgm:spPr/>
      <dgm:t>
        <a:bodyPr/>
        <a:lstStyle/>
        <a:p>
          <a:pPr algn="just"/>
          <a:r>
            <a:rPr lang="en-US" sz="2000" smtClean="0"/>
            <a:t>Understand Spring Security Framework and its core technologies.</a:t>
          </a:r>
          <a:endParaRPr lang="en-US" sz="2000"/>
        </a:p>
      </dgm:t>
    </dgm:pt>
    <dgm:pt modelId="{1A9C153A-2088-4318-BDB0-89E8C9277D7C}" type="sibTrans" cxnId="{2696C51F-5229-41B6-BEE8-81218AD9AC2E}">
      <dgm:prSet/>
      <dgm:spPr/>
      <dgm:t>
        <a:bodyPr/>
        <a:lstStyle/>
        <a:p>
          <a:endParaRPr lang="en-US" sz="2000"/>
        </a:p>
      </dgm:t>
    </dgm:pt>
    <dgm:pt modelId="{A6490A59-C4E5-4784-BA7B-101F435BB810}" type="parTrans" cxnId="{2696C51F-5229-41B6-BEE8-81218AD9AC2E}">
      <dgm:prSet/>
      <dgm:spPr/>
      <dgm:t>
        <a:bodyPr/>
        <a:lstStyle/>
        <a:p>
          <a:endParaRPr lang="en-US" sz="2000"/>
        </a:p>
      </dgm:t>
    </dgm:pt>
    <dgm:pt modelId="{4DF2F16A-9BB4-4379-B5C8-7CAF5520263F}">
      <dgm:prSet phldrT="[Text]" custT="1"/>
      <dgm:spPr/>
      <dgm:t>
        <a:bodyPr/>
        <a:lstStyle/>
        <a:p>
          <a:pPr algn="just"/>
          <a:r>
            <a:rPr lang="en-US" sz="2000" smtClean="0"/>
            <a:t>Know how to write a Web application with Spring  Security.</a:t>
          </a:r>
          <a:endParaRPr lang="en-US" sz="2000"/>
        </a:p>
      </dgm:t>
    </dgm:pt>
    <dgm:pt modelId="{1B6FE418-00D1-4A0E-86C1-099FC53264EF}" type="parTrans" cxnId="{6C886405-1AAE-434E-A7DB-40E1567EA2BA}">
      <dgm:prSet/>
      <dgm:spPr/>
      <dgm:t>
        <a:bodyPr/>
        <a:lstStyle/>
        <a:p>
          <a:endParaRPr lang="en-US"/>
        </a:p>
      </dgm:t>
    </dgm:pt>
    <dgm:pt modelId="{7EF0802A-D875-449C-B931-FF46056B397A}" type="sibTrans" cxnId="{6C886405-1AAE-434E-A7DB-40E1567EA2BA}">
      <dgm:prSet/>
      <dgm:spPr/>
      <dgm:t>
        <a:bodyPr/>
        <a:lstStyle/>
        <a:p>
          <a:endParaRPr lang="en-US"/>
        </a:p>
      </dgm:t>
    </dgm:pt>
    <dgm:pt modelId="{7998A9C2-2041-440E-9AC2-8A4C14DF366D}" type="pres">
      <dgm:prSet presAssocID="{53D689D9-09DB-4FA7-A861-FE1C80D457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3E31E6-5F8E-408C-A3C6-DCBCFC47CE39}" type="pres">
      <dgm:prSet presAssocID="{6A15BB0E-D09F-461C-8689-CC2FE12C9BA4}" presName="thickLine" presStyleLbl="alignNode1" presStyleIdx="0" presStyleCnt="1"/>
      <dgm:spPr/>
    </dgm:pt>
    <dgm:pt modelId="{D85F36AF-0097-45EE-A7A2-EC173D3B5A86}" type="pres">
      <dgm:prSet presAssocID="{6A15BB0E-D09F-461C-8689-CC2FE12C9BA4}" presName="horz1" presStyleCnt="0"/>
      <dgm:spPr/>
    </dgm:pt>
    <dgm:pt modelId="{076FD36C-7F93-4519-B859-6DA956336BE7}" type="pres">
      <dgm:prSet presAssocID="{6A15BB0E-D09F-461C-8689-CC2FE12C9BA4}" presName="tx1" presStyleLbl="revTx" presStyleIdx="0" presStyleCnt="3"/>
      <dgm:spPr/>
      <dgm:t>
        <a:bodyPr/>
        <a:lstStyle/>
        <a:p>
          <a:endParaRPr lang="en-US"/>
        </a:p>
      </dgm:t>
    </dgm:pt>
    <dgm:pt modelId="{D6DE8A9F-6A43-42DC-AE47-549875DDF684}" type="pres">
      <dgm:prSet presAssocID="{6A15BB0E-D09F-461C-8689-CC2FE12C9BA4}" presName="vert1" presStyleCnt="0"/>
      <dgm:spPr/>
    </dgm:pt>
    <dgm:pt modelId="{5154E46D-C1C0-4F23-A3BF-BA437872FD24}" type="pres">
      <dgm:prSet presAssocID="{33BAE915-EAFB-4A02-A4D3-35FC573470B4}" presName="vertSpace2a" presStyleCnt="0"/>
      <dgm:spPr/>
    </dgm:pt>
    <dgm:pt modelId="{71B861A7-9BB9-419E-89DF-284F5E95F28D}" type="pres">
      <dgm:prSet presAssocID="{33BAE915-EAFB-4A02-A4D3-35FC573470B4}" presName="horz2" presStyleCnt="0"/>
      <dgm:spPr/>
    </dgm:pt>
    <dgm:pt modelId="{3E75F79B-005A-4E02-BCE4-F9D687388D80}" type="pres">
      <dgm:prSet presAssocID="{33BAE915-EAFB-4A02-A4D3-35FC573470B4}" presName="horzSpace2" presStyleCnt="0"/>
      <dgm:spPr/>
    </dgm:pt>
    <dgm:pt modelId="{FC789FCE-8F8B-4CE5-9D83-B659ADA1C6F8}" type="pres">
      <dgm:prSet presAssocID="{33BAE915-EAFB-4A02-A4D3-35FC573470B4}" presName="tx2" presStyleLbl="revTx" presStyleIdx="1" presStyleCnt="3"/>
      <dgm:spPr/>
      <dgm:t>
        <a:bodyPr/>
        <a:lstStyle/>
        <a:p>
          <a:endParaRPr lang="en-US"/>
        </a:p>
      </dgm:t>
    </dgm:pt>
    <dgm:pt modelId="{991C509E-8DED-4EE4-AC7C-8D44F9FAA29E}" type="pres">
      <dgm:prSet presAssocID="{33BAE915-EAFB-4A02-A4D3-35FC573470B4}" presName="vert2" presStyleCnt="0"/>
      <dgm:spPr/>
    </dgm:pt>
    <dgm:pt modelId="{2130CC35-91F6-4D5D-ACF9-C96E4930DA63}" type="pres">
      <dgm:prSet presAssocID="{33BAE915-EAFB-4A02-A4D3-35FC573470B4}" presName="thinLine2b" presStyleLbl="callout" presStyleIdx="0" presStyleCnt="2"/>
      <dgm:spPr/>
    </dgm:pt>
    <dgm:pt modelId="{0A8519EF-45EF-4882-8858-1186A5FD8C04}" type="pres">
      <dgm:prSet presAssocID="{33BAE915-EAFB-4A02-A4D3-35FC573470B4}" presName="vertSpace2b" presStyleCnt="0"/>
      <dgm:spPr/>
    </dgm:pt>
    <dgm:pt modelId="{06DB5D77-D469-4AE0-A2B9-64999011EE7D}" type="pres">
      <dgm:prSet presAssocID="{4DF2F16A-9BB4-4379-B5C8-7CAF5520263F}" presName="horz2" presStyleCnt="0"/>
      <dgm:spPr/>
    </dgm:pt>
    <dgm:pt modelId="{23AB47AC-F451-47DD-B6B5-3D250C575503}" type="pres">
      <dgm:prSet presAssocID="{4DF2F16A-9BB4-4379-B5C8-7CAF5520263F}" presName="horzSpace2" presStyleCnt="0"/>
      <dgm:spPr/>
    </dgm:pt>
    <dgm:pt modelId="{3F501F92-60B5-4240-90A9-0380EEE3C504}" type="pres">
      <dgm:prSet presAssocID="{4DF2F16A-9BB4-4379-B5C8-7CAF5520263F}" presName="tx2" presStyleLbl="revTx" presStyleIdx="2" presStyleCnt="3"/>
      <dgm:spPr/>
      <dgm:t>
        <a:bodyPr/>
        <a:lstStyle/>
        <a:p>
          <a:endParaRPr lang="en-US"/>
        </a:p>
      </dgm:t>
    </dgm:pt>
    <dgm:pt modelId="{9686FB51-E6DB-4D3C-BB28-8F177BE831B2}" type="pres">
      <dgm:prSet presAssocID="{4DF2F16A-9BB4-4379-B5C8-7CAF5520263F}" presName="vert2" presStyleCnt="0"/>
      <dgm:spPr/>
    </dgm:pt>
    <dgm:pt modelId="{3913EEA1-6C91-441B-A20F-789272499978}" type="pres">
      <dgm:prSet presAssocID="{4DF2F16A-9BB4-4379-B5C8-7CAF5520263F}" presName="thinLine2b" presStyleLbl="callout" presStyleIdx="1" presStyleCnt="2"/>
      <dgm:spPr/>
    </dgm:pt>
    <dgm:pt modelId="{892B9AD8-1FFD-4081-95EF-6DFC4AC4FEC6}" type="pres">
      <dgm:prSet presAssocID="{4DF2F16A-9BB4-4379-B5C8-7CAF5520263F}" presName="vertSpace2b" presStyleCnt="0"/>
      <dgm:spPr/>
    </dgm:pt>
  </dgm:ptLst>
  <dgm:cxnLst>
    <dgm:cxn modelId="{FEDB7215-C61F-4627-ADE8-63B4418850A4}" srcId="{53D689D9-09DB-4FA7-A861-FE1C80D4573B}" destId="{6A15BB0E-D09F-461C-8689-CC2FE12C9BA4}" srcOrd="0" destOrd="0" parTransId="{9085BA02-C4AF-4DB0-8090-47254A993637}" sibTransId="{E62E1C92-5243-4152-BD56-C988460FEDE6}"/>
    <dgm:cxn modelId="{BC1B5207-FD8B-4C75-A993-CFC6CFFD4199}" type="presOf" srcId="{6A15BB0E-D09F-461C-8689-CC2FE12C9BA4}" destId="{076FD36C-7F93-4519-B859-6DA956336BE7}" srcOrd="0" destOrd="0" presId="urn:microsoft.com/office/officeart/2008/layout/LinedList"/>
    <dgm:cxn modelId="{3E406B88-F771-4004-B043-59DAB928CAFC}" type="presOf" srcId="{33BAE915-EAFB-4A02-A4D3-35FC573470B4}" destId="{FC789FCE-8F8B-4CE5-9D83-B659ADA1C6F8}" srcOrd="0" destOrd="0" presId="urn:microsoft.com/office/officeart/2008/layout/LinedList"/>
    <dgm:cxn modelId="{C1C7E8A7-EE85-4A5B-B490-60AA5C98E448}" type="presOf" srcId="{53D689D9-09DB-4FA7-A861-FE1C80D4573B}" destId="{7998A9C2-2041-440E-9AC2-8A4C14DF366D}" srcOrd="0" destOrd="0" presId="urn:microsoft.com/office/officeart/2008/layout/LinedList"/>
    <dgm:cxn modelId="{2696C51F-5229-41B6-BEE8-81218AD9AC2E}" srcId="{6A15BB0E-D09F-461C-8689-CC2FE12C9BA4}" destId="{33BAE915-EAFB-4A02-A4D3-35FC573470B4}" srcOrd="0" destOrd="0" parTransId="{A6490A59-C4E5-4784-BA7B-101F435BB810}" sibTransId="{1A9C153A-2088-4318-BDB0-89E8C9277D7C}"/>
    <dgm:cxn modelId="{6C886405-1AAE-434E-A7DB-40E1567EA2BA}" srcId="{6A15BB0E-D09F-461C-8689-CC2FE12C9BA4}" destId="{4DF2F16A-9BB4-4379-B5C8-7CAF5520263F}" srcOrd="1" destOrd="0" parTransId="{1B6FE418-00D1-4A0E-86C1-099FC53264EF}" sibTransId="{7EF0802A-D875-449C-B931-FF46056B397A}"/>
    <dgm:cxn modelId="{64049866-A527-41EF-A5AD-A869A4673B28}" type="presOf" srcId="{4DF2F16A-9BB4-4379-B5C8-7CAF5520263F}" destId="{3F501F92-60B5-4240-90A9-0380EEE3C504}" srcOrd="0" destOrd="0" presId="urn:microsoft.com/office/officeart/2008/layout/LinedList"/>
    <dgm:cxn modelId="{C624421A-C6DB-4ABA-9CEA-32BB62741F08}" type="presParOf" srcId="{7998A9C2-2041-440E-9AC2-8A4C14DF366D}" destId="{513E31E6-5F8E-408C-A3C6-DCBCFC47CE39}" srcOrd="0" destOrd="0" presId="urn:microsoft.com/office/officeart/2008/layout/LinedList"/>
    <dgm:cxn modelId="{7FC5B0A8-1397-4D54-A0D9-1E57D55424CC}" type="presParOf" srcId="{7998A9C2-2041-440E-9AC2-8A4C14DF366D}" destId="{D85F36AF-0097-45EE-A7A2-EC173D3B5A86}" srcOrd="1" destOrd="0" presId="urn:microsoft.com/office/officeart/2008/layout/LinedList"/>
    <dgm:cxn modelId="{5F0BEAFE-9D22-4F58-A1DE-665FD60A1417}" type="presParOf" srcId="{D85F36AF-0097-45EE-A7A2-EC173D3B5A86}" destId="{076FD36C-7F93-4519-B859-6DA956336BE7}" srcOrd="0" destOrd="0" presId="urn:microsoft.com/office/officeart/2008/layout/LinedList"/>
    <dgm:cxn modelId="{A8106752-9609-4587-8D34-A13FCD17524E}" type="presParOf" srcId="{D85F36AF-0097-45EE-A7A2-EC173D3B5A86}" destId="{D6DE8A9F-6A43-42DC-AE47-549875DDF684}" srcOrd="1" destOrd="0" presId="urn:microsoft.com/office/officeart/2008/layout/LinedList"/>
    <dgm:cxn modelId="{F0236FAA-588A-4A84-8A19-2905FACFE1B9}" type="presParOf" srcId="{D6DE8A9F-6A43-42DC-AE47-549875DDF684}" destId="{5154E46D-C1C0-4F23-A3BF-BA437872FD24}" srcOrd="0" destOrd="0" presId="urn:microsoft.com/office/officeart/2008/layout/LinedList"/>
    <dgm:cxn modelId="{2FB2A754-4ADC-4AF1-8206-691792D8ED15}" type="presParOf" srcId="{D6DE8A9F-6A43-42DC-AE47-549875DDF684}" destId="{71B861A7-9BB9-419E-89DF-284F5E95F28D}" srcOrd="1" destOrd="0" presId="urn:microsoft.com/office/officeart/2008/layout/LinedList"/>
    <dgm:cxn modelId="{EF500B65-67F3-4487-BA4A-8CC0F61FDAE8}" type="presParOf" srcId="{71B861A7-9BB9-419E-89DF-284F5E95F28D}" destId="{3E75F79B-005A-4E02-BCE4-F9D687388D80}" srcOrd="0" destOrd="0" presId="urn:microsoft.com/office/officeart/2008/layout/LinedList"/>
    <dgm:cxn modelId="{E6173CF9-1BB5-4B61-B151-B8ECAE9C749C}" type="presParOf" srcId="{71B861A7-9BB9-419E-89DF-284F5E95F28D}" destId="{FC789FCE-8F8B-4CE5-9D83-B659ADA1C6F8}" srcOrd="1" destOrd="0" presId="urn:microsoft.com/office/officeart/2008/layout/LinedList"/>
    <dgm:cxn modelId="{02A56B9B-7FBE-442F-8824-2F82409DC3BD}" type="presParOf" srcId="{71B861A7-9BB9-419E-89DF-284F5E95F28D}" destId="{991C509E-8DED-4EE4-AC7C-8D44F9FAA29E}" srcOrd="2" destOrd="0" presId="urn:microsoft.com/office/officeart/2008/layout/LinedList"/>
    <dgm:cxn modelId="{C08D0135-3C45-48AD-8B86-ABDE25D96D6E}" type="presParOf" srcId="{D6DE8A9F-6A43-42DC-AE47-549875DDF684}" destId="{2130CC35-91F6-4D5D-ACF9-C96E4930DA63}" srcOrd="2" destOrd="0" presId="urn:microsoft.com/office/officeart/2008/layout/LinedList"/>
    <dgm:cxn modelId="{1C94860C-3602-461E-B396-B6CB98BC3B10}" type="presParOf" srcId="{D6DE8A9F-6A43-42DC-AE47-549875DDF684}" destId="{0A8519EF-45EF-4882-8858-1186A5FD8C04}" srcOrd="3" destOrd="0" presId="urn:microsoft.com/office/officeart/2008/layout/LinedList"/>
    <dgm:cxn modelId="{2AC7694F-6562-47DD-9AD1-59A4EAAC1C93}" type="presParOf" srcId="{D6DE8A9F-6A43-42DC-AE47-549875DDF684}" destId="{06DB5D77-D469-4AE0-A2B9-64999011EE7D}" srcOrd="4" destOrd="0" presId="urn:microsoft.com/office/officeart/2008/layout/LinedList"/>
    <dgm:cxn modelId="{B628B80F-6624-40EA-A984-34FCFDA33313}" type="presParOf" srcId="{06DB5D77-D469-4AE0-A2B9-64999011EE7D}" destId="{23AB47AC-F451-47DD-B6B5-3D250C575503}" srcOrd="0" destOrd="0" presId="urn:microsoft.com/office/officeart/2008/layout/LinedList"/>
    <dgm:cxn modelId="{65453A78-4754-4BB6-A94C-86522746D386}" type="presParOf" srcId="{06DB5D77-D469-4AE0-A2B9-64999011EE7D}" destId="{3F501F92-60B5-4240-90A9-0380EEE3C504}" srcOrd="1" destOrd="0" presId="urn:microsoft.com/office/officeart/2008/layout/LinedList"/>
    <dgm:cxn modelId="{D47DFD8C-DFEF-4ED4-AF45-A588B545C082}" type="presParOf" srcId="{06DB5D77-D469-4AE0-A2B9-64999011EE7D}" destId="{9686FB51-E6DB-4D3C-BB28-8F177BE831B2}" srcOrd="2" destOrd="0" presId="urn:microsoft.com/office/officeart/2008/layout/LinedList"/>
    <dgm:cxn modelId="{6A9136F5-D512-4742-9425-6DEE52092E75}" type="presParOf" srcId="{D6DE8A9F-6A43-42DC-AE47-549875DDF684}" destId="{3913EEA1-6C91-441B-A20F-789272499978}" srcOrd="5" destOrd="0" presId="urn:microsoft.com/office/officeart/2008/layout/LinedList"/>
    <dgm:cxn modelId="{86E96C36-C068-431B-A58B-ED54AD27E326}" type="presParOf" srcId="{D6DE8A9F-6A43-42DC-AE47-549875DDF684}" destId="{892B9AD8-1FFD-4081-95EF-6DFC4AC4FEC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1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Introduction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2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400" b="1" smtClean="0"/>
            <a:t>Authentication and Authorization 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7044E03-8835-4DEB-A5BE-874421258E4E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3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DA90EA67-B893-431C-85C6-AB96456A2688}" type="parTrans" cxnId="{E63F0564-9BD8-408B-B3F4-C47B0F576D41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A1528A5-D682-47AB-B612-9F0628E3A9DB}" type="sibTrans" cxnId="{E63F0564-9BD8-408B-B3F4-C47B0F576D41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D238951-DD5C-4A0D-A8D6-87D6EA9C357A}">
      <dgm:prSet phldrT="[Text]" custT="1"/>
      <dgm:spPr/>
      <dgm:t>
        <a:bodyPr/>
        <a:lstStyle/>
        <a:p>
          <a:r>
            <a:rPr lang="en-US" sz="2400" b="1" smtClean="0"/>
            <a:t>The Security Filter Chain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3CB31752-CB9E-414F-A2FD-34B22383E540}" type="parTrans" cxnId="{CC27B6BF-5C0D-41C3-8591-0811FC18A62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3BE58F-DDD8-4067-9F59-94978404722E}" type="sibTrans" cxnId="{CC27B6BF-5C0D-41C3-8591-0811FC18A62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C63E835-A44F-40C1-9E1B-94DAD9558623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4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4007E125-4D0B-44D3-AF69-534B5DAC2815}" type="parTrans" cxnId="{6DC11149-4396-42AE-9A20-073560FB77FF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7A456C1-ECE8-428F-9765-884780CB9905}" type="sibTrans" cxnId="{6DC11149-4396-42AE-9A20-073560FB77FF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AA4A8C0-3A1A-4667-ADC7-FD01E42E8A12}">
      <dgm:prSet phldrT="[Text]" custT="1"/>
      <dgm:spPr/>
      <dgm:t>
        <a:bodyPr/>
        <a:lstStyle/>
        <a:p>
          <a:r>
            <a:rPr lang="en-US" sz="2400" b="1" smtClean="0"/>
            <a:t>Interaction Flow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A5BEBFBF-5EB4-4029-9B42-55CB8A49CFB8}" type="parTrans" cxnId="{C4E56C91-129B-4D47-ACC7-3012B391A44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1811169-BCCB-435B-908B-60A76A4A1D46}" type="sibTrans" cxnId="{C4E56C91-129B-4D47-ACC7-3012B391A443}">
      <dgm:prSet/>
      <dgm:spPr/>
      <dgm:t>
        <a:bodyPr/>
        <a:lstStyle/>
        <a:p>
          <a:endParaRPr lang="en-US" sz="24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4F43207-FD69-4739-A1B4-688066A6E1C6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5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1CEC646F-689A-4139-ABE8-1B5C2A72ABA3}" type="parTrans" cxnId="{1E15F498-42CB-407E-9D93-F2B2B482CBBA}">
      <dgm:prSet/>
      <dgm:spPr/>
      <dgm:t>
        <a:bodyPr/>
        <a:lstStyle/>
        <a:p>
          <a:endParaRPr lang="en-US"/>
        </a:p>
      </dgm:t>
    </dgm:pt>
    <dgm:pt modelId="{2C0F3797-2C6F-4C3C-923E-CA3ED835443D}" type="sibTrans" cxnId="{1E15F498-42CB-407E-9D93-F2B2B482CBBA}">
      <dgm:prSet/>
      <dgm:spPr/>
      <dgm:t>
        <a:bodyPr/>
        <a:lstStyle/>
        <a:p>
          <a:endParaRPr lang="en-US"/>
        </a:p>
      </dgm:t>
    </dgm:pt>
    <dgm:pt modelId="{004DE9AC-8755-4F2B-9074-3D035BBD14CF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Spring Security with JDBC</a:t>
          </a:r>
          <a:endParaRPr lang="en-US" sz="2400" b="1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gm:t>
    </dgm:pt>
    <dgm:pt modelId="{E7993362-79DD-428A-9FAB-F61642367B22}" type="parTrans" cxnId="{7DB6B39F-A107-432B-9D42-329D25DE3C90}">
      <dgm:prSet/>
      <dgm:spPr/>
      <dgm:t>
        <a:bodyPr/>
        <a:lstStyle/>
        <a:p>
          <a:endParaRPr lang="en-US"/>
        </a:p>
      </dgm:t>
    </dgm:pt>
    <dgm:pt modelId="{93C45EA5-8D55-4166-8592-ADFDCB061FAB}" type="sibTrans" cxnId="{7DB6B39F-A107-432B-9D42-329D25DE3C90}">
      <dgm:prSet/>
      <dgm:spPr/>
      <dgm:t>
        <a:bodyPr/>
        <a:lstStyle/>
        <a:p>
          <a:endParaRPr lang="en-US"/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5D88C-F993-4157-9F77-7C47773EB6D1}" type="pres">
      <dgm:prSet presAssocID="{075E101E-EC39-4110-9156-64D2A27CD2F6}" presName="sp" presStyleCnt="0"/>
      <dgm:spPr/>
    </dgm:pt>
    <dgm:pt modelId="{7ADDBAE6-0951-4F9D-A510-F1AB2CF9E83A}" type="pres">
      <dgm:prSet presAssocID="{37044E03-8835-4DEB-A5BE-874421258E4E}" presName="composite" presStyleCnt="0"/>
      <dgm:spPr/>
    </dgm:pt>
    <dgm:pt modelId="{9BC2A00B-BCF7-4872-BBBA-7767C64A8160}" type="pres">
      <dgm:prSet presAssocID="{37044E03-8835-4DEB-A5BE-874421258E4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35E1F-F35B-447E-B0B3-F4A01994B11E}" type="pres">
      <dgm:prSet presAssocID="{37044E03-8835-4DEB-A5BE-874421258E4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8F5B1-F970-4283-98AB-7AFE7A22E862}" type="pres">
      <dgm:prSet presAssocID="{AA1528A5-D682-47AB-B612-9F0628E3A9DB}" presName="sp" presStyleCnt="0"/>
      <dgm:spPr/>
    </dgm:pt>
    <dgm:pt modelId="{62B18AC7-FBD4-4789-9C51-894E20522AB9}" type="pres">
      <dgm:prSet presAssocID="{3C63E835-A44F-40C1-9E1B-94DAD9558623}" presName="composite" presStyleCnt="0"/>
      <dgm:spPr/>
    </dgm:pt>
    <dgm:pt modelId="{648C2AB7-69AA-4BC1-AD10-7BE29DD17B3B}" type="pres">
      <dgm:prSet presAssocID="{3C63E835-A44F-40C1-9E1B-94DAD955862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71222-61A3-44A9-96F6-96B5AD6525DD}" type="pres">
      <dgm:prSet presAssocID="{3C63E835-A44F-40C1-9E1B-94DAD955862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66F5A-E917-4193-BF87-C16AA597A20A}" type="pres">
      <dgm:prSet presAssocID="{27A456C1-ECE8-428F-9765-884780CB9905}" presName="sp" presStyleCnt="0"/>
      <dgm:spPr/>
    </dgm:pt>
    <dgm:pt modelId="{45A84CBE-8077-4F82-998D-EE55A533AE84}" type="pres">
      <dgm:prSet presAssocID="{C4F43207-FD69-4739-A1B4-688066A6E1C6}" presName="composite" presStyleCnt="0"/>
      <dgm:spPr/>
    </dgm:pt>
    <dgm:pt modelId="{82D6BAC5-8062-4470-9D79-38BD41CB97BB}" type="pres">
      <dgm:prSet presAssocID="{C4F43207-FD69-4739-A1B4-688066A6E1C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8F951-599A-4449-A2A3-8CDF66FD0617}" type="pres">
      <dgm:prSet presAssocID="{C4F43207-FD69-4739-A1B4-688066A6E1C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6B39F-A107-432B-9D42-329D25DE3C90}" srcId="{C4F43207-FD69-4739-A1B4-688066A6E1C6}" destId="{004DE9AC-8755-4F2B-9074-3D035BBD14CF}" srcOrd="0" destOrd="0" parTransId="{E7993362-79DD-428A-9FAB-F61642367B22}" sibTransId="{93C45EA5-8D55-4166-8592-ADFDCB061FAB}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6D5CD06C-F43F-484C-AC91-6CF2352E177E}" type="presOf" srcId="{DD238951-DD5C-4A0D-A8D6-87D6EA9C357A}" destId="{0B435E1F-F35B-447E-B0B3-F4A01994B11E}" srcOrd="0" destOrd="0" presId="urn:microsoft.com/office/officeart/2005/8/layout/chevron2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E63F0564-9BD8-408B-B3F4-C47B0F576D41}" srcId="{D72C5AE9-6937-4345-915A-DF4DEB8BFF6D}" destId="{37044E03-8835-4DEB-A5BE-874421258E4E}" srcOrd="2" destOrd="0" parTransId="{DA90EA67-B893-431C-85C6-AB96456A2688}" sibTransId="{AA1528A5-D682-47AB-B612-9F0628E3A9DB}"/>
    <dgm:cxn modelId="{5BD21BD0-B934-416F-B585-1A66E448996A}" type="presOf" srcId="{C4F43207-FD69-4739-A1B4-688066A6E1C6}" destId="{82D6BAC5-8062-4470-9D79-38BD41CB97BB}" srcOrd="0" destOrd="0" presId="urn:microsoft.com/office/officeart/2005/8/layout/chevron2"/>
    <dgm:cxn modelId="{C4E56C91-129B-4D47-ACC7-3012B391A443}" srcId="{3C63E835-A44F-40C1-9E1B-94DAD9558623}" destId="{EAA4A8C0-3A1A-4667-ADC7-FD01E42E8A12}" srcOrd="0" destOrd="0" parTransId="{A5BEBFBF-5EB4-4029-9B42-55CB8A49CFB8}" sibTransId="{01811169-BCCB-435B-908B-60A76A4A1D46}"/>
    <dgm:cxn modelId="{A8C14653-9D57-42CC-A764-B714F035E91A}" type="presOf" srcId="{112F2F0F-DDE4-49C5-BF61-C602BD84A0F4}" destId="{1EBB6850-C588-47FC-B382-0BE62EB8D450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1E15F498-42CB-407E-9D93-F2B2B482CBBA}" srcId="{D72C5AE9-6937-4345-915A-DF4DEB8BFF6D}" destId="{C4F43207-FD69-4739-A1B4-688066A6E1C6}" srcOrd="4" destOrd="0" parTransId="{1CEC646F-689A-4139-ABE8-1B5C2A72ABA3}" sibTransId="{2C0F3797-2C6F-4C3C-923E-CA3ED835443D}"/>
    <dgm:cxn modelId="{2A460153-B471-428E-8348-19EFFC99C906}" type="presOf" srcId="{D6B30F85-F660-4D7E-B362-BFE06DAC0AC4}" destId="{11883B26-ED23-4094-878E-E7C8F89EDFFD}" srcOrd="0" destOrd="0" presId="urn:microsoft.com/office/officeart/2005/8/layout/chevron2"/>
    <dgm:cxn modelId="{6DC11149-4396-42AE-9A20-073560FB77FF}" srcId="{D72C5AE9-6937-4345-915A-DF4DEB8BFF6D}" destId="{3C63E835-A44F-40C1-9E1B-94DAD9558623}" srcOrd="3" destOrd="0" parTransId="{4007E125-4D0B-44D3-AF69-534B5DAC2815}" sibTransId="{27A456C1-ECE8-428F-9765-884780CB9905}"/>
    <dgm:cxn modelId="{1CA1B68E-B583-48AB-BAD4-1F10CBA49D59}" type="presOf" srcId="{004DE9AC-8755-4F2B-9074-3D035BBD14CF}" destId="{2EF8F951-599A-4449-A2A3-8CDF66FD0617}" srcOrd="0" destOrd="0" presId="urn:microsoft.com/office/officeart/2005/8/layout/chevron2"/>
    <dgm:cxn modelId="{CC27B6BF-5C0D-41C3-8591-0811FC18A623}" srcId="{37044E03-8835-4DEB-A5BE-874421258E4E}" destId="{DD238951-DD5C-4A0D-A8D6-87D6EA9C357A}" srcOrd="0" destOrd="0" parTransId="{3CB31752-CB9E-414F-A2FD-34B22383E540}" sibTransId="{483BE58F-DDD8-4067-9F59-94978404722E}"/>
    <dgm:cxn modelId="{F77AF51D-D91C-4711-B1FD-40A80BA9FF3C}" type="presOf" srcId="{3C63E835-A44F-40C1-9E1B-94DAD9558623}" destId="{648C2AB7-69AA-4BC1-AD10-7BE29DD17B3B}" srcOrd="0" destOrd="0" presId="urn:microsoft.com/office/officeart/2005/8/layout/chevron2"/>
    <dgm:cxn modelId="{E5717B99-C62C-4FAE-87A3-E802E789BD1B}" type="presOf" srcId="{37044E03-8835-4DEB-A5BE-874421258E4E}" destId="{9BC2A00B-BCF7-4872-BBBA-7767C64A8160}" srcOrd="0" destOrd="0" presId="urn:microsoft.com/office/officeart/2005/8/layout/chevron2"/>
    <dgm:cxn modelId="{3973F126-5A61-4777-955D-5D3418F44DF5}" type="presOf" srcId="{EAA4A8C0-3A1A-4667-ADC7-FD01E42E8A12}" destId="{EAD71222-61A3-44A9-96F6-96B5AD6525DD}" srcOrd="0" destOrd="0" presId="urn:microsoft.com/office/officeart/2005/8/layout/chevron2"/>
    <dgm:cxn modelId="{99CA57C2-A5E5-4A4F-9CB3-583D990D856A}" type="presOf" srcId="{D72C5AE9-6937-4345-915A-DF4DEB8BFF6D}" destId="{92393B75-4E45-4041-B0C2-FF9F5494EB9F}" srcOrd="0" destOrd="0" presId="urn:microsoft.com/office/officeart/2005/8/layout/chevron2"/>
    <dgm:cxn modelId="{8968B632-4411-4626-B427-9E05BED4D0BD}" type="presOf" srcId="{484526D8-7EA0-4F56-A392-BA9A1F26F94C}" destId="{15CEEEA4-F171-4885-A87E-92B590D20C2A}" srcOrd="0" destOrd="0" presId="urn:microsoft.com/office/officeart/2005/8/layout/chevron2"/>
    <dgm:cxn modelId="{18CFA477-3185-4BA9-BD7F-6903C27A2E0C}" type="presOf" srcId="{94CE92B1-FD75-4F9B-A785-9E00660F8E83}" destId="{EF26AE1B-CAB3-409F-AE50-EF75822F6782}" srcOrd="0" destOrd="0" presId="urn:microsoft.com/office/officeart/2005/8/layout/chevron2"/>
    <dgm:cxn modelId="{1EFC9762-0864-4753-84EA-659F0242A566}" type="presParOf" srcId="{92393B75-4E45-4041-B0C2-FF9F5494EB9F}" destId="{E1B453C4-F3FE-44AF-A73D-B171A7DED9BE}" srcOrd="0" destOrd="0" presId="urn:microsoft.com/office/officeart/2005/8/layout/chevron2"/>
    <dgm:cxn modelId="{3F925FE9-787A-4DF3-AF62-8E3C12D3706F}" type="presParOf" srcId="{E1B453C4-F3FE-44AF-A73D-B171A7DED9BE}" destId="{15CEEEA4-F171-4885-A87E-92B590D20C2A}" srcOrd="0" destOrd="0" presId="urn:microsoft.com/office/officeart/2005/8/layout/chevron2"/>
    <dgm:cxn modelId="{06DD19BE-F57A-481F-B615-48B7D15A5F19}" type="presParOf" srcId="{E1B453C4-F3FE-44AF-A73D-B171A7DED9BE}" destId="{11883B26-ED23-4094-878E-E7C8F89EDFFD}" srcOrd="1" destOrd="0" presId="urn:microsoft.com/office/officeart/2005/8/layout/chevron2"/>
    <dgm:cxn modelId="{0C0CB241-39B6-4AD4-8FE4-ADD3D8364CA8}" type="presParOf" srcId="{92393B75-4E45-4041-B0C2-FF9F5494EB9F}" destId="{EC1FBA30-B556-453A-9F4F-C7AABCAE5BB0}" srcOrd="1" destOrd="0" presId="urn:microsoft.com/office/officeart/2005/8/layout/chevron2"/>
    <dgm:cxn modelId="{AD0AB84D-E8B3-4350-93F9-25451AE2D02D}" type="presParOf" srcId="{92393B75-4E45-4041-B0C2-FF9F5494EB9F}" destId="{339936D8-2475-438B-9DDB-8E6110462A51}" srcOrd="2" destOrd="0" presId="urn:microsoft.com/office/officeart/2005/8/layout/chevron2"/>
    <dgm:cxn modelId="{242E1406-637F-4F31-956D-50543111753E}" type="presParOf" srcId="{339936D8-2475-438B-9DDB-8E6110462A51}" destId="{1EBB6850-C588-47FC-B382-0BE62EB8D450}" srcOrd="0" destOrd="0" presId="urn:microsoft.com/office/officeart/2005/8/layout/chevron2"/>
    <dgm:cxn modelId="{D5102E93-5A4F-421B-B3CF-9343A65412DC}" type="presParOf" srcId="{339936D8-2475-438B-9DDB-8E6110462A51}" destId="{EF26AE1B-CAB3-409F-AE50-EF75822F6782}" srcOrd="1" destOrd="0" presId="urn:microsoft.com/office/officeart/2005/8/layout/chevron2"/>
    <dgm:cxn modelId="{47706651-5741-4B42-BBF3-7DE12246F0C1}" type="presParOf" srcId="{92393B75-4E45-4041-B0C2-FF9F5494EB9F}" destId="{F0C5D88C-F993-4157-9F77-7C47773EB6D1}" srcOrd="3" destOrd="0" presId="urn:microsoft.com/office/officeart/2005/8/layout/chevron2"/>
    <dgm:cxn modelId="{12E3CB5F-587D-4D05-B6ED-D8DA2D93139F}" type="presParOf" srcId="{92393B75-4E45-4041-B0C2-FF9F5494EB9F}" destId="{7ADDBAE6-0951-4F9D-A510-F1AB2CF9E83A}" srcOrd="4" destOrd="0" presId="urn:microsoft.com/office/officeart/2005/8/layout/chevron2"/>
    <dgm:cxn modelId="{DABD2C66-F53F-4225-A35B-0FE667BAB1F6}" type="presParOf" srcId="{7ADDBAE6-0951-4F9D-A510-F1AB2CF9E83A}" destId="{9BC2A00B-BCF7-4872-BBBA-7767C64A8160}" srcOrd="0" destOrd="0" presId="urn:microsoft.com/office/officeart/2005/8/layout/chevron2"/>
    <dgm:cxn modelId="{AE656612-45D2-4760-A7AC-5DA9D13D198C}" type="presParOf" srcId="{7ADDBAE6-0951-4F9D-A510-F1AB2CF9E83A}" destId="{0B435E1F-F35B-447E-B0B3-F4A01994B11E}" srcOrd="1" destOrd="0" presId="urn:microsoft.com/office/officeart/2005/8/layout/chevron2"/>
    <dgm:cxn modelId="{5C587B5D-6B91-4745-B369-71DEE22919A6}" type="presParOf" srcId="{92393B75-4E45-4041-B0C2-FF9F5494EB9F}" destId="{DBF8F5B1-F970-4283-98AB-7AFE7A22E862}" srcOrd="5" destOrd="0" presId="urn:microsoft.com/office/officeart/2005/8/layout/chevron2"/>
    <dgm:cxn modelId="{3F20B838-881A-4FDD-8DFE-7C75A254FDE4}" type="presParOf" srcId="{92393B75-4E45-4041-B0C2-FF9F5494EB9F}" destId="{62B18AC7-FBD4-4789-9C51-894E20522AB9}" srcOrd="6" destOrd="0" presId="urn:microsoft.com/office/officeart/2005/8/layout/chevron2"/>
    <dgm:cxn modelId="{27F66E12-5B91-4302-872C-828FE58A4037}" type="presParOf" srcId="{62B18AC7-FBD4-4789-9C51-894E20522AB9}" destId="{648C2AB7-69AA-4BC1-AD10-7BE29DD17B3B}" srcOrd="0" destOrd="0" presId="urn:microsoft.com/office/officeart/2005/8/layout/chevron2"/>
    <dgm:cxn modelId="{4CC4D7E4-DAE4-4A50-AD04-7F4808F98F06}" type="presParOf" srcId="{62B18AC7-FBD4-4789-9C51-894E20522AB9}" destId="{EAD71222-61A3-44A9-96F6-96B5AD6525DD}" srcOrd="1" destOrd="0" presId="urn:microsoft.com/office/officeart/2005/8/layout/chevron2"/>
    <dgm:cxn modelId="{83506C58-6E5B-475F-9179-69636282C87A}" type="presParOf" srcId="{92393B75-4E45-4041-B0C2-FF9F5494EB9F}" destId="{14966F5A-E917-4193-BF87-C16AA597A20A}" srcOrd="7" destOrd="0" presId="urn:microsoft.com/office/officeart/2005/8/layout/chevron2"/>
    <dgm:cxn modelId="{DAB55AE2-E8BF-464F-871D-F3CA46CCA764}" type="presParOf" srcId="{92393B75-4E45-4041-B0C2-FF9F5494EB9F}" destId="{45A84CBE-8077-4F82-998D-EE55A533AE84}" srcOrd="8" destOrd="0" presId="urn:microsoft.com/office/officeart/2005/8/layout/chevron2"/>
    <dgm:cxn modelId="{93B94F0E-C71A-4C54-B9D9-6D9E97675559}" type="presParOf" srcId="{45A84CBE-8077-4F82-998D-EE55A533AE84}" destId="{82D6BAC5-8062-4470-9D79-38BD41CB97BB}" srcOrd="0" destOrd="0" presId="urn:microsoft.com/office/officeart/2005/8/layout/chevron2"/>
    <dgm:cxn modelId="{053C1DCB-9302-4E7C-9D9A-36A815FC04EF}" type="presParOf" srcId="{45A84CBE-8077-4F82-998D-EE55A533AE84}" destId="{2EF8F951-599A-4449-A2A3-8CDF66FD06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EEA4-F171-4885-A87E-92B590D20C2A}">
      <dsp:nvSpPr>
        <dsp:cNvPr id="0" name=""/>
        <dsp:cNvSpPr/>
      </dsp:nvSpPr>
      <dsp:spPr>
        <a:xfrm rot="5400000">
          <a:off x="-121484" y="125016"/>
          <a:ext cx="809896" cy="56692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1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1" y="286996"/>
        <a:ext cx="566927" cy="242969"/>
      </dsp:txXfrm>
    </dsp:sp>
    <dsp:sp modelId="{11883B26-ED23-4094-878E-E7C8F89EDFFD}">
      <dsp:nvSpPr>
        <dsp:cNvPr id="0" name=""/>
        <dsp:cNvSpPr/>
      </dsp:nvSpPr>
      <dsp:spPr>
        <a:xfrm rot="5400000">
          <a:off x="4284153" y="-3713694"/>
          <a:ext cx="526709" cy="796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Introduction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566927" y="29244"/>
        <a:ext cx="7935449" cy="475285"/>
      </dsp:txXfrm>
    </dsp:sp>
    <dsp:sp modelId="{1EBB6850-C588-47FC-B382-0BE62EB8D450}">
      <dsp:nvSpPr>
        <dsp:cNvPr id="0" name=""/>
        <dsp:cNvSpPr/>
      </dsp:nvSpPr>
      <dsp:spPr>
        <a:xfrm rot="5400000">
          <a:off x="-121484" y="813404"/>
          <a:ext cx="809896" cy="566927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2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1" y="975384"/>
        <a:ext cx="566927" cy="242969"/>
      </dsp:txXfrm>
    </dsp:sp>
    <dsp:sp modelId="{EF26AE1B-CAB3-409F-AE50-EF75822F6782}">
      <dsp:nvSpPr>
        <dsp:cNvPr id="0" name=""/>
        <dsp:cNvSpPr/>
      </dsp:nvSpPr>
      <dsp:spPr>
        <a:xfrm rot="5400000">
          <a:off x="4284291" y="-3025444"/>
          <a:ext cx="526432" cy="796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Authentication and Authorization 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566927" y="717618"/>
        <a:ext cx="7935463" cy="475036"/>
      </dsp:txXfrm>
    </dsp:sp>
    <dsp:sp modelId="{9BC2A00B-BCF7-4872-BBBA-7767C64A8160}">
      <dsp:nvSpPr>
        <dsp:cNvPr id="0" name=""/>
        <dsp:cNvSpPr/>
      </dsp:nvSpPr>
      <dsp:spPr>
        <a:xfrm rot="5400000">
          <a:off x="-121484" y="1501793"/>
          <a:ext cx="809896" cy="566927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3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1" y="1663773"/>
        <a:ext cx="566927" cy="242969"/>
      </dsp:txXfrm>
    </dsp:sp>
    <dsp:sp modelId="{0B435E1F-F35B-447E-B0B3-F4A01994B11E}">
      <dsp:nvSpPr>
        <dsp:cNvPr id="0" name=""/>
        <dsp:cNvSpPr/>
      </dsp:nvSpPr>
      <dsp:spPr>
        <a:xfrm rot="5400000">
          <a:off x="4284291" y="-2337055"/>
          <a:ext cx="526432" cy="796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The Security Filter Chain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566927" y="1406007"/>
        <a:ext cx="7935463" cy="475036"/>
      </dsp:txXfrm>
    </dsp:sp>
    <dsp:sp modelId="{648C2AB7-69AA-4BC1-AD10-7BE29DD17B3B}">
      <dsp:nvSpPr>
        <dsp:cNvPr id="0" name=""/>
        <dsp:cNvSpPr/>
      </dsp:nvSpPr>
      <dsp:spPr>
        <a:xfrm rot="5400000">
          <a:off x="-121484" y="2190181"/>
          <a:ext cx="809896" cy="566927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4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1" y="2352161"/>
        <a:ext cx="566927" cy="242969"/>
      </dsp:txXfrm>
    </dsp:sp>
    <dsp:sp modelId="{EAD71222-61A3-44A9-96F6-96B5AD6525DD}">
      <dsp:nvSpPr>
        <dsp:cNvPr id="0" name=""/>
        <dsp:cNvSpPr/>
      </dsp:nvSpPr>
      <dsp:spPr>
        <a:xfrm rot="5400000">
          <a:off x="4284291" y="-1648667"/>
          <a:ext cx="526432" cy="796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Interaction Flow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566927" y="2094395"/>
        <a:ext cx="7935463" cy="475036"/>
      </dsp:txXfrm>
    </dsp:sp>
    <dsp:sp modelId="{7952966C-CDCD-4134-9E08-92E8CAA8BF94}">
      <dsp:nvSpPr>
        <dsp:cNvPr id="0" name=""/>
        <dsp:cNvSpPr/>
      </dsp:nvSpPr>
      <dsp:spPr>
        <a:xfrm rot="5400000">
          <a:off x="-121484" y="2878570"/>
          <a:ext cx="809896" cy="56692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5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1" y="3040550"/>
        <a:ext cx="566927" cy="242969"/>
      </dsp:txXfrm>
    </dsp:sp>
    <dsp:sp modelId="{90D6FB13-C716-4B6D-9D57-D627DA0AA350}">
      <dsp:nvSpPr>
        <dsp:cNvPr id="0" name=""/>
        <dsp:cNvSpPr/>
      </dsp:nvSpPr>
      <dsp:spPr>
        <a:xfrm rot="5400000">
          <a:off x="4284291" y="-960278"/>
          <a:ext cx="526432" cy="796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rPr>
            <a:t>Spring Security with JDBC</a:t>
          </a:r>
          <a:endParaRPr lang="en-US" sz="2400" b="1" kern="1200">
            <a:solidFill>
              <a:schemeClr val="tx1">
                <a:lumMod val="95000"/>
                <a:lumOff val="5000"/>
              </a:schemeClr>
            </a:solidFill>
            <a:latin typeface="Candara" panose="020E0502030303020204" pitchFamily="34" charset="0"/>
          </a:endParaRPr>
        </a:p>
      </dsp:txBody>
      <dsp:txXfrm rot="-5400000">
        <a:off x="566927" y="2782784"/>
        <a:ext cx="7935463" cy="475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E31E6-5F8E-408C-A3C6-DCBCFC47CE39}">
      <dsp:nvSpPr>
        <dsp:cNvPr id="0" name=""/>
        <dsp:cNvSpPr/>
      </dsp:nvSpPr>
      <dsp:spPr>
        <a:xfrm>
          <a:off x="0" y="0"/>
          <a:ext cx="78957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FD36C-7F93-4519-B859-6DA956336BE7}">
      <dsp:nvSpPr>
        <dsp:cNvPr id="0" name=""/>
        <dsp:cNvSpPr/>
      </dsp:nvSpPr>
      <dsp:spPr>
        <a:xfrm>
          <a:off x="0" y="0"/>
          <a:ext cx="1579154" cy="155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0" y="0"/>
        <a:ext cx="1579154" cy="1553029"/>
      </dsp:txXfrm>
    </dsp:sp>
    <dsp:sp modelId="{FC789FCE-8F8B-4CE5-9D83-B659ADA1C6F8}">
      <dsp:nvSpPr>
        <dsp:cNvPr id="0" name=""/>
        <dsp:cNvSpPr/>
      </dsp:nvSpPr>
      <dsp:spPr>
        <a:xfrm>
          <a:off x="1697590" y="36095"/>
          <a:ext cx="6198180" cy="7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Understand Spring Security Framework and its core technologies.</a:t>
          </a:r>
          <a:endParaRPr lang="en-US" sz="2000" kern="1200"/>
        </a:p>
      </dsp:txBody>
      <dsp:txXfrm>
        <a:off x="1697590" y="36095"/>
        <a:ext cx="6198180" cy="721915"/>
      </dsp:txXfrm>
    </dsp:sp>
    <dsp:sp modelId="{2130CC35-91F6-4D5D-ACF9-C96E4930DA63}">
      <dsp:nvSpPr>
        <dsp:cNvPr id="0" name=""/>
        <dsp:cNvSpPr/>
      </dsp:nvSpPr>
      <dsp:spPr>
        <a:xfrm>
          <a:off x="1579154" y="758011"/>
          <a:ext cx="63166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01F92-60B5-4240-90A9-0380EEE3C504}">
      <dsp:nvSpPr>
        <dsp:cNvPr id="0" name=""/>
        <dsp:cNvSpPr/>
      </dsp:nvSpPr>
      <dsp:spPr>
        <a:xfrm>
          <a:off x="1697590" y="794107"/>
          <a:ext cx="6198180" cy="7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Know how to write a Web application with Spring  Security.</a:t>
          </a:r>
          <a:endParaRPr lang="en-US" sz="2000" kern="1200"/>
        </a:p>
      </dsp:txBody>
      <dsp:txXfrm>
        <a:off x="1697590" y="794107"/>
        <a:ext cx="6198180" cy="721915"/>
      </dsp:txXfrm>
    </dsp:sp>
    <dsp:sp modelId="{3913EEA1-6C91-441B-A20F-789272499978}">
      <dsp:nvSpPr>
        <dsp:cNvPr id="0" name=""/>
        <dsp:cNvSpPr/>
      </dsp:nvSpPr>
      <dsp:spPr>
        <a:xfrm>
          <a:off x="1579154" y="1516023"/>
          <a:ext cx="63166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 http://java.sun.com/xml/ns/javaee/web-app_3_0.xsd"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"3.0"&gt;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&lt;display-name&gt;Archetype Created Web Application&lt;/display-name&gt;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&lt;welcome-file&gt;/views/login.jsp&lt;/welcome-file&gt;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&lt;servlet-name&gt;spring&lt;/servlet-name&gt;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&lt;servlet-class&gt;org.springframework.web.servlet.DispatcherServlet&lt;/servlet-class&gt;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&lt;servlet-name&gt;spring&lt;/servlet-name&gt;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&lt;url-pattern&gt;/&lt;/url-pattern&gt;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&lt;filter-name&gt;springSecurityFilterChain&lt;/filter-name&gt;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&lt;filter-class&gt;org.springframework.web.filter.DelegatingFilterProxy&lt;/filter-class&gt;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&lt;filter-name&gt;springSecurityFilterChain&lt;/filter-name&gt;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&lt;url-pattern&gt;/*&lt;/url-pattern&gt;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&lt;context-param&gt;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&lt;param-name&gt;contextConfigLocation&lt;/param-name&gt;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&lt;param-value&gt;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/WEB-INF/spring-servlet.xml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/WEB-INF/application-security.xml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&lt;/param-value&gt;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&lt;/context-param&gt;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&lt;listener-class&gt;org.springframework.web.context.ContextLoaderListener&lt;/listener-class&gt;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&lt;security:http auto-config=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  use-expressions="true"&gt;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&lt;security:csrf disabled=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&lt;security:intercept-url pattern=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"/teams" access="hasRole('ROLE_USER')"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&lt;security:intercept-url pattern=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"/addTeam*" access="hasRole('ROLE_ADMIN')"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&lt;security:intercept-url pattern=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"/home" access="hasAnyRole('ROLE_ADMIN,ROLE_USER')"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&lt;security:intercept-url pattern=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"/accessdenied" access="permitAll"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&lt;security:access-denied-handler error-page=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"/gotologin"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&lt;security:form-login    login-page=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"/views/login.jsp"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login-processing-url=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"/appLogin"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default-target-url=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"/home"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username-parameter=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"username" password-parameter="password"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authentication-failure-url=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"/gotologin"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&lt;security:logout logout-success-url=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"/logout"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&lt;/security:http&gt;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&lt;security:authentication-manager&gt;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&lt;security:authentication-provider&gt;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&lt;security:user-service&gt;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&lt;security:user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"admin" password="admin" authorities="ROLE_ADMIN, ROLE_USER"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&lt;security:user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"sa" password="sa" authorities="ROLE_USER"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&lt;/security:user-service&gt;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&lt;/security:authentication-provider&gt;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&lt;/security:authentication-manager&gt;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711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9044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901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secur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  <a:t>SPRING SECURITY</a:t>
            </a:r>
            <a:endParaRPr lang="en-US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</a:t>
            </a:r>
            <a:r>
              <a:rPr lang="en-US" smtClean="0"/>
              <a:t>Flow Detail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16" y="1020930"/>
            <a:ext cx="6970183" cy="519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7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Only authorized user </a:t>
            </a:r>
            <a:r>
              <a:rPr lang="en-US"/>
              <a:t>should be able to access </a:t>
            </a:r>
            <a:r>
              <a:rPr lang="en-US" smtClean="0"/>
              <a:t>home screen.</a:t>
            </a:r>
          </a:p>
          <a:p>
            <a:pPr algn="just"/>
            <a:r>
              <a:rPr lang="en-US" b="1"/>
              <a:t>Unauthorized users </a:t>
            </a:r>
            <a:r>
              <a:rPr lang="en-US"/>
              <a:t>should be presented with login screen.</a:t>
            </a:r>
          </a:p>
          <a:p>
            <a:pPr lvl="1" algn="just"/>
            <a:r>
              <a:rPr lang="en-US" b="1" smtClean="0"/>
              <a:t>Successful credentials </a:t>
            </a:r>
            <a:r>
              <a:rPr lang="en-US" smtClean="0"/>
              <a:t>should forward to home screen.</a:t>
            </a:r>
          </a:p>
          <a:p>
            <a:pPr lvl="1" algn="just"/>
            <a:r>
              <a:rPr lang="en-US" b="1" smtClean="0"/>
              <a:t>Unsuccessful </a:t>
            </a:r>
            <a:r>
              <a:rPr lang="en-US" b="1"/>
              <a:t>credentials</a:t>
            </a:r>
            <a:r>
              <a:rPr lang="en-US"/>
              <a:t> should forward to access denied screen</a:t>
            </a:r>
            <a:r>
              <a:rPr lang="en-US" smtClean="0"/>
              <a:t>.</a:t>
            </a:r>
          </a:p>
          <a:p>
            <a:pPr algn="just"/>
            <a:r>
              <a:rPr lang="en-US" b="1"/>
              <a:t>There</a:t>
            </a:r>
            <a:r>
              <a:rPr lang="en-US"/>
              <a:t> should be </a:t>
            </a:r>
            <a:r>
              <a:rPr lang="en-US" b="1"/>
              <a:t>a link for logout </a:t>
            </a:r>
            <a:r>
              <a:rPr lang="en-US"/>
              <a:t>of the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/>
              <a:t>(1) Update project dependencies in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1371" y="1175658"/>
            <a:ext cx="4464089" cy="5039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1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org.springframework.security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spring-security-config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jar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compile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org.springframework.security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spring-security-taglibs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jar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compile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100">
                <a:solidFill>
                  <a:srgbClr val="008080"/>
                </a:solidFill>
                <a:latin typeface="Consolas"/>
              </a:rPr>
              <a:t>&gt;</a:t>
            </a:r>
            <a:endParaRPr lang="en-US" sz="1100"/>
          </a:p>
        </p:txBody>
      </p:sp>
      <p:grpSp>
        <p:nvGrpSpPr>
          <p:cNvPr id="9" name="Group 8"/>
          <p:cNvGrpSpPr/>
          <p:nvPr/>
        </p:nvGrpSpPr>
        <p:grpSpPr>
          <a:xfrm>
            <a:off x="191411" y="1175657"/>
            <a:ext cx="4249960" cy="5039613"/>
            <a:chOff x="191411" y="1175657"/>
            <a:chExt cx="4249960" cy="5039613"/>
          </a:xfrm>
        </p:grpSpPr>
        <p:sp>
          <p:nvSpPr>
            <p:cNvPr id="7" name="Rectangle 6"/>
            <p:cNvSpPr/>
            <p:nvPr/>
          </p:nvSpPr>
          <p:spPr>
            <a:xfrm>
              <a:off x="191411" y="1175657"/>
              <a:ext cx="4249960" cy="50396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100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highlight>
                    <a:srgbClr val="E8F2FE"/>
                  </a:highlight>
                  <a:latin typeface="Consolas"/>
                </a:rPr>
                <a:t>security.version</a:t>
              </a:r>
              <a:r>
                <a:rPr lang="en-US" sz="1100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highlight>
                    <a:srgbClr val="E8F2FE"/>
                  </a:highlight>
                  <a:latin typeface="Consolas"/>
                </a:rPr>
                <a:t>4.2.3.RELEASE</a:t>
              </a:r>
              <a:r>
                <a:rPr lang="en-US" sz="1100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highlight>
                    <a:srgbClr val="E8F2FE"/>
                  </a:highlight>
                  <a:latin typeface="Consolas"/>
                </a:rPr>
                <a:t>security.version</a:t>
              </a:r>
              <a:r>
                <a:rPr lang="en-US" sz="1100" smtClean="0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&gt;</a:t>
              </a:r>
            </a:p>
            <a:p>
              <a:r>
                <a:rPr lang="en-US" sz="1100" smtClean="0">
                  <a:solidFill>
                    <a:srgbClr val="008080"/>
                  </a:solidFill>
                  <a:highlight>
                    <a:srgbClr val="E8F2FE"/>
                  </a:highlight>
                  <a:latin typeface="Consolas"/>
                </a:rPr>
                <a:t>// ..</a:t>
              </a:r>
              <a:endParaRPr lang="en-US" sz="11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endParaRPr>
            </a:p>
            <a:p>
              <a:r>
                <a:rPr lang="en-US" sz="1100" smtClean="0">
                  <a:solidFill>
                    <a:srgbClr val="3F5FBF"/>
                  </a:solidFill>
                  <a:latin typeface="Consolas"/>
                </a:rPr>
                <a:t>&lt;!--Security --&gt;</a:t>
              </a:r>
            </a:p>
            <a:p>
              <a:r>
                <a:rPr lang="en-US" sz="1100" smtClean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org.springframework.security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spring-security-core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${spring.version}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type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jar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type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scope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compile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scope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org.springframework.security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spring-security-web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${spring.version}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type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jar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type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1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scope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latin typeface="Consolas"/>
                </a:rPr>
                <a:t>compile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scope</a:t>
              </a:r>
              <a:r>
                <a:rPr lang="en-US" sz="11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1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1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100" smtClean="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sz="1100">
                <a:solidFill>
                  <a:srgbClr val="008080"/>
                </a:solidFill>
                <a:latin typeface="Consola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1411" y="1175658"/>
              <a:ext cx="3962400" cy="2213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2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smtClean="0"/>
              <a:t>(2) Configure </a:t>
            </a:r>
            <a:r>
              <a:rPr lang="en-US" sz="2800" i="1"/>
              <a:t>DelegatingFilterProxy in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7712" y="890588"/>
            <a:ext cx="7648575" cy="5076825"/>
            <a:chOff x="747712" y="890588"/>
            <a:chExt cx="7648575" cy="50768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" y="890588"/>
              <a:ext cx="7648575" cy="507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349829" y="4572000"/>
              <a:ext cx="5805714" cy="11611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1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(3) Add security configuration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Namespace: </a:t>
            </a:r>
            <a:r>
              <a:rPr lang="en-US"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60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xmlns:security</a:t>
            </a:r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hlinkClick r:id="rId3"/>
              </a:rPr>
              <a:t>“</a:t>
            </a:r>
            <a:r>
              <a:rPr lang="en-US" sz="1600" i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  <a:hlinkClick r:id="rId3"/>
              </a:rPr>
              <a:t>http</a:t>
            </a:r>
            <a:r>
              <a:rPr lang="en-US" sz="1600" i="1">
                <a:solidFill>
                  <a:srgbClr val="2A00FF"/>
                </a:solidFill>
                <a:highlight>
                  <a:srgbClr val="E8F2FE"/>
                </a:highlight>
                <a:latin typeface="Consolas"/>
                <a:hlinkClick r:id="rId3"/>
              </a:rPr>
              <a:t>://</a:t>
            </a:r>
            <a:r>
              <a:rPr lang="en-US" sz="1600" i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  <a:hlinkClick r:id="rId3"/>
              </a:rPr>
              <a:t>www.springframework.org/schema/security</a:t>
            </a:r>
            <a:r>
              <a:rPr lang="en-US" sz="1600" i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”</a:t>
            </a:r>
          </a:p>
          <a:p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8F2FE"/>
                </a:highlight>
                <a:latin typeface="Consolas"/>
              </a:rPr>
              <a:t>and</a:t>
            </a:r>
          </a:p>
          <a:p>
            <a:pPr marL="400050" lvl="1" indent="0">
              <a:buNone/>
            </a:pPr>
            <a:r>
              <a:rPr lang="en-US" sz="16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http://www.springframework.org/schema/security http://www.springframework.org/schema/security/spring-security.xsd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4" y="2522007"/>
            <a:ext cx="7596335" cy="370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4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(3) Add </a:t>
            </a:r>
            <a:r>
              <a:rPr lang="en-US" sz="3200" i="1"/>
              <a:t>security </a:t>
            </a:r>
            <a:r>
              <a:rPr lang="en-US" sz="3200" i="1" smtClean="0"/>
              <a:t>configuration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/>
              <a:t>http</a:t>
            </a:r>
            <a:r>
              <a:rPr lang="en-US" sz="2400"/>
              <a:t>: Include configuration related url level security. This element is the parent for all web-related namespace functionality</a:t>
            </a:r>
            <a:r>
              <a:rPr lang="en-US" sz="2400" smtClean="0"/>
              <a:t>.</a:t>
            </a:r>
          </a:p>
          <a:p>
            <a:pPr algn="just"/>
            <a:r>
              <a:rPr lang="en-US" sz="2400" b="1"/>
              <a:t>auto-config</a:t>
            </a:r>
            <a:r>
              <a:rPr lang="en-US" sz="2400"/>
              <a:t>: </a:t>
            </a:r>
            <a:r>
              <a:rPr lang="en-US" sz="2400" smtClean="0"/>
              <a:t>Inclused </a:t>
            </a:r>
            <a:r>
              <a:rPr lang="en-US" sz="2400"/>
              <a:t>some basic services. It is shorthand for </a:t>
            </a:r>
            <a:r>
              <a:rPr lang="en-US" sz="2400" smtClean="0"/>
              <a:t>–</a:t>
            </a:r>
          </a:p>
          <a:p>
            <a:pPr lvl="1" algn="just"/>
            <a:r>
              <a:rPr lang="en-US" sz="2000"/>
              <a:t>&lt;http&gt;</a:t>
            </a:r>
          </a:p>
          <a:p>
            <a:pPr lvl="1" algn="just"/>
            <a:r>
              <a:rPr lang="en-US" sz="2000" smtClean="0"/>
              <a:t>&lt;</a:t>
            </a:r>
            <a:r>
              <a:rPr lang="en-US" sz="2000"/>
              <a:t>form-login /&gt;</a:t>
            </a:r>
          </a:p>
          <a:p>
            <a:pPr lvl="1" algn="just"/>
            <a:r>
              <a:rPr lang="en-US" sz="2000" smtClean="0"/>
              <a:t>&lt;</a:t>
            </a:r>
            <a:r>
              <a:rPr lang="en-US" sz="2000"/>
              <a:t>http-basic /&gt;</a:t>
            </a:r>
          </a:p>
          <a:p>
            <a:pPr lvl="1" algn="just"/>
            <a:r>
              <a:rPr lang="en-US" sz="2000" smtClean="0"/>
              <a:t>&lt;</a:t>
            </a:r>
            <a:r>
              <a:rPr lang="en-US" sz="2000"/>
              <a:t>logout /&gt;</a:t>
            </a:r>
          </a:p>
          <a:p>
            <a:pPr lvl="1" algn="just"/>
            <a:r>
              <a:rPr lang="en-US" sz="2000"/>
              <a:t>&lt;/http</a:t>
            </a:r>
            <a:r>
              <a:rPr lang="en-US" sz="2000" smtClean="0"/>
              <a:t>&gt;</a:t>
            </a:r>
          </a:p>
          <a:p>
            <a:pPr algn="just"/>
            <a:r>
              <a:rPr lang="en-US" sz="2400" b="1"/>
              <a:t>use-expressions</a:t>
            </a:r>
            <a:r>
              <a:rPr lang="en-US" sz="2400"/>
              <a:t>: It is here to use expressions to secure individual URLs. These expressions can be e.g. hasRole([role]), hasAnyRole([role1,role2]), permitAll, denyAll etc.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Explain: </a:t>
            </a:r>
            <a:r>
              <a:rPr lang="en-US" sz="3200" smtClean="0"/>
              <a:t>Common </a:t>
            </a:r>
            <a:r>
              <a:rPr lang="en-US" sz="3200"/>
              <a:t>Built-In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The base class for expression root objects is </a:t>
            </a:r>
            <a:r>
              <a:rPr lang="en-US" sz="2000" b="1" i="1"/>
              <a:t>SecurityExpressionRoot</a:t>
            </a:r>
            <a:r>
              <a:rPr lang="en-US" sz="2000"/>
              <a:t>. This provides some common expressions which are available in both web and method security.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3661"/>
              </p:ext>
            </p:extLst>
          </p:nvPr>
        </p:nvGraphicFramePr>
        <p:xfrm>
          <a:off x="718820" y="1983538"/>
          <a:ext cx="8186640" cy="423172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52669"/>
                <a:gridCol w="6033971"/>
              </a:tblGrid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hasRole([role])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current principal has the specified role.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4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hasAnyRole([role1,role2])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current principal has any of the supplied roles (given as a comma-separated list of strings)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principal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Allows direct access to the principal object representing the current user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4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authentication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Allows direct access to the current Authentication object obtained from the SecurityContext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permitAll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Always evaluates to true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denyAll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Always evaluates to false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isAnonymous()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current principal is an anonymous user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isRememberMe()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current principal is a remember-me user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isAuthenticated()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user is not anonymous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isFullyAuthenticated()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the user is not an anonymous or a remember-me user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635579"/>
            <a:ext cx="35242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Explain: </a:t>
            </a:r>
            <a:r>
              <a:rPr lang="en-US" smtClean="0"/>
              <a:t>Web </a:t>
            </a:r>
            <a:r>
              <a:rPr lang="en-US"/>
              <a:t>Security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To use expressions to secure individual </a:t>
            </a:r>
            <a:r>
              <a:rPr lang="en-US" sz="2000" b="1"/>
              <a:t>URLs</a:t>
            </a:r>
            <a:r>
              <a:rPr lang="en-US" sz="2000"/>
              <a:t>, you would first need to set the </a:t>
            </a:r>
            <a:r>
              <a:rPr lang="en-US" sz="2000" b="1" i="1"/>
              <a:t>use-expressions </a:t>
            </a:r>
            <a:r>
              <a:rPr lang="en-US" sz="2000"/>
              <a:t>attribute in the </a:t>
            </a:r>
            <a:r>
              <a:rPr lang="en-US" sz="2000" b="1" i="1" smtClean="0"/>
              <a:t>&lt;http&gt;</a:t>
            </a:r>
            <a:r>
              <a:rPr lang="en-US" sz="2000"/>
              <a:t> </a:t>
            </a:r>
            <a:r>
              <a:rPr lang="en-US" sz="2000" smtClean="0"/>
              <a:t>element </a:t>
            </a:r>
            <a:r>
              <a:rPr lang="en-US" sz="2000"/>
              <a:t>to </a:t>
            </a:r>
            <a:r>
              <a:rPr lang="en-US" sz="2000" b="1"/>
              <a:t>true</a:t>
            </a:r>
            <a:r>
              <a:rPr lang="en-US" sz="2000" smtClean="0"/>
              <a:t>.</a:t>
            </a:r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r>
              <a:rPr lang="en-US" sz="2000" b="1"/>
              <a:t>Spring Security </a:t>
            </a:r>
            <a:r>
              <a:rPr lang="en-US" sz="2000"/>
              <a:t>will then expect the </a:t>
            </a:r>
            <a:r>
              <a:rPr lang="en-US" sz="2000" b="1" i="1"/>
              <a:t>access</a:t>
            </a:r>
            <a:r>
              <a:rPr lang="en-US" sz="2000"/>
              <a:t> attributes of the </a:t>
            </a:r>
            <a:r>
              <a:rPr lang="en-US" sz="2000" b="1" i="1"/>
              <a:t>&lt;intercept-url&gt; </a:t>
            </a:r>
            <a:r>
              <a:rPr lang="en-US" sz="2000"/>
              <a:t>elements to contain Spring EL expressions</a:t>
            </a:r>
            <a:r>
              <a:rPr lang="en-US" sz="2000" smtClean="0"/>
              <a:t>.</a:t>
            </a:r>
          </a:p>
          <a:p>
            <a:pPr algn="just"/>
            <a:r>
              <a:rPr lang="en-US" sz="2000" smtClean="0"/>
              <a:t>Example: </a:t>
            </a:r>
          </a:p>
          <a:p>
            <a:pPr marL="0" indent="0" algn="just">
              <a:buNone/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38" y="1715860"/>
            <a:ext cx="4067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7658" y="3595638"/>
            <a:ext cx="8069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&lt;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4D4D4"/>
                </a:highlight>
                <a:latin typeface="Consolas"/>
              </a:rPr>
              <a:t>http use-expressions=</a:t>
            </a:r>
            <a:r>
              <a:rPr lang="en-US" sz="1600" i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4D4D4"/>
                </a:highlight>
                <a:latin typeface="Consolas"/>
              </a:rPr>
              <a:t>"true"&gt;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</a:rPr>
              <a:t>intercept-url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"/admin*"</a:t>
            </a:r>
          </a:p>
          <a:p>
            <a:r>
              <a:rPr lang="en-US" sz="1600">
                <a:latin typeface="Consolas"/>
              </a:rPr>
              <a:t>        </a:t>
            </a:r>
            <a:r>
              <a:rPr lang="en-US" sz="160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"hasRole('admin') and hasIpAddress('192.168.1.0/24')"</a:t>
            </a:r>
            <a:r>
              <a:rPr lang="en-US" sz="16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http</a:t>
            </a:r>
            <a:r>
              <a:rPr lang="en-US" sz="160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4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(3) Add security configuration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intercept-url</a:t>
            </a:r>
            <a:r>
              <a:rPr lang="en-US" sz="2000"/>
              <a:t>: This will match the requested url pattern from request and will decide what action to take based on access value</a:t>
            </a:r>
            <a:r>
              <a:rPr lang="en-US" sz="20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form-login: </a:t>
            </a:r>
            <a:r>
              <a:rPr lang="en-US" sz="2000"/>
              <a:t>This will come into picture </a:t>
            </a:r>
            <a:r>
              <a:rPr lang="en-US" sz="2000" b="1"/>
              <a:t>when user will try to access any secured URL</a:t>
            </a:r>
            <a:r>
              <a:rPr lang="en-US" sz="2000"/>
              <a:t>. A login page mapped to “</a:t>
            </a:r>
            <a:r>
              <a:rPr lang="en-US" sz="2000" i="1"/>
              <a:t>login-page</a:t>
            </a:r>
            <a:r>
              <a:rPr lang="en-US" sz="2000"/>
              <a:t>” attribute will be served for authentication check. </a:t>
            </a:r>
            <a:r>
              <a:rPr lang="en-US" sz="2000" smtClean="0"/>
              <a:t>If </a:t>
            </a:r>
            <a:r>
              <a:rPr lang="en-US" sz="2000"/>
              <a:t>not provided, spring will provide an inbuilt login page to the user. It also contains an attribute for default target if login success, or login failure due to </a:t>
            </a:r>
            <a:r>
              <a:rPr lang="en-US" sz="2000" smtClean="0"/>
              <a:t>invalid.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smtClean="0"/>
              <a:t>access-denied-handler: </a:t>
            </a:r>
            <a:r>
              <a:rPr lang="en-US" sz="2000" smtClean="0"/>
              <a:t>redirect the user to other page when “</a:t>
            </a:r>
            <a:r>
              <a:rPr lang="en-US" sz="2000" b="1"/>
              <a:t>Etat HTTP 403 - Access is </a:t>
            </a:r>
            <a:r>
              <a:rPr lang="en-US" sz="2000" b="1" smtClean="0"/>
              <a:t>denied</a:t>
            </a:r>
            <a:r>
              <a:rPr lang="en-US" sz="2000" smtClean="0"/>
              <a:t>”;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logout: </a:t>
            </a:r>
            <a:r>
              <a:rPr lang="en-US" sz="2000"/>
              <a:t>This will help to find the next view if logout is called in the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with </a:t>
            </a:r>
            <a:r>
              <a:rPr lang="en-US" smtClean="0"/>
              <a:t>JDBC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Create 2 tables: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800" y="1324045"/>
            <a:ext cx="73025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[dbo]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b="1">
                <a:solidFill>
                  <a:prstClr val="black"/>
                </a:solidFill>
                <a:latin typeface="Consolas"/>
              </a:rPr>
              <a:t>Users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[user_id] [int] 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IDENTITY</a:t>
            </a:r>
            <a:r>
              <a:rPr lang="en-US" sz="140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808080"/>
                </a:solidFill>
                <a:latin typeface="Consolas"/>
              </a:rPr>
              <a:t>)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PRIMARY KEY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[user_name]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50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[email]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50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[password]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50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[enabled] [tinyint]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[passwords]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255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[users_name]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255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808080"/>
                </a:solidFill>
                <a:latin typeface="Consolas"/>
              </a:rPr>
              <a:t>)</a:t>
            </a:r>
            <a:endParaRPr lang="en-US" sz="14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4153167"/>
            <a:ext cx="797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[dbo]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b="1">
                <a:solidFill>
                  <a:prstClr val="black"/>
                </a:solidFill>
                <a:latin typeface="Consolas"/>
              </a:rPr>
              <a:t>Users_Roles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[user_role_id] [int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]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PRIMARY KEY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[user_id] [int]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>
                <a:solidFill>
                  <a:prstClr val="black"/>
                </a:solidFill>
                <a:latin typeface="Consolas"/>
              </a:rPr>
              <a:t>[authority] [varchar]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45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NULL</a:t>
            </a:r>
            <a:r>
              <a:rPr lang="en-US" sz="1400" smtClean="0">
                <a:solidFill>
                  <a:srgbClr val="808080"/>
                </a:solidFill>
                <a:latin typeface="Consolas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fr-FR" sz="140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uni_user </a:t>
            </a:r>
            <a:r>
              <a:rPr lang="fr-FR" sz="140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(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[authority]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[user_id]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),</a:t>
            </a:r>
            <a:endParaRPr lang="fr-FR" sz="1400">
              <a:solidFill>
                <a:prstClr val="black"/>
              </a:solidFill>
              <a:latin typeface="Consolas"/>
            </a:endParaRPr>
          </a:p>
          <a:p>
            <a:pPr lvl="1">
              <a:spcBef>
                <a:spcPts val="600"/>
              </a:spcBef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fk_user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FOREIGN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KEY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[user_id]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REFERENCES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dbo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Users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[user_id]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endParaRPr lang="en-US" sz="3600" smtClean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808080"/>
                </a:solidFill>
                <a:latin typeface="Consolas"/>
              </a:rPr>
              <a:t>)</a:t>
            </a:r>
            <a:endParaRPr lang="en-US" sz="14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126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83389"/>
              </p:ext>
            </p:extLst>
          </p:nvPr>
        </p:nvGraphicFramePr>
        <p:xfrm>
          <a:off x="377372" y="1001486"/>
          <a:ext cx="8528089" cy="357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initial data to start with: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2140"/>
            <a:ext cx="80010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[dbo]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[Users]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[user_id]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[user_name]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[email]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[password]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[enabled]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sz="1400" smtClean="0">
                <a:solidFill>
                  <a:srgbClr val="0000FF"/>
                </a:solidFill>
                <a:latin typeface="Consolas"/>
              </a:rPr>
              <a:t>VALUES	</a:t>
            </a:r>
            <a:r>
              <a:rPr lang="fr-FR" sz="140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1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N'dieunguyen'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smtClean="0">
                <a:solidFill>
                  <a:srgbClr val="FF0000"/>
                </a:solidFill>
                <a:latin typeface="Consolas"/>
              </a:rPr>
              <a:t>N'dieun@fsoft.com.vn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N'12345'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1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),</a:t>
            </a:r>
            <a:endParaRPr lang="fr-FR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fr-FR" sz="1400" smtClean="0">
                <a:solidFill>
                  <a:srgbClr val="808080"/>
                </a:solidFill>
                <a:latin typeface="Consolas"/>
              </a:rPr>
              <a:t>		(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2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N'dieunt1'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N'dieunt1@fsoft.com.vn </a:t>
            </a:r>
            <a:r>
              <a:rPr lang="fr-FR" sz="140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fr-FR" sz="140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N'sa'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1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),</a:t>
            </a:r>
            <a:endParaRPr lang="fr-FR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fr-FR" sz="1400" smtClean="0">
                <a:solidFill>
                  <a:srgbClr val="808080"/>
                </a:solidFill>
                <a:latin typeface="Consolas"/>
              </a:rPr>
              <a:t>		(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3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N'admin'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N'admin@fsoft.com'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/>
              </a:rPr>
              <a:t>N'admin'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,</a:t>
            </a:r>
            <a:r>
              <a:rPr lang="fr-FR" sz="1400">
                <a:solidFill>
                  <a:prstClr val="black"/>
                </a:solidFill>
                <a:latin typeface="Consolas"/>
              </a:rPr>
              <a:t> 1</a:t>
            </a:r>
            <a:r>
              <a:rPr lang="fr-FR" sz="140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086437"/>
            <a:ext cx="80010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dbo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Users_Roles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[user_role_id]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[user_id]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[authority]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100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2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</a:rPr>
              <a:t>'ROLE_ADMIN'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101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3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</a:rPr>
              <a:t>'ROLE_ADMIN'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),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102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1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</a:rPr>
              <a:t>'ROLE_USER'</a:t>
            </a:r>
            <a:r>
              <a:rPr lang="en-US" sz="1400">
                <a:solidFill>
                  <a:srgbClr val="80808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70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security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0" y="1185789"/>
            <a:ext cx="87140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security:authentication-manager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security:authentication-provider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008080"/>
                </a:solidFill>
                <a:latin typeface="Consolas"/>
              </a:rPr>
              <a:t>	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security:jdbc-user-service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7F007F"/>
                </a:solidFill>
                <a:latin typeface="Consolas"/>
              </a:rPr>
              <a:t>			data-source-ref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"dataSource"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7F007F"/>
                </a:solidFill>
                <a:latin typeface="Consolas"/>
              </a:rPr>
              <a:t>			users-by-username-query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"select user_name, password, enabled from USERS </a:t>
            </a:r>
            <a:endParaRPr lang="en-US" sz="1400" i="1" smtClean="0">
              <a:solidFill>
                <a:srgbClr val="2A00FF"/>
              </a:solidFill>
              <a:latin typeface="Consola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i="1">
                <a:solidFill>
                  <a:srgbClr val="2A00FF"/>
                </a:solidFill>
                <a:latin typeface="Consolas"/>
              </a:rPr>
              <a:t>	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							  where 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user_name = ?"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7F007F"/>
                </a:solidFill>
                <a:latin typeface="Consolas"/>
              </a:rPr>
              <a:t>			authorities-by-username-query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"select u.user_name, ur.authority from 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i="1">
                <a:solidFill>
                  <a:srgbClr val="2A00FF"/>
                </a:solidFill>
                <a:latin typeface="Consolas"/>
              </a:rPr>
              <a:t>	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					USERS 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u, USERS_ROLES ur where u.user_id = ur.user_id </a:t>
            </a:r>
            <a:endParaRPr lang="en-US" sz="1400" i="1" smtClean="0">
              <a:solidFill>
                <a:srgbClr val="2A00FF"/>
              </a:solidFill>
              <a:latin typeface="Consola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i="1">
                <a:solidFill>
                  <a:srgbClr val="2A00FF"/>
                </a:solidFill>
                <a:latin typeface="Consolas"/>
              </a:rPr>
              <a:t>	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					and 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u.user_name = ? 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   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008080"/>
                </a:solidFill>
                <a:latin typeface="Consolas"/>
              </a:rPr>
              <a:t>	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security:authentication-provider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security:authentication-manager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719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49902"/>
              </p:ext>
            </p:extLst>
          </p:nvPr>
        </p:nvGraphicFramePr>
        <p:xfrm>
          <a:off x="377372" y="1001486"/>
          <a:ext cx="8528089" cy="344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b="1" smtClean="0"/>
              <a:t> After </a:t>
            </a:r>
            <a:r>
              <a:rPr lang="en-US" altLang="en-US" b="1"/>
              <a:t>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31375-4A1D-4FEB-92B6-AC07347FFD64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9917959"/>
              </p:ext>
            </p:extLst>
          </p:nvPr>
        </p:nvGraphicFramePr>
        <p:xfrm>
          <a:off x="711200" y="1625599"/>
          <a:ext cx="7895771" cy="155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0088" y="1181100"/>
            <a:ext cx="7743825" cy="4495800"/>
            <a:chOff x="700088" y="1181100"/>
            <a:chExt cx="7743825" cy="4495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8" y="1181100"/>
              <a:ext cx="7743825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409700" y="2732088"/>
              <a:ext cx="635000" cy="2667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3505200" y="2363788"/>
              <a:ext cx="1600200" cy="838200"/>
            </a:xfrm>
            <a:prstGeom prst="wedgeEllipseCallout">
              <a:avLst>
                <a:gd name="adj1" fmla="val -142584"/>
                <a:gd name="adj2" fmla="val 8699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ROLL_USER</a:t>
              </a:r>
            </a:p>
            <a:p>
              <a:pPr algn="ctr"/>
              <a:r>
                <a:rPr 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ROLL_ADMIN</a:t>
              </a: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3200" y="2998788"/>
              <a:ext cx="635000" cy="2667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3505200" y="3201988"/>
              <a:ext cx="1600200" cy="609600"/>
            </a:xfrm>
            <a:prstGeom prst="wedgeEllipseCallout">
              <a:avLst>
                <a:gd name="adj1" fmla="val -138616"/>
                <a:gd name="adj2" fmla="val -51718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ROLL_ADMIN only</a:t>
              </a: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400" b="1"/>
              <a:t>Spring security </a:t>
            </a:r>
            <a:r>
              <a:rPr lang="en-US" sz="2400"/>
              <a:t>is another major module in spring distribution and is supported only for applications developed using JDK 1.5 or higher. </a:t>
            </a:r>
            <a:endParaRPr lang="en-US" sz="2400" smtClean="0"/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400" b="1" smtClean="0"/>
              <a:t>Spring </a:t>
            </a:r>
            <a:r>
              <a:rPr lang="en-US" sz="2400" b="1"/>
              <a:t>Security </a:t>
            </a:r>
            <a:r>
              <a:rPr lang="en-US" sz="2400"/>
              <a:t>is a framework that focuses on providing both </a:t>
            </a:r>
            <a:r>
              <a:rPr lang="en-US" sz="2400" b="1"/>
              <a:t>authentication</a:t>
            </a:r>
            <a:r>
              <a:rPr lang="en-US" sz="2400"/>
              <a:t> and </a:t>
            </a:r>
            <a:r>
              <a:rPr lang="en-US" sz="2400" b="1"/>
              <a:t>authorization</a:t>
            </a:r>
            <a:r>
              <a:rPr lang="en-US" sz="2400"/>
              <a:t> to Java EE-based enterprise software applications</a:t>
            </a:r>
            <a:r>
              <a:rPr lang="en-US" sz="2400" smtClean="0"/>
              <a:t>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400" b="1"/>
              <a:t>Spring security </a:t>
            </a:r>
            <a:r>
              <a:rPr lang="en-US" sz="2400"/>
              <a:t>has been divided into </a:t>
            </a:r>
            <a:r>
              <a:rPr lang="en-US" sz="2400" b="1"/>
              <a:t>multiple jars </a:t>
            </a:r>
            <a:r>
              <a:rPr lang="en-US" sz="2400"/>
              <a:t>and you should include them as your application need. Only the core module available in </a:t>
            </a:r>
            <a:r>
              <a:rPr lang="en-US" sz="2400" b="1"/>
              <a:t>spring-security-core.jar</a:t>
            </a:r>
            <a:r>
              <a:rPr lang="en-US" sz="2400"/>
              <a:t> is mandatory.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51" y="4687675"/>
            <a:ext cx="2272720" cy="16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smtClean="0"/>
              <a:t>spring-security-core</a:t>
            </a:r>
            <a:endParaRPr lang="en-US" sz="2400" smtClean="0"/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 smtClean="0"/>
              <a:t>It </a:t>
            </a:r>
            <a:r>
              <a:rPr lang="en-US"/>
              <a:t>contains core </a:t>
            </a:r>
            <a:r>
              <a:rPr lang="en-US" smtClean="0"/>
              <a:t>authentication </a:t>
            </a:r>
            <a:r>
              <a:rPr lang="en-US"/>
              <a:t>and access-contol classes and interfaces</a:t>
            </a:r>
            <a:r>
              <a:rPr lang="en-US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 b="1"/>
              <a:t>spring-security-web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 smtClean="0"/>
              <a:t>It </a:t>
            </a:r>
            <a:r>
              <a:rPr lang="en-US"/>
              <a:t>contains filters and related web-security infrastructure code. It also enable URL based security which we are going to use in this demo</a:t>
            </a:r>
            <a:r>
              <a:rPr lang="en-US" smtClean="0"/>
              <a:t>.</a:t>
            </a:r>
            <a:endParaRPr lang="en-US"/>
          </a:p>
          <a:p>
            <a:pPr algn="just">
              <a:spcBef>
                <a:spcPts val="600"/>
              </a:spcBef>
            </a:pPr>
            <a:r>
              <a:rPr lang="en-US" sz="2400" b="1"/>
              <a:t>spring-security-config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/>
              <a:t>It contains the security namespace parsing code. You need it if you are using the Spring </a:t>
            </a:r>
            <a:r>
              <a:rPr lang="en-US" smtClean="0"/>
              <a:t>Security </a:t>
            </a:r>
            <a:r>
              <a:rPr lang="en-US"/>
              <a:t>XML file for configuration</a:t>
            </a:r>
            <a:r>
              <a:rPr lang="en-US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 b="1"/>
              <a:t>spring-security-taglibs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/>
              <a:t>It provides basic support for accessing security information and applying security constraints in JSPs.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Authorization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It also provides authentication at </a:t>
            </a:r>
            <a:r>
              <a:rPr lang="en-US" sz="2400" b="1"/>
              <a:t>view level</a:t>
            </a:r>
            <a:r>
              <a:rPr lang="en-US" sz="2400"/>
              <a:t> and </a:t>
            </a:r>
            <a:r>
              <a:rPr lang="en-US" sz="2400" b="1"/>
              <a:t>method level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It can </a:t>
            </a:r>
            <a:r>
              <a:rPr lang="en-US" sz="2400"/>
              <a:t>also provide you with a login page! Here are some things that it </a:t>
            </a:r>
            <a:r>
              <a:rPr lang="en-US" sz="2400" smtClean="0"/>
              <a:t>provides:</a:t>
            </a:r>
            <a:endParaRPr lang="en-US" sz="240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Provide </a:t>
            </a:r>
            <a:r>
              <a:rPr lang="en-US"/>
              <a:t>capabilities for </a:t>
            </a:r>
            <a:r>
              <a:rPr lang="en-US" b="1"/>
              <a:t>login</a:t>
            </a:r>
            <a:r>
              <a:rPr lang="en-US"/>
              <a:t> and </a:t>
            </a:r>
            <a:r>
              <a:rPr lang="en-US" b="1"/>
              <a:t>logout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/>
              <a:t>Control access to a </a:t>
            </a:r>
            <a:r>
              <a:rPr lang="en-US" b="1"/>
              <a:t>link based on the role of the user</a:t>
            </a:r>
            <a:r>
              <a:rPr lang="en-US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/>
              <a:t>Provide the ability to </a:t>
            </a:r>
            <a:r>
              <a:rPr lang="en-US" b="1"/>
              <a:t>hide certain portion of a page </a:t>
            </a:r>
            <a:r>
              <a:rPr lang="en-US"/>
              <a:t>if a user does not have appropriate privileges.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/>
              <a:t>Link to a database f</a:t>
            </a:r>
            <a:r>
              <a:rPr lang="en-US" smtClean="0"/>
              <a:t>or </a:t>
            </a:r>
            <a:r>
              <a:rPr lang="en-US"/>
              <a:t>authentication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Security Filter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Spring Security’s web infrastructure is based entirely on standard servlet filters. </a:t>
            </a:r>
            <a:endParaRPr lang="en-US" sz="2400" smtClean="0"/>
          </a:p>
          <a:p>
            <a:pPr algn="just"/>
            <a:r>
              <a:rPr lang="en-US" sz="2400" smtClean="0"/>
              <a:t>These </a:t>
            </a:r>
            <a:r>
              <a:rPr lang="en-US" sz="2400"/>
              <a:t>filters are defined in web.xml </a:t>
            </a:r>
            <a:r>
              <a:rPr lang="en-US" sz="2400" smtClean="0"/>
              <a:t>file: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6"/>
          <a:stretch/>
        </p:blipFill>
        <p:spPr bwMode="auto">
          <a:xfrm>
            <a:off x="1012677" y="2281768"/>
            <a:ext cx="6844390" cy="17433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675861"/>
            <a:ext cx="8714050" cy="553940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/>
              <a:t>User accesses a URL on a web application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The web application refers to web.xml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The web.xml matches the URL pattern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The control is redirected to </a:t>
            </a:r>
            <a:r>
              <a:rPr lang="en-US" sz="2000" b="1" i="1"/>
              <a:t>DispatcherServlet</a:t>
            </a:r>
            <a:r>
              <a:rPr lang="en-US" sz="2000"/>
              <a:t> in Spring framework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Spring framework finds that the all </a:t>
            </a:r>
            <a:r>
              <a:rPr lang="en-US" sz="2000" b="1"/>
              <a:t>URLs are secured </a:t>
            </a:r>
            <a:r>
              <a:rPr lang="en-US" sz="2000"/>
              <a:t>and hence displays login page to the user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The user enters his login name and password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Spring framework validates the login name and password by using the entries in Spring configuration XML and redirects to the accessed original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54" y="3984625"/>
            <a:ext cx="62198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0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9337</TotalTime>
  <Words>1864</Words>
  <Application>Microsoft Office PowerPoint</Application>
  <PresentationFormat>On-screen Show (4:3)</PresentationFormat>
  <Paragraphs>312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Candara</vt:lpstr>
      <vt:lpstr>Consolas</vt:lpstr>
      <vt:lpstr>Times New Roman</vt:lpstr>
      <vt:lpstr>Wingdings</vt:lpstr>
      <vt:lpstr>Wingdings 2</vt:lpstr>
      <vt:lpstr>Presentation2</vt:lpstr>
      <vt:lpstr>SPRING SECURITY</vt:lpstr>
      <vt:lpstr>Table Content</vt:lpstr>
      <vt:lpstr>Learning Goals</vt:lpstr>
      <vt:lpstr>Introduction</vt:lpstr>
      <vt:lpstr>Introduction</vt:lpstr>
      <vt:lpstr>Introduction</vt:lpstr>
      <vt:lpstr>Authentication and Authorization </vt:lpstr>
      <vt:lpstr>The Security Filter Chain</vt:lpstr>
      <vt:lpstr>Interaction Flow</vt:lpstr>
      <vt:lpstr>Interaction Flow Detail</vt:lpstr>
      <vt:lpstr>Login Form Example</vt:lpstr>
      <vt:lpstr>(1) Update project dependencies in pom.xml</vt:lpstr>
      <vt:lpstr>(2) Configure DelegatingFilterProxy in web.xml</vt:lpstr>
      <vt:lpstr>(3) Add security configuration</vt:lpstr>
      <vt:lpstr>(3) Add security configuration</vt:lpstr>
      <vt:lpstr>Explain: Common Built-In Expressions</vt:lpstr>
      <vt:lpstr>Explain: Web Security Expressions</vt:lpstr>
      <vt:lpstr>(3) Add security configuration</vt:lpstr>
      <vt:lpstr>Spring Security with JDBC</vt:lpstr>
      <vt:lpstr>Spring Security with JDBC</vt:lpstr>
      <vt:lpstr>Update security configuration</vt:lpstr>
      <vt:lpstr>SUMMAY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702</cp:revision>
  <dcterms:created xsi:type="dcterms:W3CDTF">2016-11-02T02:13:02Z</dcterms:created>
  <dcterms:modified xsi:type="dcterms:W3CDTF">2019-09-14T15:30:51Z</dcterms:modified>
</cp:coreProperties>
</file>