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61" r:id="rId2"/>
    <p:sldId id="361" r:id="rId3"/>
    <p:sldId id="362" r:id="rId4"/>
    <p:sldId id="383" r:id="rId5"/>
    <p:sldId id="363" r:id="rId6"/>
    <p:sldId id="364" r:id="rId7"/>
    <p:sldId id="365" r:id="rId8"/>
    <p:sldId id="385" r:id="rId9"/>
    <p:sldId id="386" r:id="rId10"/>
    <p:sldId id="366" r:id="rId11"/>
    <p:sldId id="399" r:id="rId12"/>
    <p:sldId id="400" r:id="rId13"/>
    <p:sldId id="401" r:id="rId14"/>
    <p:sldId id="402" r:id="rId15"/>
    <p:sldId id="403" r:id="rId16"/>
    <p:sldId id="404" r:id="rId17"/>
    <p:sldId id="405" r:id="rId18"/>
    <p:sldId id="406" r:id="rId19"/>
    <p:sldId id="407" r:id="rId20"/>
    <p:sldId id="384" r:id="rId21"/>
    <p:sldId id="387" r:id="rId22"/>
    <p:sldId id="388" r:id="rId23"/>
    <p:sldId id="390" r:id="rId24"/>
    <p:sldId id="392" r:id="rId25"/>
    <p:sldId id="393" r:id="rId26"/>
    <p:sldId id="395" r:id="rId27"/>
    <p:sldId id="397" r:id="rId28"/>
    <p:sldId id="398" r:id="rId29"/>
    <p:sldId id="411" r:id="rId30"/>
    <p:sldId id="258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27" autoAdjust="0"/>
    <p:restoredTop sz="94095" autoAdjust="0"/>
  </p:normalViewPr>
  <p:slideViewPr>
    <p:cSldViewPr snapToGrid="0" snapToObjects="1" showGuides="1">
      <p:cViewPr varScale="1">
        <p:scale>
          <a:sx n="63" d="100"/>
          <a:sy n="63" d="100"/>
        </p:scale>
        <p:origin x="1392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9B3FB9B-7BC6-4F71-B292-47900911420F}" type="doc">
      <dgm:prSet loTypeId="urn:microsoft.com/office/officeart/2008/layout/HexagonCluster" loCatId="relationship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FCD15971-2555-473A-BC28-988948E8BDCE}">
      <dgm:prSet custT="1"/>
      <dgm:spPr/>
      <dgm:t>
        <a:bodyPr/>
        <a:lstStyle/>
        <a:p>
          <a:pPr rtl="0"/>
          <a:r>
            <a:rPr lang="en-US" sz="2800" b="1" i="0" smtClean="0"/>
            <a:t>Understand Servlet</a:t>
          </a:r>
          <a:endParaRPr lang="en-US" sz="2800" b="1" i="0"/>
        </a:p>
      </dgm:t>
    </dgm:pt>
    <dgm:pt modelId="{CC70BF8D-B778-4194-8C9B-A53308F11D51}" type="parTrans" cxnId="{0E6DD49B-FB7F-46EF-ACEC-81A444C9B6EC}">
      <dgm:prSet/>
      <dgm:spPr/>
      <dgm:t>
        <a:bodyPr/>
        <a:lstStyle/>
        <a:p>
          <a:endParaRPr lang="en-US"/>
        </a:p>
      </dgm:t>
    </dgm:pt>
    <dgm:pt modelId="{85F1859E-4E3A-418C-9A6E-3A3196F72387}" type="sibTrans" cxnId="{0E6DD49B-FB7F-46EF-ACEC-81A444C9B6EC}">
      <dgm:prSet/>
      <dgm:spPr/>
      <dgm:t>
        <a:bodyPr/>
        <a:lstStyle/>
        <a:p>
          <a:endParaRPr lang="en-US"/>
        </a:p>
      </dgm:t>
    </dgm:pt>
    <dgm:pt modelId="{4D4CB26F-538E-43A2-8105-F25AA2FB3F04}">
      <dgm:prSet custT="1"/>
      <dgm:spPr/>
      <dgm:t>
        <a:bodyPr/>
        <a:lstStyle/>
        <a:p>
          <a:pPr rtl="0"/>
          <a:r>
            <a:rPr lang="en-US" sz="2800" b="1" i="0" smtClean="0"/>
            <a:t>Can use Servlet to develop web application</a:t>
          </a:r>
          <a:endParaRPr lang="en-US" sz="2800" b="1" i="0"/>
        </a:p>
      </dgm:t>
    </dgm:pt>
    <dgm:pt modelId="{409433B4-5932-467F-AB0B-6232A4854C84}" type="parTrans" cxnId="{048ADB98-D0C3-48E5-BB88-3577BE2E33AB}">
      <dgm:prSet/>
      <dgm:spPr/>
      <dgm:t>
        <a:bodyPr/>
        <a:lstStyle/>
        <a:p>
          <a:endParaRPr lang="en-US"/>
        </a:p>
      </dgm:t>
    </dgm:pt>
    <dgm:pt modelId="{43168269-AD47-4218-89A5-0B5EE1D9B31C}" type="sibTrans" cxnId="{048ADB98-D0C3-48E5-BB88-3577BE2E33AB}">
      <dgm:prSet/>
      <dgm:spPr/>
      <dgm:t>
        <a:bodyPr/>
        <a:lstStyle/>
        <a:p>
          <a:endParaRPr lang="en-US"/>
        </a:p>
      </dgm:t>
    </dgm:pt>
    <dgm:pt modelId="{84E05116-4B76-4637-9910-7863AA75EB0B}" type="pres">
      <dgm:prSet presAssocID="{99B3FB9B-7BC6-4F71-B292-47900911420F}" presName="Name0" presStyleCnt="0">
        <dgm:presLayoutVars>
          <dgm:chMax val="21"/>
          <dgm:chPref val="21"/>
        </dgm:presLayoutVars>
      </dgm:prSet>
      <dgm:spPr/>
      <dgm:t>
        <a:bodyPr/>
        <a:lstStyle/>
        <a:p>
          <a:endParaRPr lang="en-US"/>
        </a:p>
      </dgm:t>
    </dgm:pt>
    <dgm:pt modelId="{5F507B90-34B8-4AC0-94D2-45E6741D4253}" type="pres">
      <dgm:prSet presAssocID="{FCD15971-2555-473A-BC28-988948E8BDCE}" presName="text1" presStyleCnt="0"/>
      <dgm:spPr/>
    </dgm:pt>
    <dgm:pt modelId="{DD081348-7868-4526-A407-E31FF189B961}" type="pres">
      <dgm:prSet presAssocID="{FCD15971-2555-473A-BC28-988948E8BDCE}" presName="textRepeatNode" presStyleLbl="alignNode1" presStyleIdx="0" presStyleCnt="2" custScaleX="116998" custScaleY="10609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55E200-F692-41DC-B2D8-C105A889CE62}" type="pres">
      <dgm:prSet presAssocID="{FCD15971-2555-473A-BC28-988948E8BDCE}" presName="textaccent1" presStyleCnt="0"/>
      <dgm:spPr/>
    </dgm:pt>
    <dgm:pt modelId="{1A0C6768-C85A-4565-BE1F-B858BBB7643B}" type="pres">
      <dgm:prSet presAssocID="{FCD15971-2555-473A-BC28-988948E8BDCE}" presName="accentRepeatNode" presStyleLbl="solidAlignAcc1" presStyleIdx="0" presStyleCnt="4"/>
      <dgm:spPr/>
    </dgm:pt>
    <dgm:pt modelId="{862C14C8-C439-49D6-B253-43A06B987F50}" type="pres">
      <dgm:prSet presAssocID="{85F1859E-4E3A-418C-9A6E-3A3196F72387}" presName="image1" presStyleCnt="0"/>
      <dgm:spPr/>
    </dgm:pt>
    <dgm:pt modelId="{55A0921E-266C-4FBB-8E19-AFBB48D61BA6}" type="pres">
      <dgm:prSet presAssocID="{85F1859E-4E3A-418C-9A6E-3A3196F72387}" presName="imageRepeatNode" presStyleLbl="alignAcc1" presStyleIdx="0" presStyleCnt="2" custFlipVert="1" custFlipHor="1" custScaleX="30870" custScaleY="33225"/>
      <dgm:spPr/>
      <dgm:t>
        <a:bodyPr/>
        <a:lstStyle/>
        <a:p>
          <a:endParaRPr lang="en-US"/>
        </a:p>
      </dgm:t>
    </dgm:pt>
    <dgm:pt modelId="{9512A08F-B748-4ED8-B06D-19E45C7CF7AD}" type="pres">
      <dgm:prSet presAssocID="{85F1859E-4E3A-418C-9A6E-3A3196F72387}" presName="imageaccent1" presStyleCnt="0"/>
      <dgm:spPr/>
    </dgm:pt>
    <dgm:pt modelId="{F6F681FB-CC30-4899-B3E2-2ACEC3DD36F5}" type="pres">
      <dgm:prSet presAssocID="{85F1859E-4E3A-418C-9A6E-3A3196F72387}" presName="accentRepeatNode" presStyleLbl="solidAlignAcc1" presStyleIdx="1" presStyleCnt="4" custLinFactY="-67480" custLinFactNeighborX="-7630" custLinFactNeighborY="-100000"/>
      <dgm:spPr/>
    </dgm:pt>
    <dgm:pt modelId="{68FB8748-8B72-4DB8-9238-E0B7713288D5}" type="pres">
      <dgm:prSet presAssocID="{4D4CB26F-538E-43A2-8105-F25AA2FB3F04}" presName="text2" presStyleCnt="0"/>
      <dgm:spPr/>
    </dgm:pt>
    <dgm:pt modelId="{67E78B82-F122-4B34-98E8-2594EA49BD49}" type="pres">
      <dgm:prSet presAssocID="{4D4CB26F-538E-43A2-8105-F25AA2FB3F04}" presName="textRepeatNode" presStyleLbl="alignNode1" presStyleIdx="1" presStyleCnt="2" custScaleX="116998" custScaleY="106094" custLinFactNeighborX="22739" custLinFactNeighborY="-983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281DD8-8056-4FA5-ACE1-BA31A5CFC247}" type="pres">
      <dgm:prSet presAssocID="{4D4CB26F-538E-43A2-8105-F25AA2FB3F04}" presName="textaccent2" presStyleCnt="0"/>
      <dgm:spPr/>
    </dgm:pt>
    <dgm:pt modelId="{BB37A91A-826D-40DD-BAE4-8F0F0FA97FD3}" type="pres">
      <dgm:prSet presAssocID="{4D4CB26F-538E-43A2-8105-F25AA2FB3F04}" presName="accentRepeatNode" presStyleLbl="solidAlignAcc1" presStyleIdx="2" presStyleCnt="4" custLinFactX="-43512" custLinFactY="100000" custLinFactNeighborX="-100000" custLinFactNeighborY="100731"/>
      <dgm:spPr/>
    </dgm:pt>
    <dgm:pt modelId="{75DEF99C-278C-4F20-910A-90EC3A88C5A0}" type="pres">
      <dgm:prSet presAssocID="{43168269-AD47-4218-89A5-0B5EE1D9B31C}" presName="image2" presStyleCnt="0"/>
      <dgm:spPr/>
    </dgm:pt>
    <dgm:pt modelId="{B0FB8C3C-6C35-4069-8C1D-B7C7EBBD4E72}" type="pres">
      <dgm:prSet presAssocID="{43168269-AD47-4218-89A5-0B5EE1D9B31C}" presName="imageRepeatNode" presStyleLbl="alignAcc1" presStyleIdx="1" presStyleCnt="2" custFlipVert="1" custFlipHor="1" custScaleX="41740" custScaleY="51350"/>
      <dgm:spPr/>
      <dgm:t>
        <a:bodyPr/>
        <a:lstStyle/>
        <a:p>
          <a:endParaRPr lang="en-US"/>
        </a:p>
      </dgm:t>
    </dgm:pt>
    <dgm:pt modelId="{90D92147-239D-4DEC-A981-D29AE9480953}" type="pres">
      <dgm:prSet presAssocID="{43168269-AD47-4218-89A5-0B5EE1D9B31C}" presName="imageaccent2" presStyleCnt="0"/>
      <dgm:spPr/>
    </dgm:pt>
    <dgm:pt modelId="{26E658EA-06DA-4880-A599-168FD6A4B6A5}" type="pres">
      <dgm:prSet presAssocID="{43168269-AD47-4218-89A5-0B5EE1D9B31C}" presName="accentRepeatNode" presStyleLbl="solidAlignAcc1" presStyleIdx="3" presStyleCnt="4"/>
      <dgm:spPr/>
    </dgm:pt>
  </dgm:ptLst>
  <dgm:cxnLst>
    <dgm:cxn modelId="{830CC6EC-34B1-4A2D-95D4-EB84A49FD680}" type="presOf" srcId="{99B3FB9B-7BC6-4F71-B292-47900911420F}" destId="{84E05116-4B76-4637-9910-7863AA75EB0B}" srcOrd="0" destOrd="0" presId="urn:microsoft.com/office/officeart/2008/layout/HexagonCluster"/>
    <dgm:cxn modelId="{0E6DD49B-FB7F-46EF-ACEC-81A444C9B6EC}" srcId="{99B3FB9B-7BC6-4F71-B292-47900911420F}" destId="{FCD15971-2555-473A-BC28-988948E8BDCE}" srcOrd="0" destOrd="0" parTransId="{CC70BF8D-B778-4194-8C9B-A53308F11D51}" sibTransId="{85F1859E-4E3A-418C-9A6E-3A3196F72387}"/>
    <dgm:cxn modelId="{0E223389-2BF0-4230-AE9E-3C76F637CC5B}" type="presOf" srcId="{43168269-AD47-4218-89A5-0B5EE1D9B31C}" destId="{B0FB8C3C-6C35-4069-8C1D-B7C7EBBD4E72}" srcOrd="0" destOrd="0" presId="urn:microsoft.com/office/officeart/2008/layout/HexagonCluster"/>
    <dgm:cxn modelId="{048ADB98-D0C3-48E5-BB88-3577BE2E33AB}" srcId="{99B3FB9B-7BC6-4F71-B292-47900911420F}" destId="{4D4CB26F-538E-43A2-8105-F25AA2FB3F04}" srcOrd="1" destOrd="0" parTransId="{409433B4-5932-467F-AB0B-6232A4854C84}" sibTransId="{43168269-AD47-4218-89A5-0B5EE1D9B31C}"/>
    <dgm:cxn modelId="{EC7779AB-684F-42F1-98F4-8028F56E9178}" type="presOf" srcId="{4D4CB26F-538E-43A2-8105-F25AA2FB3F04}" destId="{67E78B82-F122-4B34-98E8-2594EA49BD49}" srcOrd="0" destOrd="0" presId="urn:microsoft.com/office/officeart/2008/layout/HexagonCluster"/>
    <dgm:cxn modelId="{A15F1F04-AED4-4E80-9895-894A0AAC2046}" type="presOf" srcId="{FCD15971-2555-473A-BC28-988948E8BDCE}" destId="{DD081348-7868-4526-A407-E31FF189B961}" srcOrd="0" destOrd="0" presId="urn:microsoft.com/office/officeart/2008/layout/HexagonCluster"/>
    <dgm:cxn modelId="{688ED92E-DD06-47A1-A0FB-7D8BAC2D3C10}" type="presOf" srcId="{85F1859E-4E3A-418C-9A6E-3A3196F72387}" destId="{55A0921E-266C-4FBB-8E19-AFBB48D61BA6}" srcOrd="0" destOrd="0" presId="urn:microsoft.com/office/officeart/2008/layout/HexagonCluster"/>
    <dgm:cxn modelId="{B365980F-ABB3-40B6-B271-1507DFDCD7D7}" type="presParOf" srcId="{84E05116-4B76-4637-9910-7863AA75EB0B}" destId="{5F507B90-34B8-4AC0-94D2-45E6741D4253}" srcOrd="0" destOrd="0" presId="urn:microsoft.com/office/officeart/2008/layout/HexagonCluster"/>
    <dgm:cxn modelId="{F6F2DDCA-B767-42A1-8506-4732A09B343C}" type="presParOf" srcId="{5F507B90-34B8-4AC0-94D2-45E6741D4253}" destId="{DD081348-7868-4526-A407-E31FF189B961}" srcOrd="0" destOrd="0" presId="urn:microsoft.com/office/officeart/2008/layout/HexagonCluster"/>
    <dgm:cxn modelId="{EB4E61CD-1CD9-4AAA-B20E-47F32B286AA5}" type="presParOf" srcId="{84E05116-4B76-4637-9910-7863AA75EB0B}" destId="{2955E200-F692-41DC-B2D8-C105A889CE62}" srcOrd="1" destOrd="0" presId="urn:microsoft.com/office/officeart/2008/layout/HexagonCluster"/>
    <dgm:cxn modelId="{2D19C2F0-D00A-4E1D-BB2A-8344EF64F720}" type="presParOf" srcId="{2955E200-F692-41DC-B2D8-C105A889CE62}" destId="{1A0C6768-C85A-4565-BE1F-B858BBB7643B}" srcOrd="0" destOrd="0" presId="urn:microsoft.com/office/officeart/2008/layout/HexagonCluster"/>
    <dgm:cxn modelId="{37E922F6-E10C-45B2-A152-46DAABA0BEF0}" type="presParOf" srcId="{84E05116-4B76-4637-9910-7863AA75EB0B}" destId="{862C14C8-C439-49D6-B253-43A06B987F50}" srcOrd="2" destOrd="0" presId="urn:microsoft.com/office/officeart/2008/layout/HexagonCluster"/>
    <dgm:cxn modelId="{0724CBB2-94BE-48B1-9166-99D2B130107C}" type="presParOf" srcId="{862C14C8-C439-49D6-B253-43A06B987F50}" destId="{55A0921E-266C-4FBB-8E19-AFBB48D61BA6}" srcOrd="0" destOrd="0" presId="urn:microsoft.com/office/officeart/2008/layout/HexagonCluster"/>
    <dgm:cxn modelId="{FB690AB7-F1CA-4270-BE92-BAEE14E3F98A}" type="presParOf" srcId="{84E05116-4B76-4637-9910-7863AA75EB0B}" destId="{9512A08F-B748-4ED8-B06D-19E45C7CF7AD}" srcOrd="3" destOrd="0" presId="urn:microsoft.com/office/officeart/2008/layout/HexagonCluster"/>
    <dgm:cxn modelId="{D676DB62-BD95-4D9E-A276-F1F032838A38}" type="presParOf" srcId="{9512A08F-B748-4ED8-B06D-19E45C7CF7AD}" destId="{F6F681FB-CC30-4899-B3E2-2ACEC3DD36F5}" srcOrd="0" destOrd="0" presId="urn:microsoft.com/office/officeart/2008/layout/HexagonCluster"/>
    <dgm:cxn modelId="{10763AA0-4948-4669-A424-F829A971CAB4}" type="presParOf" srcId="{84E05116-4B76-4637-9910-7863AA75EB0B}" destId="{68FB8748-8B72-4DB8-9238-E0B7713288D5}" srcOrd="4" destOrd="0" presId="urn:microsoft.com/office/officeart/2008/layout/HexagonCluster"/>
    <dgm:cxn modelId="{B247DA18-2A61-456B-8061-E2B2C7C9508D}" type="presParOf" srcId="{68FB8748-8B72-4DB8-9238-E0B7713288D5}" destId="{67E78B82-F122-4B34-98E8-2594EA49BD49}" srcOrd="0" destOrd="0" presId="urn:microsoft.com/office/officeart/2008/layout/HexagonCluster"/>
    <dgm:cxn modelId="{35581728-CA80-4422-BCEF-7761C37F532B}" type="presParOf" srcId="{84E05116-4B76-4637-9910-7863AA75EB0B}" destId="{4B281DD8-8056-4FA5-ACE1-BA31A5CFC247}" srcOrd="5" destOrd="0" presId="urn:microsoft.com/office/officeart/2008/layout/HexagonCluster"/>
    <dgm:cxn modelId="{2C892FBD-DFEE-4A5D-AD81-9129FD54E880}" type="presParOf" srcId="{4B281DD8-8056-4FA5-ACE1-BA31A5CFC247}" destId="{BB37A91A-826D-40DD-BAE4-8F0F0FA97FD3}" srcOrd="0" destOrd="0" presId="urn:microsoft.com/office/officeart/2008/layout/HexagonCluster"/>
    <dgm:cxn modelId="{07689DD7-75C9-42B0-A9E6-9CD31CC5C904}" type="presParOf" srcId="{84E05116-4B76-4637-9910-7863AA75EB0B}" destId="{75DEF99C-278C-4F20-910A-90EC3A88C5A0}" srcOrd="6" destOrd="0" presId="urn:microsoft.com/office/officeart/2008/layout/HexagonCluster"/>
    <dgm:cxn modelId="{D22AF88C-0D36-4D15-8075-21B45F5AB4C4}" type="presParOf" srcId="{75DEF99C-278C-4F20-910A-90EC3A88C5A0}" destId="{B0FB8C3C-6C35-4069-8C1D-B7C7EBBD4E72}" srcOrd="0" destOrd="0" presId="urn:microsoft.com/office/officeart/2008/layout/HexagonCluster"/>
    <dgm:cxn modelId="{33F38281-73C8-4333-8AD0-2CD8D32100B8}" type="presParOf" srcId="{84E05116-4B76-4637-9910-7863AA75EB0B}" destId="{90D92147-239D-4DEC-A981-D29AE9480953}" srcOrd="7" destOrd="0" presId="urn:microsoft.com/office/officeart/2008/layout/HexagonCluster"/>
    <dgm:cxn modelId="{D24FF679-5CF9-4130-958D-2C69AF62CD39}" type="presParOf" srcId="{90D92147-239D-4DEC-A981-D29AE9480953}" destId="{26E658EA-06DA-4880-A599-168FD6A4B6A5}" srcOrd="0" destOrd="0" presId="urn:microsoft.com/office/officeart/2008/layout/Hexagon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081348-7868-4526-A407-E31FF189B961}">
      <dsp:nvSpPr>
        <dsp:cNvPr id="0" name=""/>
        <dsp:cNvSpPr/>
      </dsp:nvSpPr>
      <dsp:spPr>
        <a:xfrm>
          <a:off x="1797941" y="2159371"/>
          <a:ext cx="2905562" cy="2272132"/>
        </a:xfrm>
        <a:prstGeom prst="hexagon">
          <a:avLst>
            <a:gd name="adj" fmla="val 25000"/>
            <a:gd name="vf" fmla="val 11547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35560" rIns="0" bIns="3556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i="0" kern="1200" smtClean="0"/>
            <a:t>Understand Servlet</a:t>
          </a:r>
          <a:endParaRPr lang="en-US" sz="2800" b="1" i="0" kern="1200"/>
        </a:p>
      </dsp:txBody>
      <dsp:txXfrm>
        <a:off x="2229416" y="2496781"/>
        <a:ext cx="2042613" cy="1597312"/>
      </dsp:txXfrm>
    </dsp:sp>
    <dsp:sp modelId="{1A0C6768-C85A-4565-BE1F-B858BBB7643B}">
      <dsp:nvSpPr>
        <dsp:cNvPr id="0" name=""/>
        <dsp:cNvSpPr/>
      </dsp:nvSpPr>
      <dsp:spPr>
        <a:xfrm>
          <a:off x="2086560" y="3170380"/>
          <a:ext cx="290169" cy="250443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A0921E-266C-4FBB-8E19-AFBB48D61BA6}">
      <dsp:nvSpPr>
        <dsp:cNvPr id="0" name=""/>
        <dsp:cNvSpPr/>
      </dsp:nvSpPr>
      <dsp:spPr>
        <a:xfrm flipH="1" flipV="1">
          <a:off x="790910" y="1785973"/>
          <a:ext cx="766634" cy="711553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F681FB-CC30-4899-B3E2-2ACEC3DD36F5}">
      <dsp:nvSpPr>
        <dsp:cNvPr id="0" name=""/>
        <dsp:cNvSpPr/>
      </dsp:nvSpPr>
      <dsp:spPr>
        <a:xfrm>
          <a:off x="1602590" y="2497528"/>
          <a:ext cx="290169" cy="250443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3311292"/>
              <a:satOff val="13270"/>
              <a:lumOff val="287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E78B82-F122-4B34-98E8-2594EA49BD49}">
      <dsp:nvSpPr>
        <dsp:cNvPr id="0" name=""/>
        <dsp:cNvSpPr/>
      </dsp:nvSpPr>
      <dsp:spPr>
        <a:xfrm>
          <a:off x="4440015" y="795076"/>
          <a:ext cx="2905562" cy="2272132"/>
        </a:xfrm>
        <a:prstGeom prst="hexagon">
          <a:avLst>
            <a:gd name="adj" fmla="val 25000"/>
            <a:gd name="vf" fmla="val 115470"/>
          </a:avLst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35560" rIns="0" bIns="3556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i="0" kern="1200" smtClean="0"/>
            <a:t>Can use Servlet to develop web application</a:t>
          </a:r>
          <a:endParaRPr lang="en-US" sz="2800" b="1" i="0" kern="1200"/>
        </a:p>
      </dsp:txBody>
      <dsp:txXfrm>
        <a:off x="4871490" y="1132486"/>
        <a:ext cx="2042613" cy="1597312"/>
      </dsp:txXfrm>
    </dsp:sp>
    <dsp:sp modelId="{BB37A91A-826D-40DD-BAE4-8F0F0FA97FD3}">
      <dsp:nvSpPr>
        <dsp:cNvPr id="0" name=""/>
        <dsp:cNvSpPr/>
      </dsp:nvSpPr>
      <dsp:spPr>
        <a:xfrm>
          <a:off x="5362165" y="3419689"/>
          <a:ext cx="290169" cy="250443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6622584"/>
              <a:satOff val="26541"/>
              <a:lumOff val="575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FB8C3C-6C35-4069-8C1D-B7C7EBBD4E72}">
      <dsp:nvSpPr>
        <dsp:cNvPr id="0" name=""/>
        <dsp:cNvSpPr/>
      </dsp:nvSpPr>
      <dsp:spPr>
        <a:xfrm flipH="1" flipV="1">
          <a:off x="6886293" y="2745576"/>
          <a:ext cx="1036583" cy="1099722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E658EA-06DA-4880-A599-168FD6A4B6A5}">
      <dsp:nvSpPr>
        <dsp:cNvPr id="0" name=""/>
        <dsp:cNvSpPr/>
      </dsp:nvSpPr>
      <dsp:spPr>
        <a:xfrm>
          <a:off x="6240423" y="3170380"/>
          <a:ext cx="290169" cy="250443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exagonCluster">
  <dgm:title val=""/>
  <dgm:desc val=""/>
  <dgm:catLst>
    <dgm:cat type="picture" pri="21000"/>
    <dgm:cat type="relationship" pri="3200"/>
    <dgm:cat type="pictureconvert" pri="2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21"/>
      <dgm:chPref val="21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3871"/>
        </dgm:alg>
        <dgm:constrLst>
          <dgm:constr type="primFontSz" for="des" ptType="node" op="equ" val="65"/>
          <dgm:constr type="l" for="ch" forName="text1" refType="w" fact="0.4525"/>
          <dgm:constr type="t" for="ch" forName="text1" refType="h" fact="0.346"/>
          <dgm:constr type="w" for="ch" forName="text1" refType="w" fact="0.5475"/>
          <dgm:constr type="h" for="ch" forName="text1" refType="h" fact="0.654"/>
          <dgm:constr type="l" for="ch" forName="textaccent1" refType="w" fact="0.4652"/>
          <dgm:constr type="t" for="ch" forName="textaccent1" refType="h" fact="0.6348"/>
          <dgm:constr type="w" for="ch" forName="textaccent1" refType="w" fact="0.0639"/>
          <dgm:constr type="h" for="ch" forName="textaccent1" refType="h" fact="0.0765"/>
          <dgm:constr type="l" for="ch" forName="image1" refType="w" fact="0"/>
          <dgm:constr type="t" for="ch" forName="image1" refType="h" fact="0"/>
          <dgm:constr type="w" for="ch" forName="image1" refType="w" fact="0.5468"/>
          <dgm:constr type="h" for="ch" forName="image1" refType="h" fact="0.6538"/>
          <dgm:constr type="l" for="ch" forName="imageaccent1" refType="w" fact="0.3702"/>
          <dgm:constr type="t" for="ch" forName="imageaccent1" refType="h" fact="0.5633"/>
          <dgm:constr type="w" for="ch" forName="imageaccent1" refType="w" fact="0.0639"/>
          <dgm:constr type="h" for="ch" forName="imageaccent1" refType="h" fact="0.0765"/>
        </dgm:constrLst>
      </dgm:if>
      <dgm:if name="Name3" axis="ch" ptType="node" func="cnt" op="equ" val="2">
        <dgm:alg type="composite">
          <dgm:param type="ar" val="2.6443"/>
        </dgm:alg>
        <dgm:constrLst>
          <dgm:constr type="primFontSz" for="des" ptType="node" op="equ" val="65"/>
          <dgm:constr type="l" for="ch" forName="text1" refType="w" fact="0.2383"/>
          <dgm:constr type="t" for="ch" forName="text1" refType="h" fact="0.3501"/>
          <dgm:constr type="w" for="ch" forName="text1" refType="w" fact="0.285"/>
          <dgm:constr type="h" for="ch" forName="text1" refType="h" fact="0.6499"/>
          <dgm:constr type="l" for="ch" forName="textaccent1" refType="w" fact="0.2472"/>
          <dgm:constr type="t" for="ch" forName="textaccent1" refType="h" fact="0.6371"/>
          <dgm:constr type="w" for="ch" forName="textaccent1" refType="w" fact="0.0333"/>
          <dgm:constr type="h" for="ch" forName="textaccent1" refType="h" fact="0.076"/>
          <dgm:constr type="l" for="ch" forName="image1" refType="w" fact="0"/>
          <dgm:constr type="t" for="ch" forName="image1" refType="h" fact="0"/>
          <dgm:constr type="w" for="ch" forName="image1" refType="w" fact="0.285"/>
          <dgm:constr type="h" for="ch" forName="image1" refType="h" fact="0.6499"/>
          <dgm:constr type="l" for="ch" forName="imageaccent1" refType="w" fact="0.1942"/>
          <dgm:constr type="t" for="ch" forName="imageaccent1" refType="h" fact="0.5602"/>
          <dgm:constr type="w" for="ch" forName="imageaccent1" refType="w" fact="0.0333"/>
          <dgm:constr type="h" for="ch" forName="imageaccent1" refType="h" fact="0.076"/>
          <dgm:constr type="l" for="ch" forName="text2" refType="w" fact="0.4767"/>
          <dgm:constr type="t" for="ch" forName="text2" refType="h" fact="0"/>
          <dgm:constr type="w" for="ch" forName="text2" refType="w" fact="0.285"/>
          <dgm:constr type="h" for="ch" forName="text2" refType="h" fact="0.6499"/>
          <dgm:constr type="l" for="ch" forName="textaccent2" refType="w" fact="0.6709"/>
          <dgm:constr type="t" for="ch" forName="textaccent2" refType="h" fact="0.5602"/>
          <dgm:constr type="w" for="ch" forName="textaccent2" refType="w" fact="0.0333"/>
          <dgm:constr type="h" for="ch" forName="textaccent2" refType="h" fact="0.076"/>
          <dgm:constr type="l" for="ch" forName="image2" refType="w" fact="0.715"/>
          <dgm:constr type="t" for="ch" forName="image2" refType="h" fact="0.3501"/>
          <dgm:constr type="w" for="ch" forName="image2" refType="w" fact="0.285"/>
          <dgm:constr type="h" for="ch" forName="image2" refType="h" fact="0.6499"/>
          <dgm:constr type="l" for="ch" forName="imageaccent2" refType="w" fact="0.7239"/>
          <dgm:constr type="t" for="ch" forName="imageaccent2" refType="h" fact="0.6371"/>
          <dgm:constr type="w" for="ch" forName="imageaccent2" refType="w" fact="0.0333"/>
          <dgm:constr type="h" for="ch" forName="imageaccent2" refType="h" fact="0.076"/>
        </dgm:constrLst>
      </dgm:if>
      <dgm:if name="Name4" axis="ch" ptType="node" func="cnt" op="equ" val="3">
        <dgm:alg type="composite">
          <dgm:param type="ar" val="1.5623"/>
        </dgm:alg>
        <dgm:constrLst>
          <dgm:constr type="primFontSz" for="des" ptType="node" op="equ" val="65"/>
          <dgm:constr type="l" for="ch" forName="text1" refType="w" fact="0.2402"/>
          <dgm:constr type="t" for="ch" forName="text1" refType="h" fact="0.6215"/>
          <dgm:constr type="w" for="ch" forName="text1" refType="w" fact="0.281"/>
          <dgm:constr type="h" for="ch" forName="text1" refType="h" fact="0.3785"/>
          <dgm:constr type="l" for="ch" forName="textaccent1" refType="w" fact="0.2475"/>
          <dgm:constr type="t" for="ch" forName="textaccent1" refType="h" fact="0.7886"/>
          <dgm:constr type="w" for="ch" forName="textaccent1" refType="w" fact="0.0329"/>
          <dgm:constr type="h" for="ch" forName="textaccent1" refType="h" fact="0.0443"/>
          <dgm:constr type="l" for="ch" forName="image1" refType="w" fact="0"/>
          <dgm:constr type="t" for="ch" forName="image1" refType="h" fact="0.4182"/>
          <dgm:constr type="w" for="ch" forName="image1" refType="w" fact="0.281"/>
          <dgm:constr type="h" for="ch" forName="image1" refType="h" fact="0.3785"/>
          <dgm:constr type="l" for="ch" forName="imageaccent1" refType="w" fact="0.1913"/>
          <dgm:constr type="t" for="ch" forName="imageaccent1" refType="h" fact="0.7467"/>
          <dgm:constr type="w" for="ch" forName="imageaccent1" refType="w" fact="0.0329"/>
          <dgm:constr type="h" for="ch" forName="imageaccent1" refType="h" fact="0.0443"/>
          <dgm:constr type="l" for="ch" forName="text2" refType="w" fact="0.4796"/>
          <dgm:constr type="t" for="ch" forName="text2" refType="h" fact="0.4137"/>
          <dgm:constr type="w" for="ch" forName="text2" refType="w" fact="0.281"/>
          <dgm:constr type="h" for="ch" forName="text2" refType="h" fact="0.3785"/>
          <dgm:constr type="l" for="ch" forName="textaccent2" refType="w" fact="0.6717"/>
          <dgm:constr type="t" for="ch" forName="textaccent2" refType="h" fact="0.7418"/>
          <dgm:constr type="w" for="ch" forName="textaccent2" refType="w" fact="0.0329"/>
          <dgm:constr type="h" for="ch" forName="textaccent2" refType="h" fact="0.0443"/>
          <dgm:constr type="l" for="ch" forName="image2" refType="w" fact="0.719"/>
          <dgm:constr type="t" for="ch" forName="image2" refType="h" fact="0.6215"/>
          <dgm:constr type="w" for="ch" forName="image2" refType="w" fact="0.281"/>
          <dgm:constr type="h" for="ch" forName="image2" refType="h" fact="0.3785"/>
          <dgm:constr type="l" for="ch" forName="imageaccent2" refType="w" fact="0.7263"/>
          <dgm:constr type="t" for="ch" forName="imageaccent2" refType="h" fact="0.7886"/>
          <dgm:constr type="w" for="ch" forName="imageaccent2" refType="w" fact="0.0329"/>
          <dgm:constr type="h" for="ch" forName="imageaccent2" refType="h" fact="0.0443"/>
          <dgm:constr type="l" for="ch" forName="text3" refType="w" fact="0.2402"/>
          <dgm:constr type="t" for="ch" forName="text3" refType="h" fact="0.2068"/>
          <dgm:constr type="w" for="ch" forName="text3" refType="w" fact="0.281"/>
          <dgm:constr type="h" for="ch" forName="text3" refType="h" fact="0.3785"/>
          <dgm:constr type="l" for="ch" forName="textaccent3" refType="w" fact="0.4307"/>
          <dgm:constr type="t" for="ch" forName="textaccent3" refType="h" fact="0.215"/>
          <dgm:constr type="w" for="ch" forName="textaccent3" refType="w" fact="0.0329"/>
          <dgm:constr type="h" for="ch" forName="textaccent3" refType="h" fact="0.0443"/>
          <dgm:constr type="l" for="ch" forName="image3" refType="w" fact="0.4796"/>
          <dgm:constr type="t" for="ch" forName="image3" refType="h" fact="0"/>
          <dgm:constr type="w" for="ch" forName="image3" refType="w" fact="0.281"/>
          <dgm:constr type="h" for="ch" forName="image3" refType="h" fact="0.3785"/>
          <dgm:constr type="l" for="ch" forName="imageaccent3" refType="w" fact="0.4879"/>
          <dgm:constr type="t" for="ch" forName="imageaccent3" refType="h" fact="0.1662"/>
          <dgm:constr type="w" for="ch" forName="imageaccent3" refType="w" fact="0.0329"/>
          <dgm:constr type="h" for="ch" forName="imageaccent3" refType="h" fact="0.0443"/>
        </dgm:constrLst>
      </dgm:if>
      <dgm:if name="Name5" axis="ch" ptType="node" func="cnt" op="equ" val="4">
        <dgm:alg type="composite">
          <dgm:param type="ar" val="1.943"/>
        </dgm:alg>
        <dgm:constrLst>
          <dgm:constr type="primFontSz" for="des" ptType="node" op="equ" val="65"/>
          <dgm:constr type="l" for="ch" forName="image2" refType="w" fact="0.5787"/>
          <dgm:constr type="t" for="ch" forName="image2" refType="h" fact="0.6208"/>
          <dgm:constr type="w" for="ch" forName="image2" refType="w" fact="0.227"/>
          <dgm:constr type="h" for="ch" forName="image2" refType="h" fact="0.3786"/>
          <dgm:constr type="l" for="ch" forName="text4" refType="w" fact="0.5787"/>
          <dgm:constr type="t" for="ch" forName="text4" refType="h" fact="0.2081"/>
          <dgm:constr type="w" for="ch" forName="text4" refType="w" fact="0.227"/>
          <dgm:constr type="h" for="ch" forName="text4" refType="h" fact="0.3786"/>
          <dgm:constr type="l" for="ch" forName="text2" refType="w" fact="0.3852"/>
          <dgm:constr type="t" for="ch" forName="text2" refType="h" fact="0.4127"/>
          <dgm:constr type="w" for="ch" forName="text2" refType="w" fact="0.227"/>
          <dgm:constr type="h" for="ch" forName="text2" refType="h" fact="0.3786"/>
          <dgm:constr type="l" for="ch" forName="image3" refType="w" fact="0.3852"/>
          <dgm:constr type="t" for="ch" forName="image3" refType="h" fact="0"/>
          <dgm:constr type="w" for="ch" forName="image3" refType="w" fact="0.227"/>
          <dgm:constr type="h" for="ch" forName="image3" refType="h" fact="0.3786"/>
          <dgm:constr type="l" for="ch" forName="text1" refType="w" fact="0.1927"/>
          <dgm:constr type="t" for="ch" forName="text1" refType="h" fact="0.6214"/>
          <dgm:constr type="w" for="ch" forName="text1" refType="w" fact="0.227"/>
          <dgm:constr type="h" for="ch" forName="text1" refType="h" fact="0.3786"/>
          <dgm:constr type="l" for="ch" forName="textaccent1" refType="w" fact="0.1998"/>
          <dgm:constr type="t" for="ch" forName="textaccent1" refType="h" fact="0.7887"/>
          <dgm:constr type="w" for="ch" forName="textaccent1" refType="w" fact="0.0265"/>
          <dgm:constr type="h" for="ch" forName="textaccent1" refType="h" fact="0.0444"/>
          <dgm:constr type="l" for="ch" forName="image1" refType="w" fact="0"/>
          <dgm:constr type="t" for="ch" forName="image1" refType="h" fact="0.4156"/>
          <dgm:constr type="w" for="ch" forName="image1" refType="w" fact="0.227"/>
          <dgm:constr type="h" for="ch" forName="image1" refType="h" fact="0.3786"/>
          <dgm:constr type="l" for="ch" forName="imageaccent1" refType="w" fact="0.1537"/>
          <dgm:constr type="t" for="ch" forName="imageaccent1" refType="h" fact="0.7417"/>
          <dgm:constr type="w" for="ch" forName="imageaccent1" refType="w" fact="0.0265"/>
          <dgm:constr type="h" for="ch" forName="imageaccent1" refType="h" fact="0.0444"/>
          <dgm:constr type="l" for="ch" forName="textaccent2" refType="w" fact="0.5407"/>
          <dgm:constr type="t" for="ch" forName="textaccent2" refType="h" fact="0.7384"/>
          <dgm:constr type="w" for="ch" forName="textaccent2" refType="w" fact="0.0265"/>
          <dgm:constr type="h" for="ch" forName="textaccent2" refType="h" fact="0.0444"/>
          <dgm:constr type="l" for="ch" forName="imageaccent2" refType="w" fact="0.5839"/>
          <dgm:constr type="t" for="ch" forName="imageaccent2" refType="h" fact="0.7904"/>
          <dgm:constr type="w" for="ch" forName="imageaccent2" refType="w" fact="0.0265"/>
          <dgm:constr type="h" for="ch" forName="imageaccent2" refType="h" fact="0.0444"/>
          <dgm:constr type="l" for="ch" forName="text3" refType="w" fact="0.1927"/>
          <dgm:constr type="t" for="ch" forName="text3" refType="h" fact="0.2087"/>
          <dgm:constr type="w" for="ch" forName="text3" refType="w" fact="0.227"/>
          <dgm:constr type="h" for="ch" forName="text3" refType="h" fact="0.3786"/>
          <dgm:constr type="l" for="ch" forName="textaccent3" refType="w" fact="0.3472"/>
          <dgm:constr type="t" for="ch" forName="textaccent3" refType="h" fact="0.2165"/>
          <dgm:constr type="w" for="ch" forName="textaccent3" refType="w" fact="0.0265"/>
          <dgm:constr type="h" for="ch" forName="textaccent3" refType="h" fact="0.0444"/>
          <dgm:constr type="l" for="ch" forName="imageaccent3" refType="w" fact="0.3904"/>
          <dgm:constr type="t" for="ch" forName="imageaccent3" refType="h" fact="0.1678"/>
          <dgm:constr type="w" for="ch" forName="imageaccent3" refType="w" fact="0.0265"/>
          <dgm:constr type="h" for="ch" forName="imageaccent3" refType="h" fact="0.0444"/>
          <dgm:constr type="l" for="ch" forName="textaccent4" refType="w" fact="0.7739"/>
          <dgm:constr type="t" for="ch" forName="textaccent4" refType="h" fact="0.3752"/>
          <dgm:constr type="w" for="ch" forName="textaccent4" refType="w" fact="0.0265"/>
          <dgm:constr type="h" for="ch" forName="textaccent4" refType="h" fact="0.0444"/>
          <dgm:constr type="l" for="ch" forName="image4" refType="w" fact="0.773"/>
          <dgm:constr type="t" for="ch" forName="image4" refType="h" fact="0.4162"/>
          <dgm:constr type="w" for="ch" forName="image4" refType="w" fact="0.227"/>
          <dgm:constr type="h" for="ch" forName="image4" refType="h" fact="0.3786"/>
          <dgm:constr type="l" for="ch" forName="imageaccent4" refType="w" fact="0.8188"/>
          <dgm:constr type="t" for="ch" forName="imageaccent4" refType="h" fact="0.4229"/>
          <dgm:constr type="w" for="ch" forName="imageaccent4" refType="w" fact="0.0265"/>
          <dgm:constr type="h" for="ch" forName="imageaccent4" refType="h" fact="0.0444"/>
        </dgm:constrLst>
      </dgm:if>
      <dgm:if name="Name6" axis="ch" ptType="node" func="cnt" op="equ" val="5">
        <dgm:alg type="composite">
          <dgm:param type="ar" val="2.3203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4193"/>
          <dgm:constr type="w" for="ch" forName="image4" refType="w" fact="0.1886"/>
          <dgm:constr type="h" for="ch" forName="image4" refType="h" fact="0.3757"/>
          <dgm:constr type="l" for="ch" forName="text5" refType="w" fact="0.6491"/>
          <dgm:constr type="t" for="ch" forName="text5" refType="h" fact="0.004"/>
          <dgm:constr type="w" for="ch" forName="text5" refType="w" fact="0.1886"/>
          <dgm:constr type="h" for="ch" forName="text5" refType="h" fact="0.3757"/>
          <dgm:constr type="l" for="ch" forName="image5" refType="w" fact="0.8114"/>
          <dgm:constr type="t" for="ch" forName="image5" refType="h" fact="0.2136"/>
          <dgm:constr type="w" for="ch" forName="image5" refType="w" fact="0.1886"/>
          <dgm:constr type="h" for="ch" forName="image5" refType="h" fact="0.3757"/>
          <dgm:constr type="l" for="ch" forName="image2" refType="w" fact="0.4868"/>
          <dgm:constr type="t" for="ch" forName="image2" refType="h" fact="0.6235"/>
          <dgm:constr type="w" for="ch" forName="image2" refType="w" fact="0.1886"/>
          <dgm:constr type="h" for="ch" forName="image2" refType="h" fact="0.3757"/>
          <dgm:constr type="l" for="ch" forName="text4" refType="w" fact="0.4868"/>
          <dgm:constr type="t" for="ch" forName="text4" refType="h" fact="0.2081"/>
          <dgm:constr type="w" for="ch" forName="text4" refType="w" fact="0.1886"/>
          <dgm:constr type="h" for="ch" forName="text4" refType="h" fact="0.3757"/>
          <dgm:constr type="l" for="ch" forName="text2" refType="w" fact="0.3246"/>
          <dgm:constr type="t" for="ch" forName="text2" refType="h" fact="0.4154"/>
          <dgm:constr type="w" for="ch" forName="text2" refType="w" fact="0.1886"/>
          <dgm:constr type="h" for="ch" forName="text2" refType="h" fact="0.3757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757"/>
          <dgm:constr type="l" for="ch" forName="text1" refType="w" fact="0.1623"/>
          <dgm:constr type="t" for="ch" forName="text1" refType="h" fact="0.6243"/>
          <dgm:constr type="w" for="ch" forName="text1" refType="w" fact="0.1886"/>
          <dgm:constr type="h" for="ch" forName="text1" refType="h" fact="0.3757"/>
          <dgm:constr type="l" for="ch" forName="text3" refType="w" fact="0.1623"/>
          <dgm:constr type="t" for="ch" forName="text3" refType="h" fact="0.2089"/>
          <dgm:constr type="w" for="ch" forName="text3" refType="w" fact="0.1886"/>
          <dgm:constr type="h" for="ch" forName="text3" refType="h" fact="0.3757"/>
          <dgm:constr type="l" for="ch" forName="textaccent1" refType="w" fact="0.1668"/>
          <dgm:constr type="t" for="ch" forName="textaccent1" refType="h" fact="0.7923"/>
          <dgm:constr type="w" for="ch" forName="textaccent1" refType="w" fact="0.022"/>
          <dgm:constr type="h" for="ch" forName="textaccent1" refType="h" fact="0.044"/>
          <dgm:constr type="l" for="ch" forName="image1" refType="w" fact="0"/>
          <dgm:constr type="t" for="ch" forName="image1" refType="h" fact="0.4166"/>
          <dgm:constr type="w" for="ch" forName="image1" refType="w" fact="0.1886"/>
          <dgm:constr type="h" for="ch" forName="image1" refType="h" fact="0.3757"/>
          <dgm:constr type="l" for="ch" forName="imageaccent1" refType="w" fact="0.1292"/>
          <dgm:constr type="t" for="ch" forName="imageaccent1" refType="h" fact="0.7424"/>
          <dgm:constr type="w" for="ch" forName="imageaccent1" refType="w" fact="0.022"/>
          <dgm:constr type="h" for="ch" forName="imageaccent1" refType="h" fact="0.044"/>
          <dgm:constr type="l" for="ch" forName="textaccent2" refType="w" fact="0.4544"/>
          <dgm:constr type="t" for="ch" forName="textaccent2" refType="h" fact="0.7404"/>
          <dgm:constr type="w" for="ch" forName="textaccent2" refType="w" fact="0.022"/>
          <dgm:constr type="h" for="ch" forName="textaccent2" refType="h" fact="0.044"/>
          <dgm:constr type="l" for="ch" forName="imageaccent2" refType="w" fact="0.4914"/>
          <dgm:constr type="t" for="ch" forName="imageaccent2" refType="h" fact="0.7907"/>
          <dgm:constr type="w" for="ch" forName="imageaccent2" refType="w" fact="0.022"/>
          <dgm:constr type="h" for="ch" forName="imageaccent2" refType="h" fact="0.044"/>
          <dgm:constr type="l" for="ch" forName="textaccent3" refType="w" fact="0.2915"/>
          <dgm:constr type="t" for="ch" forName="textaccent3" refType="h" fact="0.216"/>
          <dgm:constr type="w" for="ch" forName="textaccent3" refType="w" fact="0.022"/>
          <dgm:constr type="h" for="ch" forName="textaccent3" refType="h" fact="0.044"/>
          <dgm:constr type="l" for="ch" forName="imageaccent3" refType="w" fact="0.3299"/>
          <dgm:constr type="t" for="ch" forName="imageaccent3" refType="h" fact="0.1665"/>
          <dgm:constr type="w" for="ch" forName="imageaccent3" refType="w" fact="0.022"/>
          <dgm:constr type="h" for="ch" forName="imageaccent3" refType="h" fact="0.044"/>
          <dgm:constr type="l" for="ch" forName="textaccent4" refType="w" fact="0.65"/>
          <dgm:constr type="t" for="ch" forName="textaccent4" refType="h" fact="0.3746"/>
          <dgm:constr type="w" for="ch" forName="textaccent4" refType="w" fact="0.022"/>
          <dgm:constr type="h" for="ch" forName="textaccent4" refType="h" fact="0.044"/>
          <dgm:constr type="l" for="ch" forName="imageaccent4" refType="w" fact="0.6859"/>
          <dgm:constr type="t" for="ch" forName="imageaccent4" refType="h" fact="0.4261"/>
          <dgm:constr type="w" for="ch" forName="imageaccent4" refType="w" fact="0.022"/>
          <dgm:constr type="h" for="ch" forName="imageaccent4" refType="h" fact="0.044"/>
          <dgm:constr type="l" for="ch" forName="textaccent5" refType="w" fact="0.8123"/>
          <dgm:constr type="t" for="ch" forName="textaccent5" refType="h" fact="0.1724"/>
          <dgm:constr type="w" for="ch" forName="textaccent5" refType="w" fact="0.022"/>
          <dgm:constr type="h" for="ch" forName="textaccent5" refType="h" fact="0.044"/>
          <dgm:constr type="l" for="ch" forName="imageaccent5" refType="w" fact="0.849"/>
          <dgm:constr type="t" for="ch" forName="imageaccent5" refType="h" fact="0.222"/>
          <dgm:constr type="w" for="ch" forName="imageaccent5" refType="w" fact="0.022"/>
          <dgm:constr type="h" for="ch" forName="imageaccent5" refType="h" fact="0.044"/>
        </dgm:constrLst>
      </dgm:if>
      <dgm:if name="Name7" axis="ch" ptType="node" func="cnt" op="equ" val="6">
        <dgm:alg type="composite">
          <dgm:param type="ar" val="1.9179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3466"/>
          <dgm:constr type="w" for="ch" forName="image4" refType="w" fact="0.1886"/>
          <dgm:constr type="h" for="ch" forName="image4" refType="h" fact="0.3106"/>
          <dgm:constr type="l" for="ch" forName="text5" refType="w" fact="0.6491"/>
          <dgm:constr type="t" for="ch" forName="text5" refType="h" fact="0.0033"/>
          <dgm:constr type="w" for="ch" forName="text5" refType="w" fact="0.1886"/>
          <dgm:constr type="h" for="ch" forName="text5" refType="h" fact="0.3106"/>
          <dgm:constr type="l" for="ch" forName="image5" refType="w" fact="0.8114"/>
          <dgm:constr type="t" for="ch" forName="image5" refType="h" fact="0.1766"/>
          <dgm:constr type="w" for="ch" forName="image5" refType="w" fact="0.1886"/>
          <dgm:constr type="h" for="ch" forName="image5" refType="h" fact="0.3106"/>
          <dgm:constr type="l" for="ch" forName="image2" refType="w" fact="0.4868"/>
          <dgm:constr type="t" for="ch" forName="image2" refType="h" fact="0.5154"/>
          <dgm:constr type="w" for="ch" forName="image2" refType="w" fact="0.1886"/>
          <dgm:constr type="h" for="ch" forName="image2" refType="h" fact="0.3106"/>
          <dgm:constr type="l" for="ch" forName="text4" refType="w" fact="0.4868"/>
          <dgm:constr type="t" for="ch" forName="text4" refType="h" fact="0.172"/>
          <dgm:constr type="w" for="ch" forName="text4" refType="w" fact="0.1886"/>
          <dgm:constr type="h" for="ch" forName="text4" refType="h" fact="0.3106"/>
          <dgm:constr type="l" for="ch" forName="text2" refType="w" fact="0.3246"/>
          <dgm:constr type="t" for="ch" forName="text2" refType="h" fact="0.3434"/>
          <dgm:constr type="w" for="ch" forName="text2" refType="w" fact="0.1886"/>
          <dgm:constr type="h" for="ch" forName="text2" refType="h" fact="0.3106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106"/>
          <dgm:constr type="l" for="ch" forName="text1" refType="w" fact="0.1623"/>
          <dgm:constr type="t" for="ch" forName="text1" refType="h" fact="0.516"/>
          <dgm:constr type="w" for="ch" forName="text1" refType="w" fact="0.1886"/>
          <dgm:constr type="h" for="ch" forName="text1" refType="h" fact="0.3106"/>
          <dgm:constr type="l" for="ch" forName="text3" refType="w" fact="0.1623"/>
          <dgm:constr type="t" for="ch" forName="text3" refType="h" fact="0.1727"/>
          <dgm:constr type="w" for="ch" forName="text3" refType="w" fact="0.1886"/>
          <dgm:constr type="h" for="ch" forName="text3" refType="h" fact="0.3106"/>
          <dgm:constr type="l" for="ch" forName="textaccent1" refType="w" fact="0.1668"/>
          <dgm:constr type="t" for="ch" forName="textaccent1" refType="h" fact="0.6549"/>
          <dgm:constr type="w" for="ch" forName="textaccent1" refType="w" fact="0.022"/>
          <dgm:constr type="h" for="ch" forName="textaccent1" refType="h" fact="0.0364"/>
          <dgm:constr type="l" for="ch" forName="image1" refType="w" fact="0"/>
          <dgm:constr type="t" for="ch" forName="image1" refType="h" fact="0.3443"/>
          <dgm:constr type="w" for="ch" forName="image1" refType="w" fact="0.1886"/>
          <dgm:constr type="h" for="ch" forName="image1" refType="h" fact="0.3106"/>
          <dgm:constr type="l" for="ch" forName="imageaccent1" refType="w" fact="0.1292"/>
          <dgm:constr type="t" for="ch" forName="imageaccent1" refType="h" fact="0.6137"/>
          <dgm:constr type="w" for="ch" forName="imageaccent1" refType="w" fact="0.022"/>
          <dgm:constr type="h" for="ch" forName="imageaccent1" refType="h" fact="0.0364"/>
          <dgm:constr type="l" for="ch" forName="textaccent2" refType="w" fact="0.4544"/>
          <dgm:constr type="t" for="ch" forName="textaccent2" refType="h" fact="0.612"/>
          <dgm:constr type="w" for="ch" forName="textaccent2" refType="w" fact="0.022"/>
          <dgm:constr type="h" for="ch" forName="textaccent2" refType="h" fact="0.0364"/>
          <dgm:constr type="l" for="ch" forName="imageaccent2" refType="w" fact="0.4914"/>
          <dgm:constr type="t" for="ch" forName="imageaccent2" refType="h" fact="0.6536"/>
          <dgm:constr type="w" for="ch" forName="imageaccent2" refType="w" fact="0.022"/>
          <dgm:constr type="h" for="ch" forName="imageaccent2" refType="h" fact="0.0364"/>
          <dgm:constr type="l" for="ch" forName="textaccent3" refType="w" fact="0.2915"/>
          <dgm:constr type="t" for="ch" forName="textaccent3" refType="h" fact="0.1786"/>
          <dgm:constr type="w" for="ch" forName="textaccent3" refType="w" fact="0.022"/>
          <dgm:constr type="h" for="ch" forName="textaccent3" refType="h" fact="0.0364"/>
          <dgm:constr type="l" for="ch" forName="imageaccent3" refType="w" fact="0.3299"/>
          <dgm:constr type="t" for="ch" forName="imageaccent3" refType="h" fact="0.1376"/>
          <dgm:constr type="w" for="ch" forName="imageaccent3" refType="w" fact="0.022"/>
          <dgm:constr type="h" for="ch" forName="imageaccent3" refType="h" fact="0.0364"/>
          <dgm:constr type="l" for="ch" forName="textaccent4" refType="w" fact="0.65"/>
          <dgm:constr type="t" for="ch" forName="textaccent4" refType="h" fact="0.3096"/>
          <dgm:constr type="w" for="ch" forName="textaccent4" refType="w" fact="0.022"/>
          <dgm:constr type="h" for="ch" forName="textaccent4" refType="h" fact="0.0364"/>
          <dgm:constr type="l" for="ch" forName="imageaccent4" refType="w" fact="0.6859"/>
          <dgm:constr type="t" for="ch" forName="imageaccent4" refType="h" fact="0.3522"/>
          <dgm:constr type="w" for="ch" forName="imageaccent4" refType="w" fact="0.022"/>
          <dgm:constr type="h" for="ch" forName="imageaccent4" refType="h" fact="0.0364"/>
          <dgm:constr type="l" for="ch" forName="textaccent5" refType="w" fact="0.8123"/>
          <dgm:constr type="t" for="ch" forName="textaccent5" refType="h" fact="0.1425"/>
          <dgm:constr type="w" for="ch" forName="textaccent5" refType="w" fact="0.022"/>
          <dgm:constr type="h" for="ch" forName="textaccent5" refType="h" fact="0.0364"/>
          <dgm:constr type="l" for="ch" forName="imageaccent5" refType="w" fact="0.849"/>
          <dgm:constr type="t" for="ch" forName="imageaccent5" refType="h" fact="0.1835"/>
          <dgm:constr type="w" for="ch" forName="imageaccent5" refType="w" fact="0.022"/>
          <dgm:constr type="h" for="ch" forName="imageaccent5" refType="h" fact="0.0364"/>
          <dgm:constr type="l" for="ch" forName="image6" refType="w" fact="0.6491"/>
          <dgm:constr type="t" for="ch" forName="image6" refType="h" fact="0.6894"/>
          <dgm:constr type="w" for="ch" forName="image6" refType="w" fact="0.1886"/>
          <dgm:constr type="h" for="ch" forName="image6" refType="h" fact="0.3106"/>
          <dgm:constr type="l" for="ch" forName="text6" refType="w" fact="0.8114"/>
          <dgm:constr type="t" for="ch" forName="text6" refType="h" fact="0.5194"/>
          <dgm:constr type="w" for="ch" forName="text6" refType="w" fact="0.1886"/>
          <dgm:constr type="h" for="ch" forName="text6" refType="h" fact="0.3106"/>
          <dgm:constr type="l" for="ch" forName="imageaccent6" refType="w" fact="0.8138"/>
          <dgm:constr type="t" for="ch" forName="imageaccent6" refType="h" fact="0.8257"/>
          <dgm:constr type="w" for="ch" forName="imageaccent6" refType="w" fact="0.022"/>
          <dgm:constr type="h" for="ch" forName="imageaccent6" refType="h" fact="0.0364"/>
          <dgm:constr type="l" for="ch" forName="textaccent6" refType="w" fact="0.8488"/>
          <dgm:constr type="t" for="ch" forName="textaccent6" refType="h" fact="0.7914"/>
          <dgm:constr type="w" for="ch" forName="textaccent6" refType="w" fact="0.022"/>
          <dgm:constr type="h" for="ch" forName="textaccent6" refType="h" fact="0.0364"/>
        </dgm:constrLst>
      </dgm:if>
      <dgm:if name="Name8" axis="ch" ptType="node" func="cnt" op="equ" val="7">
        <dgm:alg type="composite">
          <dgm:param type="ar" val="1.6382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2961"/>
          <dgm:constr type="w" for="ch" forName="image4" refType="w" fact="0.1886"/>
          <dgm:constr type="h" for="ch" forName="image4" refType="h" fact="0.2653"/>
          <dgm:constr type="l" for="ch" forName="text5" refType="w" fact="0.6491"/>
          <dgm:constr type="t" for="ch" forName="text5" refType="h" fact="0.0028"/>
          <dgm:constr type="w" for="ch" forName="text5" refType="w" fact="0.1886"/>
          <dgm:constr type="h" for="ch" forName="text5" refType="h" fact="0.2653"/>
          <dgm:constr type="l" for="ch" forName="image5" refType="w" fact="0.8114"/>
          <dgm:constr type="t" for="ch" forName="image5" refType="h" fact="0.1508"/>
          <dgm:constr type="w" for="ch" forName="image5" refType="w" fact="0.1886"/>
          <dgm:constr type="h" for="ch" forName="image5" refType="h" fact="0.2653"/>
          <dgm:constr type="l" for="ch" forName="image2" refType="w" fact="0.4868"/>
          <dgm:constr type="t" for="ch" forName="image2" refType="h" fact="0.4402"/>
          <dgm:constr type="w" for="ch" forName="image2" refType="w" fact="0.1886"/>
          <dgm:constr type="h" for="ch" forName="image2" refType="h" fact="0.2653"/>
          <dgm:constr type="l" for="ch" forName="text4" refType="w" fact="0.4868"/>
          <dgm:constr type="t" for="ch" forName="text4" refType="h" fact="0.1469"/>
          <dgm:constr type="w" for="ch" forName="text4" refType="w" fact="0.1886"/>
          <dgm:constr type="h" for="ch" forName="text4" refType="h" fact="0.2653"/>
          <dgm:constr type="l" for="ch" forName="text2" refType="w" fact="0.3246"/>
          <dgm:constr type="t" for="ch" forName="text2" refType="h" fact="0.2933"/>
          <dgm:constr type="w" for="ch" forName="text2" refType="w" fact="0.1886"/>
          <dgm:constr type="h" for="ch" forName="text2" refType="h" fact="0.2653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2653"/>
          <dgm:constr type="l" for="ch" forName="text1" refType="w" fact="0.1623"/>
          <dgm:constr type="t" for="ch" forName="text1" refType="h" fact="0.4408"/>
          <dgm:constr type="w" for="ch" forName="text1" refType="w" fact="0.1886"/>
          <dgm:constr type="h" for="ch" forName="text1" refType="h" fact="0.2653"/>
          <dgm:constr type="l" for="ch" forName="text3" refType="w" fact="0.1623"/>
          <dgm:constr type="t" for="ch" forName="text3" refType="h" fact="0.1475"/>
          <dgm:constr type="w" for="ch" forName="text3" refType="w" fact="0.1886"/>
          <dgm:constr type="h" for="ch" forName="text3" refType="h" fact="0.2653"/>
          <dgm:constr type="l" for="ch" forName="textaccent1" refType="w" fact="0.1668"/>
          <dgm:constr type="t" for="ch" forName="textaccent1" refType="h" fact="0.5594"/>
          <dgm:constr type="w" for="ch" forName="textaccent1" refType="w" fact="0.022"/>
          <dgm:constr type="h" for="ch" forName="textaccent1" refType="h" fact="0.0311"/>
          <dgm:constr type="l" for="ch" forName="image1" refType="w" fact="0"/>
          <dgm:constr type="t" for="ch" forName="image1" refType="h" fact="0.2941"/>
          <dgm:constr type="w" for="ch" forName="image1" refType="w" fact="0.1886"/>
          <dgm:constr type="h" for="ch" forName="image1" refType="h" fact="0.2653"/>
          <dgm:constr type="l" for="ch" forName="imageaccent1" refType="w" fact="0.1292"/>
          <dgm:constr type="t" for="ch" forName="imageaccent1" refType="h" fact="0.5242"/>
          <dgm:constr type="w" for="ch" forName="imageaccent1" refType="w" fact="0.022"/>
          <dgm:constr type="h" for="ch" forName="imageaccent1" refType="h" fact="0.0311"/>
          <dgm:constr type="l" for="ch" forName="textaccent2" refType="w" fact="0.4544"/>
          <dgm:constr type="t" for="ch" forName="textaccent2" refType="h" fact="0.5228"/>
          <dgm:constr type="w" for="ch" forName="textaccent2" refType="w" fact="0.022"/>
          <dgm:constr type="h" for="ch" forName="textaccent2" refType="h" fact="0.0311"/>
          <dgm:constr type="l" for="ch" forName="imageaccent2" refType="w" fact="0.4914"/>
          <dgm:constr type="t" for="ch" forName="imageaccent2" refType="h" fact="0.5583"/>
          <dgm:constr type="w" for="ch" forName="imageaccent2" refType="w" fact="0.022"/>
          <dgm:constr type="h" for="ch" forName="imageaccent2" refType="h" fact="0.0311"/>
          <dgm:constr type="l" for="ch" forName="textaccent3" refType="w" fact="0.2907"/>
          <dgm:constr type="t" for="ch" forName="textaccent3" refType="h" fact="0.1511"/>
          <dgm:constr type="w" for="ch" forName="textaccent3" refType="w" fact="0.022"/>
          <dgm:constr type="h" for="ch" forName="textaccent3" refType="h" fact="0.0311"/>
          <dgm:constr type="l" for="ch" forName="imageaccent3" refType="w" fact="0.3299"/>
          <dgm:constr type="t" for="ch" forName="imageaccent3" refType="h" fact="0.1175"/>
          <dgm:constr type="w" for="ch" forName="imageaccent3" refType="w" fact="0.022"/>
          <dgm:constr type="h" for="ch" forName="imageaccent3" refType="h" fact="0.0311"/>
          <dgm:constr type="l" for="ch" forName="textaccent4" refType="w" fact="0.65"/>
          <dgm:constr type="t" for="ch" forName="textaccent4" refType="h" fact="0.2645"/>
          <dgm:constr type="w" for="ch" forName="textaccent4" refType="w" fact="0.022"/>
          <dgm:constr type="h" for="ch" forName="textaccent4" refType="h" fact="0.0311"/>
          <dgm:constr type="l" for="ch" forName="imageaccent4" refType="w" fact="0.6859"/>
          <dgm:constr type="t" for="ch" forName="imageaccent4" refType="h" fact="0.3008"/>
          <dgm:constr type="w" for="ch" forName="imageaccent4" refType="w" fact="0.022"/>
          <dgm:constr type="h" for="ch" forName="imageaccent4" refType="h" fact="0.0311"/>
          <dgm:constr type="l" for="ch" forName="textaccent5" refType="w" fact="0.8123"/>
          <dgm:constr type="t" for="ch" forName="textaccent5" refType="h" fact="0.1217"/>
          <dgm:constr type="w" for="ch" forName="textaccent5" refType="w" fact="0.022"/>
          <dgm:constr type="h" for="ch" forName="textaccent5" refType="h" fact="0.0311"/>
          <dgm:constr type="l" for="ch" forName="imageaccent5" refType="w" fact="0.849"/>
          <dgm:constr type="t" for="ch" forName="imageaccent5" refType="h" fact="0.1567"/>
          <dgm:constr type="w" for="ch" forName="imageaccent5" refType="w" fact="0.022"/>
          <dgm:constr type="h" for="ch" forName="imageaccent5" refType="h" fact="0.0311"/>
          <dgm:constr type="l" for="ch" forName="image6" refType="w" fact="0.6491"/>
          <dgm:constr type="t" for="ch" forName="image6" refType="h" fact="0.5889"/>
          <dgm:constr type="w" for="ch" forName="image6" refType="w" fact="0.1886"/>
          <dgm:constr type="h" for="ch" forName="image6" refType="h" fact="0.2653"/>
          <dgm:constr type="l" for="ch" forName="text6" refType="w" fact="0.8114"/>
          <dgm:constr type="t" for="ch" forName="text6" refType="h" fact="0.4436"/>
          <dgm:constr type="w" for="ch" forName="text6" refType="w" fact="0.1886"/>
          <dgm:constr type="h" for="ch" forName="text6" refType="h" fact="0.2653"/>
          <dgm:constr type="l" for="ch" forName="imageaccent6" refType="w" fact="0.8138"/>
          <dgm:constr type="t" for="ch" forName="imageaccent6" refType="h" fact="0.7053"/>
          <dgm:constr type="w" for="ch" forName="imageaccent6" refType="w" fact="0.022"/>
          <dgm:constr type="h" for="ch" forName="imageaccent6" refType="h" fact="0.0311"/>
          <dgm:constr type="l" for="ch" forName="textaccent6" refType="w" fact="0.8488"/>
          <dgm:constr type="t" for="ch" forName="textaccent6" refType="h" fact="0.676"/>
          <dgm:constr type="w" for="ch" forName="textaccent6" refType="w" fact="0.022"/>
          <dgm:constr type="h" for="ch" forName="textaccent6" refType="h" fact="0.0311"/>
          <dgm:constr type="l" for="ch" forName="text7" refType="w" fact="0.3244"/>
          <dgm:constr type="t" for="ch" forName="text7" refType="h" fact="0.5872"/>
          <dgm:constr type="w" for="ch" forName="text7" refType="w" fact="0.1886"/>
          <dgm:constr type="h" for="ch" forName="text7" refType="h" fact="0.2653"/>
          <dgm:constr type="l" for="ch" forName="image7" refType="w" fact="0.1622"/>
          <dgm:constr type="t" for="ch" forName="image7" refType="h" fact="0.7347"/>
          <dgm:constr type="w" for="ch" forName="image7" refType="w" fact="0.1886"/>
          <dgm:constr type="h" for="ch" forName="image7" refType="h" fact="0.2653"/>
          <dgm:constr type="l" for="ch" forName="imageaccent7" refType="w" fact="0.2905"/>
          <dgm:constr type="t" for="ch" forName="imageaccent7" refType="h" fact="0.7384"/>
          <dgm:constr type="w" for="ch" forName="imageaccent7" refType="w" fact="0.022"/>
          <dgm:constr type="h" for="ch" forName="imageaccent7" refType="h" fact="0.0311"/>
          <dgm:constr type="l" for="ch" forName="textaccent7" refType="w" fact="0.3298"/>
          <dgm:constr type="t" for="ch" forName="textaccent7" refType="h" fact="0.7048"/>
          <dgm:constr type="w" for="ch" forName="textaccent7" refType="w" fact="0.022"/>
          <dgm:constr type="h" for="ch" forName="textaccent7" refType="h" fact="0.0311"/>
        </dgm:constrLst>
      </dgm:if>
      <dgm:if name="Name9" axis="ch" ptType="node" func="cnt" op="equ" val="8">
        <dgm:alg type="composite">
          <dgm:param type="ar" val="1.8974"/>
        </dgm:alg>
        <dgm:constrLst>
          <dgm:constr type="primFontSz" for="des" ptType="node" op="equ" val="65"/>
          <dgm:constr type="l" for="ch" forName="image4" refType="w" fact="0.5589"/>
          <dgm:constr type="t" for="ch" forName="image4" refType="h" fact="0.2952"/>
          <dgm:constr type="w" for="ch" forName="image4" refType="w" fact="0.1624"/>
          <dgm:constr type="h" for="ch" forName="image4" refType="h" fact="0.2645"/>
          <dgm:constr type="l" for="ch" forName="text5" refType="w" fact="0.5589"/>
          <dgm:constr type="t" for="ch" forName="text5" refType="h" fact="0.0028"/>
          <dgm:constr type="w" for="ch" forName="text5" refType="w" fact="0.1624"/>
          <dgm:constr type="h" for="ch" forName="text5" refType="h" fact="0.2645"/>
          <dgm:constr type="l" for="ch" forName="image5" refType="w" fact="0.6986"/>
          <dgm:constr type="t" for="ch" forName="image5" refType="h" fact="0.1504"/>
          <dgm:constr type="w" for="ch" forName="image5" refType="w" fact="0.1624"/>
          <dgm:constr type="h" for="ch" forName="image5" refType="h" fact="0.2645"/>
          <dgm:constr type="l" for="ch" forName="image2" refType="w" fact="0.4192"/>
          <dgm:constr type="t" for="ch" forName="image2" refType="h" fact="0.439"/>
          <dgm:constr type="w" for="ch" forName="image2" refType="w" fact="0.1624"/>
          <dgm:constr type="h" for="ch" forName="image2" refType="h" fact="0.2645"/>
          <dgm:constr type="l" for="ch" forName="text4" refType="w" fact="0.4192"/>
          <dgm:constr type="t" for="ch" forName="text4" refType="h" fact="0.1465"/>
          <dgm:constr type="w" for="ch" forName="text4" refType="w" fact="0.1624"/>
          <dgm:constr type="h" for="ch" forName="text4" refType="h" fact="0.2645"/>
          <dgm:constr type="l" for="ch" forName="text2" refType="w" fact="0.2794"/>
          <dgm:constr type="t" for="ch" forName="text2" refType="h" fact="0.2925"/>
          <dgm:constr type="w" for="ch" forName="text2" refType="w" fact="0.1624"/>
          <dgm:constr type="h" for="ch" forName="text2" refType="h" fact="0.2645"/>
          <dgm:constr type="l" for="ch" forName="image3" refType="w" fact="0.2794"/>
          <dgm:constr type="t" for="ch" forName="image3" refType="h" fact="0"/>
          <dgm:constr type="w" for="ch" forName="image3" refType="w" fact="0.1624"/>
          <dgm:constr type="h" for="ch" forName="image3" refType="h" fact="0.2645"/>
          <dgm:constr type="l" for="ch" forName="text1" refType="w" fact="0.1397"/>
          <dgm:constr type="t" for="ch" forName="text1" refType="h" fact="0.4395"/>
          <dgm:constr type="w" for="ch" forName="text1" refType="w" fact="0.1624"/>
          <dgm:constr type="h" for="ch" forName="text1" refType="h" fact="0.2645"/>
          <dgm:constr type="l" for="ch" forName="text3" refType="w" fact="0.1397"/>
          <dgm:constr type="t" for="ch" forName="text3" refType="h" fact="0.1471"/>
          <dgm:constr type="w" for="ch" forName="text3" refType="w" fact="0.1624"/>
          <dgm:constr type="h" for="ch" forName="text3" refType="h" fact="0.2645"/>
          <dgm:constr type="l" for="ch" forName="textaccent1" refType="w" fact="0.1436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4"/>
          <dgm:constr type="h" for="ch" forName="image1" refType="h" fact="0.2645"/>
          <dgm:constr type="l" for="ch" forName="imageaccent1" refType="w" fact="0.1112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2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31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2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41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6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5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93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1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9"/>
          <dgm:constr type="t" for="ch" forName="image6" refType="h" fact="0.5872"/>
          <dgm:constr type="w" for="ch" forName="image6" refType="w" fact="0.1624"/>
          <dgm:constr type="h" for="ch" forName="image6" refType="h" fact="0.2645"/>
          <dgm:constr type="l" for="ch" forName="text6" refType="w" fact="0.6986"/>
          <dgm:constr type="t" for="ch" forName="text6" refType="h" fact="0.4424"/>
          <dgm:constr type="w" for="ch" forName="text6" refType="w" fact="0.1624"/>
          <dgm:constr type="h" for="ch" forName="text6" refType="h" fact="0.2645"/>
          <dgm:constr type="l" for="ch" forName="imageaccent6" refType="w" fact="0.7007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8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3"/>
          <dgm:constr type="t" for="ch" forName="text7" refType="h" fact="0.5856"/>
          <dgm:constr type="w" for="ch" forName="text7" refType="w" fact="0.1624"/>
          <dgm:constr type="h" for="ch" forName="text7" refType="h" fact="0.2645"/>
          <dgm:constr type="l" for="ch" forName="image7" refType="w" fact="0.1396"/>
          <dgm:constr type="t" for="ch" forName="image7" refType="h" fact="0.7326"/>
          <dgm:constr type="w" for="ch" forName="image7" refType="w" fact="0.1624"/>
          <dgm:constr type="h" for="ch" forName="image7" refType="h" fact="0.2645"/>
          <dgm:constr type="l" for="ch" forName="imageaccent7" refType="w" fact="0.2501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4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9"/>
          <dgm:constr type="t" for="ch" forName="image8" refType="h" fact="0.7355"/>
          <dgm:constr type="w" for="ch" forName="image8" refType="w" fact="0.1624"/>
          <dgm:constr type="h" for="ch" forName="image8" refType="h" fact="0.2645"/>
          <dgm:constr type="l" for="ch" forName="text8" refType="w" fact="0.8376"/>
          <dgm:constr type="t" for="ch" forName="text8" refType="h" fact="0.5906"/>
          <dgm:constr type="w" for="ch" forName="text8" refType="w" fact="0.1624"/>
          <dgm:constr type="h" for="ch" forName="text8" refType="h" fact="0.2645"/>
          <dgm:constr type="l" for="ch" forName="imageaccent8" refType="w" fact="0.8397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8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</dgm:constrLst>
      </dgm:if>
      <dgm:if name="Name10" axis="ch" ptType="node" func="cnt" op="equ" val="9">
        <dgm:alg type="composite">
          <dgm:param type="ar" val="1.8986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952"/>
          <dgm:constr type="w" for="ch" forName="image4" refType="w" fact="0.1623"/>
          <dgm:constr type="h" for="ch" forName="image4" refType="h" fact="0.2645"/>
          <dgm:constr type="l" for="ch" forName="text5" refType="w" fact="0.5585"/>
          <dgm:constr type="t" for="ch" forName="text5" refType="h" fact="0.0028"/>
          <dgm:constr type="w" for="ch" forName="text5" refType="w" fact="0.1623"/>
          <dgm:constr type="h" for="ch" forName="text5" refType="h" fact="0.2645"/>
          <dgm:constr type="l" for="ch" forName="image5" refType="w" fact="0.6982"/>
          <dgm:constr type="t" for="ch" forName="image5" refType="h" fact="0.1504"/>
          <dgm:constr type="w" for="ch" forName="image5" refType="w" fact="0.1623"/>
          <dgm:constr type="h" for="ch" forName="image5" refType="h" fact="0.2645"/>
          <dgm:constr type="l" for="ch" forName="image2" refType="w" fact="0.4189"/>
          <dgm:constr type="t" for="ch" forName="image2" refType="h" fact="0.439"/>
          <dgm:constr type="w" for="ch" forName="image2" refType="w" fact="0.1623"/>
          <dgm:constr type="h" for="ch" forName="image2" refType="h" fact="0.2645"/>
          <dgm:constr type="l" for="ch" forName="text4" refType="w" fact="0.4189"/>
          <dgm:constr type="t" for="ch" forName="text4" refType="h" fact="0.1465"/>
          <dgm:constr type="w" for="ch" forName="text4" refType="w" fact="0.1623"/>
          <dgm:constr type="h" for="ch" forName="text4" refType="h" fact="0.2645"/>
          <dgm:constr type="l" for="ch" forName="text2" refType="w" fact="0.2793"/>
          <dgm:constr type="t" for="ch" forName="text2" refType="h" fact="0.2925"/>
          <dgm:constr type="w" for="ch" forName="text2" refType="w" fact="0.1623"/>
          <dgm:constr type="h" for="ch" forName="text2" refType="h" fact="0.2645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645"/>
          <dgm:constr type="l" for="ch" forName="text1" refType="w" fact="0.1396"/>
          <dgm:constr type="t" for="ch" forName="text1" refType="h" fact="0.4395"/>
          <dgm:constr type="w" for="ch" forName="text1" refType="w" fact="0.1623"/>
          <dgm:constr type="h" for="ch" forName="text1" refType="h" fact="0.2645"/>
          <dgm:constr type="l" for="ch" forName="text3" refType="w" fact="0.1396"/>
          <dgm:constr type="t" for="ch" forName="text3" refType="h" fact="0.1471"/>
          <dgm:constr type="w" for="ch" forName="text3" refType="w" fact="0.1623"/>
          <dgm:constr type="h" for="ch" forName="text3" refType="h" fact="0.2645"/>
          <dgm:constr type="l" for="ch" forName="textaccent1" refType="w" fact="0.1435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3"/>
          <dgm:constr type="h" for="ch" forName="image1" refType="h" fact="0.2645"/>
          <dgm:constr type="l" for="ch" forName="imageaccent1" refType="w" fact="0.1111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28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1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39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3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1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89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05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5"/>
          <dgm:constr type="t" for="ch" forName="image6" refType="h" fact="0.5872"/>
          <dgm:constr type="w" for="ch" forName="image6" refType="w" fact="0.1623"/>
          <dgm:constr type="h" for="ch" forName="image6" refType="h" fact="0.2645"/>
          <dgm:constr type="l" for="ch" forName="text6" refType="w" fact="0.6982"/>
          <dgm:constr type="t" for="ch" forName="text6" refType="h" fact="0.4424"/>
          <dgm:constr type="w" for="ch" forName="text6" refType="w" fact="0.1623"/>
          <dgm:constr type="h" for="ch" forName="text6" refType="h" fact="0.2645"/>
          <dgm:constr type="l" for="ch" forName="imageaccent6" refType="w" fact="0.7002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3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2"/>
          <dgm:constr type="t" for="ch" forName="text7" refType="h" fact="0.5856"/>
          <dgm:constr type="w" for="ch" forName="text7" refType="w" fact="0.1623"/>
          <dgm:constr type="h" for="ch" forName="text7" refType="h" fact="0.2645"/>
          <dgm:constr type="l" for="ch" forName="image7" refType="w" fact="0.1395"/>
          <dgm:constr type="t" for="ch" forName="image7" refType="h" fact="0.7326"/>
          <dgm:constr type="w" for="ch" forName="image7" refType="w" fact="0.1623"/>
          <dgm:constr type="h" for="ch" forName="image7" refType="h" fact="0.2645"/>
          <dgm:constr type="l" for="ch" forName="imageaccent7" refType="w" fact="0.25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38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5"/>
          <dgm:constr type="t" for="ch" forName="image8" refType="h" fact="0.7355"/>
          <dgm:constr type="w" for="ch" forName="image8" refType="w" fact="0.1623"/>
          <dgm:constr type="h" for="ch" forName="image8" refType="h" fact="0.2645"/>
          <dgm:constr type="l" for="ch" forName="text8" refType="w" fact="0.8371"/>
          <dgm:constr type="t" for="ch" forName="text8" refType="h" fact="0.5906"/>
          <dgm:constr type="w" for="ch" forName="text8" refType="w" fact="0.1623"/>
          <dgm:constr type="h" for="ch" forName="text8" refType="h" fact="0.2645"/>
          <dgm:constr type="l" for="ch" forName="imageaccent8" refType="w" fact="0.8392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3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  <dgm:constr type="l" for="ch" forName="text9" refType="w" fact="0.8377"/>
          <dgm:constr type="t" for="ch" forName="text9" refType="h" fact="0.0057"/>
          <dgm:constr type="w" for="ch" forName="text9" refType="w" fact="0.1623"/>
          <dgm:constr type="h" for="ch" forName="text9" refType="h" fact="0.2645"/>
          <dgm:constr type="l" for="ch" forName="textaccent9" refType="w" fact="0.95"/>
          <dgm:constr type="t" for="ch" forName="textaccent9" refType="h" fact="0.2383"/>
          <dgm:constr type="w" for="ch" forName="textaccent9" refType="w" fact="0.0189"/>
          <dgm:constr type="h" for="ch" forName="textaccent9" refType="h" fact="0.031"/>
          <dgm:constr type="l" for="ch" forName="image9" refType="w" fact="0.8377"/>
          <dgm:constr type="t" for="ch" forName="image9" refType="h" fact="0.2977"/>
          <dgm:constr type="w" for="ch" forName="image9" refType="w" fact="0.1623"/>
          <dgm:constr type="h" for="ch" forName="image9" refType="h" fact="0.2645"/>
          <dgm:constr type="l" for="ch" forName="imageaccent9" refType="w" fact="0.95"/>
          <dgm:constr type="t" for="ch" forName="imageaccent9" refType="h" fact="0.2993"/>
          <dgm:constr type="w" for="ch" forName="imageaccent9" refType="w" fact="0.0189"/>
          <dgm:constr type="h" for="ch" forName="imageaccent9" refType="h" fact="0.031"/>
        </dgm:constrLst>
      </dgm:if>
      <dgm:if name="Name11" axis="ch" ptType="node" func="cnt" op="equ" val="10">
        <dgm:alg type="composite">
          <dgm:param type="ar" val="1.6608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583"/>
          <dgm:constr type="w" for="ch" forName="image4" refType="w" fact="0.1623"/>
          <dgm:constr type="h" for="ch" forName="image4" refType="h" fact="0.2314"/>
          <dgm:constr type="l" for="ch" forName="text5" refType="w" fact="0.5585"/>
          <dgm:constr type="t" for="ch" forName="text5" refType="h" fact="0.0024"/>
          <dgm:constr type="w" for="ch" forName="text5" refType="w" fact="0.1623"/>
          <dgm:constr type="h" for="ch" forName="text5" refType="h" fact="0.2314"/>
          <dgm:constr type="l" for="ch" forName="image5" refType="w" fact="0.6982"/>
          <dgm:constr type="t" for="ch" forName="image5" refType="h" fact="0.1316"/>
          <dgm:constr type="w" for="ch" forName="image5" refType="w" fact="0.1623"/>
          <dgm:constr type="h" for="ch" forName="image5" refType="h" fact="0.2314"/>
          <dgm:constr type="l" for="ch" forName="image2" refType="w" fact="0.4189"/>
          <dgm:constr type="t" for="ch" forName="image2" refType="h" fact="0.384"/>
          <dgm:constr type="w" for="ch" forName="image2" refType="w" fact="0.1623"/>
          <dgm:constr type="h" for="ch" forName="image2" refType="h" fact="0.2314"/>
          <dgm:constr type="l" for="ch" forName="text4" refType="w" fact="0.4189"/>
          <dgm:constr type="t" for="ch" forName="text4" refType="h" fact="0.1282"/>
          <dgm:constr type="w" for="ch" forName="text4" refType="w" fact="0.1623"/>
          <dgm:constr type="h" for="ch" forName="text4" refType="h" fact="0.2314"/>
          <dgm:constr type="l" for="ch" forName="text2" refType="w" fact="0.2793"/>
          <dgm:constr type="t" for="ch" forName="text2" refType="h" fact="0.2558"/>
          <dgm:constr type="w" for="ch" forName="text2" refType="w" fact="0.1623"/>
          <dgm:constr type="h" for="ch" forName="text2" refType="h" fact="0.2314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314"/>
          <dgm:constr type="l" for="ch" forName="text1" refType="w" fact="0.1396"/>
          <dgm:constr type="t" for="ch" forName="text1" refType="h" fact="0.3845"/>
          <dgm:constr type="w" for="ch" forName="text1" refType="w" fact="0.1623"/>
          <dgm:constr type="h" for="ch" forName="text1" refType="h" fact="0.2314"/>
          <dgm:constr type="l" for="ch" forName="text3" refType="w" fact="0.1396"/>
          <dgm:constr type="t" for="ch" forName="text3" refType="h" fact="0.1286"/>
          <dgm:constr type="w" for="ch" forName="text3" refType="w" fact="0.1623"/>
          <dgm:constr type="h" for="ch" forName="text3" refType="h" fact="0.2314"/>
          <dgm:constr type="l" for="ch" forName="textaccent1" refType="w" fact="0.1435"/>
          <dgm:constr type="t" for="ch" forName="textaccent1" refType="h" fact="0.488"/>
          <dgm:constr type="w" for="ch" forName="textaccent1" refType="w" fact="0.0189"/>
          <dgm:constr type="h" for="ch" forName="textaccent1" refType="h" fact="0.0271"/>
          <dgm:constr type="l" for="ch" forName="image1" refType="w" fact="0"/>
          <dgm:constr type="t" for="ch" forName="image1" refType="h" fact="0.2566"/>
          <dgm:constr type="w" for="ch" forName="image1" refType="w" fact="0.1623"/>
          <dgm:constr type="h" for="ch" forName="image1" refType="h" fact="0.2314"/>
          <dgm:constr type="l" for="ch" forName="imageaccent1" refType="w" fact="0.1111"/>
          <dgm:constr type="t" for="ch" forName="imageaccent1" refType="h" fact="0.4572"/>
          <dgm:constr type="w" for="ch" forName="imageaccent1" refType="w" fact="0.0189"/>
          <dgm:constr type="h" for="ch" forName="imageaccent1" refType="h" fact="0.0271"/>
          <dgm:constr type="l" for="ch" forName="textaccent2" refType="w" fact="0.391"/>
          <dgm:constr type="t" for="ch" forName="textaccent2" refType="h" fact="0.456"/>
          <dgm:constr type="w" for="ch" forName="textaccent2" refType="w" fact="0.0189"/>
          <dgm:constr type="h" for="ch" forName="textaccent2" refType="h" fact="0.0271"/>
          <dgm:constr type="l" for="ch" forName="imageaccent2" refType="w" fact="0.4228"/>
          <dgm:constr type="t" for="ch" forName="imageaccent2" refType="h" fact="0.487"/>
          <dgm:constr type="w" for="ch" forName="imageaccent2" refType="w" fact="0.0189"/>
          <dgm:constr type="h" for="ch" forName="imageaccent2" refType="h" fact="0.0271"/>
          <dgm:constr type="l" for="ch" forName="textaccent3" refType="w" fact="0.2501"/>
          <dgm:constr type="t" for="ch" forName="textaccent3" refType="h" fact="0.1318"/>
          <dgm:constr type="w" for="ch" forName="textaccent3" refType="w" fact="0.0189"/>
          <dgm:constr type="h" for="ch" forName="textaccent3" refType="h" fact="0.0271"/>
          <dgm:constr type="l" for="ch" forName="imageaccent3" refType="w" fact="0.2839"/>
          <dgm:constr type="t" for="ch" forName="imageaccent3" refType="h" fact="0.1025"/>
          <dgm:constr type="w" for="ch" forName="imageaccent3" refType="w" fact="0.0189"/>
          <dgm:constr type="h" for="ch" forName="imageaccent3" refType="h" fact="0.0271"/>
          <dgm:constr type="l" for="ch" forName="textaccent4" refType="w" fact="0.5593"/>
          <dgm:constr type="t" for="ch" forName="textaccent4" refType="h" fact="0.2307"/>
          <dgm:constr type="w" for="ch" forName="textaccent4" refType="w" fact="0.0189"/>
          <dgm:constr type="h" for="ch" forName="textaccent4" refType="h" fact="0.0271"/>
          <dgm:constr type="l" for="ch" forName="imageaccent4" refType="w" fact="0.5901"/>
          <dgm:constr type="t" for="ch" forName="imageaccent4" refType="h" fact="0.2624"/>
          <dgm:constr type="w" for="ch" forName="imageaccent4" refType="w" fact="0.0189"/>
          <dgm:constr type="h" for="ch" forName="imageaccent4" refType="h" fact="0.0271"/>
          <dgm:constr type="l" for="ch" forName="textaccent5" refType="w" fact="0.6989"/>
          <dgm:constr type="t" for="ch" forName="textaccent5" refType="h" fact="0.1062"/>
          <dgm:constr type="w" for="ch" forName="textaccent5" refType="w" fact="0.0189"/>
          <dgm:constr type="h" for="ch" forName="textaccent5" refType="h" fact="0.0271"/>
          <dgm:constr type="l" for="ch" forName="imageaccent5" refType="w" fact="0.7305"/>
          <dgm:constr type="t" for="ch" forName="imageaccent5" refType="h" fact="0.1367"/>
          <dgm:constr type="w" for="ch" forName="imageaccent5" refType="w" fact="0.0189"/>
          <dgm:constr type="h" for="ch" forName="imageaccent5" refType="h" fact="0.0271"/>
          <dgm:constr type="l" for="ch" forName="image6" refType="w" fact="0.5585"/>
          <dgm:constr type="t" for="ch" forName="image6" refType="h" fact="0.5137"/>
          <dgm:constr type="w" for="ch" forName="image6" refType="w" fact="0.1623"/>
          <dgm:constr type="h" for="ch" forName="image6" refType="h" fact="0.2314"/>
          <dgm:constr type="l" for="ch" forName="text6" refType="w" fact="0.6982"/>
          <dgm:constr type="t" for="ch" forName="text6" refType="h" fact="0.387"/>
          <dgm:constr type="w" for="ch" forName="text6" refType="w" fact="0.1623"/>
          <dgm:constr type="h" for="ch" forName="text6" refType="h" fact="0.2314"/>
          <dgm:constr type="l" for="ch" forName="imageaccent6" refType="w" fact="0.7002"/>
          <dgm:constr type="t" for="ch" forName="imageaccent6" refType="h" fact="0.6152"/>
          <dgm:constr type="w" for="ch" forName="imageaccent6" refType="w" fact="0.0189"/>
          <dgm:constr type="h" for="ch" forName="imageaccent6" refType="h" fact="0.0271"/>
          <dgm:constr type="l" for="ch" forName="textaccent6" refType="w" fact="0.7303"/>
          <dgm:constr type="t" for="ch" forName="textaccent6" refType="h" fact="0.5897"/>
          <dgm:constr type="w" for="ch" forName="textaccent6" refType="w" fact="0.0189"/>
          <dgm:constr type="h" for="ch" forName="textaccent6" refType="h" fact="0.0271"/>
          <dgm:constr type="l" for="ch" forName="text7" refType="w" fact="0.2792"/>
          <dgm:constr type="t" for="ch" forName="text7" refType="h" fact="0.5122"/>
          <dgm:constr type="w" for="ch" forName="text7" refType="w" fact="0.1623"/>
          <dgm:constr type="h" for="ch" forName="text7" refType="h" fact="0.2314"/>
          <dgm:constr type="l" for="ch" forName="image7" refType="w" fact="0.1395"/>
          <dgm:constr type="t" for="ch" forName="image7" refType="h" fact="0.6409"/>
          <dgm:constr type="w" for="ch" forName="image7" refType="w" fact="0.1623"/>
          <dgm:constr type="h" for="ch" forName="image7" refType="h" fact="0.2314"/>
          <dgm:constr type="l" for="ch" forName="imageaccent7" refType="w" fact="0.25"/>
          <dgm:constr type="t" for="ch" forName="imageaccent7" refType="h" fact="0.6441"/>
          <dgm:constr type="w" for="ch" forName="imageaccent7" refType="w" fact="0.0189"/>
          <dgm:constr type="h" for="ch" forName="imageaccent7" refType="h" fact="0.0271"/>
          <dgm:constr type="l" for="ch" forName="textaccent7" refType="w" fact="0.2838"/>
          <dgm:constr type="t" for="ch" forName="textaccent7" refType="h" fact="0.6148"/>
          <dgm:constr type="w" for="ch" forName="textaccent7" refType="w" fact="0.0189"/>
          <dgm:constr type="h" for="ch" forName="textaccent7" refType="h" fact="0.0271"/>
          <dgm:constr type="l" for="ch" forName="image8" refType="w" fact="0.6975"/>
          <dgm:constr type="t" for="ch" forName="image8" refType="h" fact="0.6433"/>
          <dgm:constr type="w" for="ch" forName="image8" refType="w" fact="0.1623"/>
          <dgm:constr type="h" for="ch" forName="image8" refType="h" fact="0.2314"/>
          <dgm:constr type="l" for="ch" forName="text8" refType="w" fact="0.8371"/>
          <dgm:constr type="t" for="ch" forName="text8" refType="h" fact="0.5167"/>
          <dgm:constr type="w" for="ch" forName="text8" refType="w" fact="0.1623"/>
          <dgm:constr type="h" for="ch" forName="text8" refType="h" fact="0.2314"/>
          <dgm:constr type="l" for="ch" forName="imageaccent8" refType="w" fact="0.8392"/>
          <dgm:constr type="t" for="ch" forName="imageaccent8" refType="h" fact="0.7449"/>
          <dgm:constr type="w" for="ch" forName="imageaccent8" refType="w" fact="0.0189"/>
          <dgm:constr type="h" for="ch" forName="imageaccent8" refType="h" fact="0.0271"/>
          <dgm:constr type="l" for="ch" forName="textaccent8" refType="w" fact="0.8693"/>
          <dgm:constr type="t" for="ch" forName="textaccent8" refType="h" fact="0.7194"/>
          <dgm:constr type="w" for="ch" forName="textaccent8" refType="w" fact="0.0189"/>
          <dgm:constr type="h" for="ch" forName="textaccent8" refType="h" fact="0.0271"/>
          <dgm:constr type="l" for="ch" forName="text9" refType="w" fact="0.8377"/>
          <dgm:constr type="t" for="ch" forName="text9" refType="h" fact="0.005"/>
          <dgm:constr type="w" for="ch" forName="text9" refType="w" fact="0.1623"/>
          <dgm:constr type="h" for="ch" forName="text9" refType="h" fact="0.2314"/>
          <dgm:constr type="l" for="ch" forName="textaccent9" refType="w" fact="0.95"/>
          <dgm:constr type="t" for="ch" forName="textaccent9" refType="h" fact="0.2084"/>
          <dgm:constr type="w" for="ch" forName="textaccent9" refType="w" fact="0.0189"/>
          <dgm:constr type="h" for="ch" forName="textaccent9" refType="h" fact="0.0271"/>
          <dgm:constr type="l" for="ch" forName="image9" refType="w" fact="0.8377"/>
          <dgm:constr type="t" for="ch" forName="image9" refType="h" fact="0.2604"/>
          <dgm:constr type="w" for="ch" forName="image9" refType="w" fact="0.1623"/>
          <dgm:constr type="h" for="ch" forName="image9" refType="h" fact="0.2314"/>
          <dgm:constr type="l" for="ch" forName="imageaccent9" refType="w" fact="0.95"/>
          <dgm:constr type="t" for="ch" forName="imageaccent9" refType="h" fact="0.2618"/>
          <dgm:constr type="w" for="ch" forName="imageaccent9" refType="w" fact="0.0189"/>
          <dgm:constr type="h" for="ch" forName="imageaccent9" refType="h" fact="0.0271"/>
          <dgm:constr type="l" for="ch" forName="image10" refType="w" fact="0.2786"/>
          <dgm:constr type="t" for="ch" forName="image10" refType="h" fact="0.7686"/>
          <dgm:constr type="w" for="ch" forName="image10" refType="w" fact="0.1623"/>
          <dgm:constr type="h" for="ch" forName="image10" refType="h" fact="0.2314"/>
          <dgm:constr type="l" for="ch" forName="text10" refType="w" fact="0.4183"/>
          <dgm:constr type="t" for="ch" forName="text10" refType="h" fact="0.6419"/>
          <dgm:constr type="w" for="ch" forName="text10" refType="w" fact="0.1623"/>
          <dgm:constr type="h" for="ch" forName="text10" refType="h" fact="0.2314"/>
          <dgm:constr type="l" for="ch" forName="imageaccent10" refType="w" fact="0.4203"/>
          <dgm:constr type="t" for="ch" forName="imageaccent10" refType="h" fact="0.8701"/>
          <dgm:constr type="w" for="ch" forName="imageaccent10" refType="w" fact="0.0189"/>
          <dgm:constr type="h" for="ch" forName="imageaccent10" refType="h" fact="0.0271"/>
          <dgm:constr type="l" for="ch" forName="textaccent10" refType="w" fact="0.4504"/>
          <dgm:constr type="t" for="ch" forName="textaccent10" refType="h" fact="0.8446"/>
          <dgm:constr type="w" for="ch" forName="textaccent10" refType="w" fact="0.0189"/>
          <dgm:constr type="h" for="ch" forName="textaccent10" refType="h" fact="0.0271"/>
        </dgm:constrLst>
      </dgm:if>
      <dgm:if name="Name12" axis="ch" ptType="node" func="cnt" op="equ" val="11">
        <dgm:alg type="composite">
          <dgm:param type="ar" val="1.4704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287"/>
          <dgm:constr type="w" for="ch" forName="image4" refType="w" fact="0.1623"/>
          <dgm:constr type="h" for="ch" forName="image4" refType="h" fact="0.2049"/>
          <dgm:constr type="l" for="ch" forName="text5" refType="w" fact="0.5585"/>
          <dgm:constr type="t" for="ch" forName="text5" refType="h" fact="0.0022"/>
          <dgm:constr type="w" for="ch" forName="text5" refType="w" fact="0.1623"/>
          <dgm:constr type="h" for="ch" forName="text5" refType="h" fact="0.2049"/>
          <dgm:constr type="l" for="ch" forName="image5" refType="w" fact="0.6982"/>
          <dgm:constr type="t" for="ch" forName="image5" refType="h" fact="0.1165"/>
          <dgm:constr type="w" for="ch" forName="image5" refType="w" fact="0.1623"/>
          <dgm:constr type="h" for="ch" forName="image5" refType="h" fact="0.2049"/>
          <dgm:constr type="l" for="ch" forName="image2" refType="w" fact="0.4189"/>
          <dgm:constr type="t" for="ch" forName="image2" refType="h" fact="0.34"/>
          <dgm:constr type="w" for="ch" forName="image2" refType="w" fact="0.1623"/>
          <dgm:constr type="h" for="ch" forName="image2" refType="h" fact="0.2049"/>
          <dgm:constr type="l" for="ch" forName="text4" refType="w" fact="0.4189"/>
          <dgm:constr type="t" for="ch" forName="text4" refType="h" fact="0.1135"/>
          <dgm:constr type="w" for="ch" forName="text4" refType="w" fact="0.1623"/>
          <dgm:constr type="h" for="ch" forName="text4" refType="h" fact="0.2049"/>
          <dgm:constr type="l" for="ch" forName="text2" refType="w" fact="0.2793"/>
          <dgm:constr type="t" for="ch" forName="text2" refType="h" fact="0.2265"/>
          <dgm:constr type="w" for="ch" forName="text2" refType="w" fact="0.1623"/>
          <dgm:constr type="h" for="ch" forName="text2" refType="h" fact="0.2049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049"/>
          <dgm:constr type="l" for="ch" forName="text1" refType="w" fact="0.1396"/>
          <dgm:constr type="t" for="ch" forName="text1" refType="h" fact="0.3404"/>
          <dgm:constr type="w" for="ch" forName="text1" refType="w" fact="0.1623"/>
          <dgm:constr type="h" for="ch" forName="text1" refType="h" fact="0.2049"/>
          <dgm:constr type="l" for="ch" forName="text3" refType="w" fact="0.1396"/>
          <dgm:constr type="t" for="ch" forName="text3" refType="h" fact="0.1139"/>
          <dgm:constr type="w" for="ch" forName="text3" refType="w" fact="0.1623"/>
          <dgm:constr type="h" for="ch" forName="text3" refType="h" fact="0.2049"/>
          <dgm:constr type="l" for="ch" forName="textaccent1" refType="w" fact="0.1435"/>
          <dgm:constr type="t" for="ch" forName="textaccent1" refType="h" fact="0.432"/>
          <dgm:constr type="w" for="ch" forName="textaccent1" refType="w" fact="0.0189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623"/>
          <dgm:constr type="h" for="ch" forName="image1" refType="h" fact="0.2049"/>
          <dgm:constr type="l" for="ch" forName="imageaccent1" refType="w" fact="0.1111"/>
          <dgm:constr type="t" for="ch" forName="imageaccent1" refType="h" fact="0.4048"/>
          <dgm:constr type="w" for="ch" forName="imageaccent1" refType="w" fact="0.0189"/>
          <dgm:constr type="h" for="ch" forName="imageaccent1" refType="h" fact="0.024"/>
          <dgm:constr type="l" for="ch" forName="textaccent2" refType="w" fact="0.391"/>
          <dgm:constr type="t" for="ch" forName="textaccent2" refType="h" fact="0.4038"/>
          <dgm:constr type="w" for="ch" forName="textaccent2" refType="w" fact="0.0189"/>
          <dgm:constr type="h" for="ch" forName="textaccent2" refType="h" fact="0.024"/>
          <dgm:constr type="l" for="ch" forName="imageaccent2" refType="w" fact="0.4228"/>
          <dgm:constr type="t" for="ch" forName="imageaccent2" refType="h" fact="0.4312"/>
          <dgm:constr type="w" for="ch" forName="imageaccent2" refType="w" fact="0.0189"/>
          <dgm:constr type="h" for="ch" forName="imageaccent2" refType="h" fact="0.024"/>
          <dgm:constr type="l" for="ch" forName="textaccent3" refType="w" fact="0.2501"/>
          <dgm:constr type="t" for="ch" forName="textaccent3" refType="h" fact="0.1167"/>
          <dgm:constr type="w" for="ch" forName="textaccent3" refType="w" fact="0.0189"/>
          <dgm:constr type="h" for="ch" forName="textaccent3" refType="h" fact="0.024"/>
          <dgm:constr type="l" for="ch" forName="imageaccent3" refType="w" fact="0.2839"/>
          <dgm:constr type="t" for="ch" forName="imageaccent3" refType="h" fact="0.0908"/>
          <dgm:constr type="w" for="ch" forName="imageaccent3" refType="w" fact="0.0189"/>
          <dgm:constr type="h" for="ch" forName="imageaccent3" refType="h" fact="0.024"/>
          <dgm:constr type="l" for="ch" forName="textaccent4" refType="w" fact="0.5593"/>
          <dgm:constr type="t" for="ch" forName="textaccent4" refType="h" fact="0.2042"/>
          <dgm:constr type="w" for="ch" forName="textaccent4" refType="w" fact="0.0189"/>
          <dgm:constr type="h" for="ch" forName="textaccent4" refType="h" fact="0.024"/>
          <dgm:constr type="l" for="ch" forName="imageaccent4" refType="w" fact="0.5901"/>
          <dgm:constr type="t" for="ch" forName="imageaccent4" refType="h" fact="0.2323"/>
          <dgm:constr type="w" for="ch" forName="imageaccent4" refType="w" fact="0.0189"/>
          <dgm:constr type="h" for="ch" forName="imageaccent4" refType="h" fact="0.024"/>
          <dgm:constr type="l" for="ch" forName="textaccent5" refType="w" fact="0.6989"/>
          <dgm:constr type="t" for="ch" forName="textaccent5" refType="h" fact="0.094"/>
          <dgm:constr type="w" for="ch" forName="textaccent5" refType="w" fact="0.0189"/>
          <dgm:constr type="h" for="ch" forName="textaccent5" refType="h" fact="0.024"/>
          <dgm:constr type="l" for="ch" forName="imageaccent5" refType="w" fact="0.7305"/>
          <dgm:constr type="t" for="ch" forName="imageaccent5" refType="h" fact="0.121"/>
          <dgm:constr type="w" for="ch" forName="imageaccent5" refType="w" fact="0.0189"/>
          <dgm:constr type="h" for="ch" forName="imageaccent5" refType="h" fact="0.024"/>
          <dgm:constr type="l" for="ch" forName="image6" refType="w" fact="0.5585"/>
          <dgm:constr type="t" for="ch" forName="image6" refType="h" fact="0.4548"/>
          <dgm:constr type="w" for="ch" forName="image6" refType="w" fact="0.1623"/>
          <dgm:constr type="h" for="ch" forName="image6" refType="h" fact="0.2049"/>
          <dgm:constr type="l" for="ch" forName="text6" refType="w" fact="0.6982"/>
          <dgm:constr type="t" for="ch" forName="text6" refType="h" fact="0.3426"/>
          <dgm:constr type="w" for="ch" forName="text6" refType="w" fact="0.1623"/>
          <dgm:constr type="h" for="ch" forName="text6" refType="h" fact="0.2049"/>
          <dgm:constr type="l" for="ch" forName="imageaccent6" refType="w" fact="0.7002"/>
          <dgm:constr type="t" for="ch" forName="imageaccent6" refType="h" fact="0.5447"/>
          <dgm:constr type="w" for="ch" forName="imageaccent6" refType="w" fact="0.0189"/>
          <dgm:constr type="h" for="ch" forName="imageaccent6" refType="h" fact="0.024"/>
          <dgm:constr type="l" for="ch" forName="textaccent6" refType="w" fact="0.7303"/>
          <dgm:constr type="t" for="ch" forName="textaccent6" refType="h" fact="0.5221"/>
          <dgm:constr type="w" for="ch" forName="textaccent6" refType="w" fact="0.0189"/>
          <dgm:constr type="h" for="ch" forName="textaccent6" refType="h" fact="0.024"/>
          <dgm:constr type="l" for="ch" forName="text7" refType="w" fact="0.2792"/>
          <dgm:constr type="t" for="ch" forName="text7" refType="h" fact="0.4535"/>
          <dgm:constr type="w" for="ch" forName="text7" refType="w" fact="0.1623"/>
          <dgm:constr type="h" for="ch" forName="text7" refType="h" fact="0.2049"/>
          <dgm:constr type="l" for="ch" forName="image7" refType="w" fact="0.1395"/>
          <dgm:constr type="t" for="ch" forName="image7" refType="h" fact="0.5674"/>
          <dgm:constr type="w" for="ch" forName="image7" refType="w" fact="0.1623"/>
          <dgm:constr type="h" for="ch" forName="image7" refType="h" fact="0.2049"/>
          <dgm:constr type="l" for="ch" forName="imageaccent7" refType="w" fact="0.25"/>
          <dgm:constr type="t" for="ch" forName="imageaccent7" refType="h" fact="0.5703"/>
          <dgm:constr type="w" for="ch" forName="imageaccent7" refType="w" fact="0.0189"/>
          <dgm:constr type="h" for="ch" forName="imageaccent7" refType="h" fact="0.024"/>
          <dgm:constr type="l" for="ch" forName="textaccent7" refType="w" fact="0.2838"/>
          <dgm:constr type="t" for="ch" forName="textaccent7" refType="h" fact="0.5443"/>
          <dgm:constr type="w" for="ch" forName="textaccent7" refType="w" fact="0.0189"/>
          <dgm:constr type="h" for="ch" forName="textaccent7" refType="h" fact="0.024"/>
          <dgm:constr type="l" for="ch" forName="image8" refType="w" fact="0.6975"/>
          <dgm:constr type="t" for="ch" forName="image8" refType="h" fact="0.5696"/>
          <dgm:constr type="w" for="ch" forName="image8" refType="w" fact="0.1623"/>
          <dgm:constr type="h" for="ch" forName="image8" refType="h" fact="0.2049"/>
          <dgm:constr type="l" for="ch" forName="text8" refType="w" fact="0.8371"/>
          <dgm:constr type="t" for="ch" forName="text8" refType="h" fact="0.4574"/>
          <dgm:constr type="w" for="ch" forName="text8" refType="w" fact="0.1623"/>
          <dgm:constr type="h" for="ch" forName="text8" refType="h" fact="0.2049"/>
          <dgm:constr type="l" for="ch" forName="imageaccent8" refType="w" fact="0.8392"/>
          <dgm:constr type="t" for="ch" forName="imageaccent8" refType="h" fact="0.6595"/>
          <dgm:constr type="w" for="ch" forName="imageaccent8" refType="w" fact="0.0189"/>
          <dgm:constr type="h" for="ch" forName="imageaccent8" refType="h" fact="0.024"/>
          <dgm:constr type="l" for="ch" forName="textaccent8" refType="w" fact="0.8693"/>
          <dgm:constr type="t" for="ch" forName="textaccent8" refType="h" fact="0.6369"/>
          <dgm:constr type="w" for="ch" forName="textaccent8" refType="w" fact="0.0189"/>
          <dgm:constr type="h" for="ch" forName="textaccent8" refType="h" fact="0.024"/>
          <dgm:constr type="l" for="ch" forName="text9" refType="w" fact="0.8377"/>
          <dgm:constr type="t" for="ch" forName="text9" refType="h" fact="0.0044"/>
          <dgm:constr type="w" for="ch" forName="text9" refType="w" fact="0.1623"/>
          <dgm:constr type="h" for="ch" forName="text9" refType="h" fact="0.2049"/>
          <dgm:constr type="l" for="ch" forName="textaccent9" refType="w" fact="0.95"/>
          <dgm:constr type="t" for="ch" forName="textaccent9" refType="h" fact="0.1846"/>
          <dgm:constr type="w" for="ch" forName="textaccent9" refType="w" fact="0.0189"/>
          <dgm:constr type="h" for="ch" forName="textaccent9" refType="h" fact="0.024"/>
          <dgm:constr type="l" for="ch" forName="image9" refType="w" fact="0.8377"/>
          <dgm:constr type="t" for="ch" forName="image9" refType="h" fact="0.2306"/>
          <dgm:constr type="w" for="ch" forName="image9" refType="w" fact="0.1623"/>
          <dgm:constr type="h" for="ch" forName="image9" refType="h" fact="0.2049"/>
          <dgm:constr type="l" for="ch" forName="imageaccent9" refType="w" fact="0.95"/>
          <dgm:constr type="t" for="ch" forName="imageaccent9" refType="h" fact="0.2318"/>
          <dgm:constr type="w" for="ch" forName="imageaccent9" refType="w" fact="0.0189"/>
          <dgm:constr type="h" for="ch" forName="imageaccent9" refType="h" fact="0.024"/>
          <dgm:constr type="l" for="ch" forName="image10" refType="w" fact="0.2786"/>
          <dgm:constr type="t" for="ch" forName="image10" refType="h" fact="0.6805"/>
          <dgm:constr type="w" for="ch" forName="image10" refType="w" fact="0.1623"/>
          <dgm:constr type="h" for="ch" forName="image10" refType="h" fact="0.2049"/>
          <dgm:constr type="l" for="ch" forName="text10" refType="w" fact="0.4183"/>
          <dgm:constr type="t" for="ch" forName="text10" refType="h" fact="0.5683"/>
          <dgm:constr type="w" for="ch" forName="text10" refType="w" fact="0.1623"/>
          <dgm:constr type="h" for="ch" forName="text10" refType="h" fact="0.2049"/>
          <dgm:constr type="l" for="ch" forName="imageaccent10" refType="w" fact="0.4203"/>
          <dgm:constr type="t" for="ch" forName="imageaccent10" refType="h" fact="0.7704"/>
          <dgm:constr type="w" for="ch" forName="imageaccent10" refType="w" fact="0.0189"/>
          <dgm:constr type="h" for="ch" forName="imageaccent10" refType="h" fact="0.024"/>
          <dgm:constr type="l" for="ch" forName="textaccent10" refType="w" fact="0.4504"/>
          <dgm:constr type="t" for="ch" forName="textaccent10" refType="h" fact="0.7478"/>
          <dgm:constr type="w" for="ch" forName="textaccent10" refType="w" fact="0.0189"/>
          <dgm:constr type="h" for="ch" forName="textaccent10" refType="h" fact="0.024"/>
          <dgm:constr type="l" for="ch" forName="text11" refType="w" fact="0.6971"/>
          <dgm:constr type="t" for="ch" forName="text11" refType="h" fact="0.7951"/>
          <dgm:constr type="w" for="ch" forName="text11" refType="w" fact="0.1623"/>
          <dgm:constr type="h" for="ch" forName="text11" refType="h" fact="0.2049"/>
          <dgm:constr type="l" for="ch" forName="image11" refType="w" fact="0.5575"/>
          <dgm:constr type="t" for="ch" forName="image11" refType="h" fact="0.6816"/>
          <dgm:constr type="w" for="ch" forName="image11" refType="w" fact="0.1623"/>
          <dgm:constr type="h" for="ch" forName="image11" refType="h" fact="0.2049"/>
          <dgm:constr type="l" for="ch" forName="imageaccent11" refType="w" fact="0.6692"/>
          <dgm:constr type="t" for="ch" forName="imageaccent11" refType="h" fact="0.8589"/>
          <dgm:constr type="w" for="ch" forName="imageaccent11" refType="w" fact="0.0189"/>
          <dgm:constr type="h" for="ch" forName="imageaccent11" refType="h" fact="0.024"/>
          <dgm:constr type="l" for="ch" forName="textaccent11" refType="w" fact="0.701"/>
          <dgm:constr type="t" for="ch" forName="textaccent11" refType="h" fact="0.8863"/>
          <dgm:constr type="w" for="ch" forName="textaccent11" refType="w" fact="0.0189"/>
          <dgm:constr type="h" for="ch" forName="textaccent11" refType="h" fact="0.024"/>
        </dgm:constrLst>
      </dgm:if>
      <dgm:else name="Name13">
        <dgm:alg type="composite">
          <dgm:param type="ar" val="1.675"/>
        </dgm:alg>
        <dgm:constrLst>
          <dgm:constr type="primFontSz" for="des" ptType="node" op="equ" val="65"/>
          <dgm:constr type="l" for="ch" forName="image4" refType="w" fact="0.4903"/>
          <dgm:constr type="t" for="ch" forName="image4" refType="h" fact="0.2287"/>
          <dgm:constr type="w" for="ch" forName="image4" refType="w" fact="0.1425"/>
          <dgm:constr type="h" for="ch" forName="image4" refType="h" fact="0.2049"/>
          <dgm:constr type="l" for="ch" forName="text5" refType="w" fact="0.4903"/>
          <dgm:constr type="t" for="ch" forName="text5" refType="h" fact="0.0022"/>
          <dgm:constr type="w" for="ch" forName="text5" refType="w" fact="0.1425"/>
          <dgm:constr type="h" for="ch" forName="text5" refType="h" fact="0.2049"/>
          <dgm:constr type="l" for="ch" forName="image5" refType="w" fact="0.6129"/>
          <dgm:constr type="t" for="ch" forName="image5" refType="h" fact="0.1165"/>
          <dgm:constr type="w" for="ch" forName="image5" refType="w" fact="0.1425"/>
          <dgm:constr type="h" for="ch" forName="image5" refType="h" fact="0.2049"/>
          <dgm:constr type="l" for="ch" forName="image2" refType="w" fact="0.3677"/>
          <dgm:constr type="t" for="ch" forName="image2" refType="h" fact="0.34"/>
          <dgm:constr type="w" for="ch" forName="image2" refType="w" fact="0.1425"/>
          <dgm:constr type="h" for="ch" forName="image2" refType="h" fact="0.2049"/>
          <dgm:constr type="l" for="ch" forName="text4" refType="w" fact="0.3677"/>
          <dgm:constr type="t" for="ch" forName="text4" refType="h" fact="0.1135"/>
          <dgm:constr type="w" for="ch" forName="text4" refType="w" fact="0.1425"/>
          <dgm:constr type="h" for="ch" forName="text4" refType="h" fact="0.2049"/>
          <dgm:constr type="l" for="ch" forName="text2" refType="w" fact="0.2452"/>
          <dgm:constr type="t" for="ch" forName="text2" refType="h" fact="0.2265"/>
          <dgm:constr type="w" for="ch" forName="text2" refType="w" fact="0.1425"/>
          <dgm:constr type="h" for="ch" forName="text2" refType="h" fact="0.2049"/>
          <dgm:constr type="l" for="ch" forName="image3" refType="w" fact="0.2452"/>
          <dgm:constr type="t" for="ch" forName="image3" refType="h" fact="0"/>
          <dgm:constr type="w" for="ch" forName="image3" refType="w" fact="0.1425"/>
          <dgm:constr type="h" for="ch" forName="image3" refType="h" fact="0.2049"/>
          <dgm:constr type="l" for="ch" forName="text1" refType="w" fact="0.1226"/>
          <dgm:constr type="t" for="ch" forName="text1" refType="h" fact="0.3404"/>
          <dgm:constr type="w" for="ch" forName="text1" refType="w" fact="0.1425"/>
          <dgm:constr type="h" for="ch" forName="text1" refType="h" fact="0.2049"/>
          <dgm:constr type="l" for="ch" forName="text3" refType="w" fact="0.1226"/>
          <dgm:constr type="t" for="ch" forName="text3" refType="h" fact="0.1139"/>
          <dgm:constr type="w" for="ch" forName="text3" refType="w" fact="0.1425"/>
          <dgm:constr type="h" for="ch" forName="text3" refType="h" fact="0.2049"/>
          <dgm:constr type="l" for="ch" forName="textaccent1" refType="w" fact="0.126"/>
          <dgm:constr type="t" for="ch" forName="textaccent1" refType="h" fact="0.432"/>
          <dgm:constr type="w" for="ch" forName="textaccent1" refType="w" fact="0.0166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425"/>
          <dgm:constr type="h" for="ch" forName="image1" refType="h" fact="0.2049"/>
          <dgm:constr type="l" for="ch" forName="imageaccent1" refType="w" fact="0.0976"/>
          <dgm:constr type="t" for="ch" forName="imageaccent1" refType="h" fact="0.4048"/>
          <dgm:constr type="w" for="ch" forName="imageaccent1" refType="w" fact="0.0166"/>
          <dgm:constr type="h" for="ch" forName="imageaccent1" refType="h" fact="0.024"/>
          <dgm:constr type="l" for="ch" forName="textaccent2" refType="w" fact="0.3432"/>
          <dgm:constr type="t" for="ch" forName="textaccent2" refType="h" fact="0.4038"/>
          <dgm:constr type="w" for="ch" forName="textaccent2" refType="w" fact="0.0166"/>
          <dgm:constr type="h" for="ch" forName="textaccent2" refType="h" fact="0.024"/>
          <dgm:constr type="l" for="ch" forName="imageaccent2" refType="w" fact="0.3712"/>
          <dgm:constr type="t" for="ch" forName="imageaccent2" refType="h" fact="0.4312"/>
          <dgm:constr type="w" for="ch" forName="imageaccent2" refType="w" fact="0.0166"/>
          <dgm:constr type="h" for="ch" forName="imageaccent2" refType="h" fact="0.024"/>
          <dgm:constr type="l" for="ch" forName="textaccent3" refType="w" fact="0.2196"/>
          <dgm:constr type="t" for="ch" forName="textaccent3" refType="h" fact="0.1167"/>
          <dgm:constr type="w" for="ch" forName="textaccent3" refType="w" fact="0.0166"/>
          <dgm:constr type="h" for="ch" forName="textaccent3" refType="h" fact="0.024"/>
          <dgm:constr type="l" for="ch" forName="imageaccent3" refType="w" fact="0.2492"/>
          <dgm:constr type="t" for="ch" forName="imageaccent3" refType="h" fact="0.0908"/>
          <dgm:constr type="w" for="ch" forName="imageaccent3" refType="w" fact="0.0166"/>
          <dgm:constr type="h" for="ch" forName="imageaccent3" refType="h" fact="0.024"/>
          <dgm:constr type="l" for="ch" forName="textaccent4" refType="w" fact="0.491"/>
          <dgm:constr type="t" for="ch" forName="textaccent4" refType="h" fact="0.2042"/>
          <dgm:constr type="w" for="ch" forName="textaccent4" refType="w" fact="0.0166"/>
          <dgm:constr type="h" for="ch" forName="textaccent4" refType="h" fact="0.024"/>
          <dgm:constr type="l" for="ch" forName="imageaccent4" refType="w" fact="0.5181"/>
          <dgm:constr type="t" for="ch" forName="imageaccent4" refType="h" fact="0.2323"/>
          <dgm:constr type="w" for="ch" forName="imageaccent4" refType="w" fact="0.0166"/>
          <dgm:constr type="h" for="ch" forName="imageaccent4" refType="h" fact="0.024"/>
          <dgm:constr type="l" for="ch" forName="textaccent5" refType="w" fact="0.6136"/>
          <dgm:constr type="t" for="ch" forName="textaccent5" refType="h" fact="0.094"/>
          <dgm:constr type="w" for="ch" forName="textaccent5" refType="w" fact="0.0166"/>
          <dgm:constr type="h" for="ch" forName="textaccent5" refType="h" fact="0.024"/>
          <dgm:constr type="l" for="ch" forName="imageaccent5" refType="w" fact="0.6413"/>
          <dgm:constr type="t" for="ch" forName="imageaccent5" refType="h" fact="0.121"/>
          <dgm:constr type="w" for="ch" forName="imageaccent5" refType="w" fact="0.0166"/>
          <dgm:constr type="h" for="ch" forName="imageaccent5" refType="h" fact="0.024"/>
          <dgm:constr type="l" for="ch" forName="image6" refType="w" fact="0.4903"/>
          <dgm:constr type="t" for="ch" forName="image6" refType="h" fact="0.4548"/>
          <dgm:constr type="w" for="ch" forName="image6" refType="w" fact="0.1425"/>
          <dgm:constr type="h" for="ch" forName="image6" refType="h" fact="0.2049"/>
          <dgm:constr type="l" for="ch" forName="text6" refType="w" fact="0.6129"/>
          <dgm:constr type="t" for="ch" forName="text6" refType="h" fact="0.3426"/>
          <dgm:constr type="w" for="ch" forName="text6" refType="w" fact="0.1425"/>
          <dgm:constr type="h" for="ch" forName="text6" refType="h" fact="0.2049"/>
          <dgm:constr type="l" for="ch" forName="imageaccent6" refType="w" fact="0.6147"/>
          <dgm:constr type="t" for="ch" forName="imageaccent6" refType="h" fact="0.5447"/>
          <dgm:constr type="w" for="ch" forName="imageaccent6" refType="w" fact="0.0166"/>
          <dgm:constr type="h" for="ch" forName="imageaccent6" refType="h" fact="0.024"/>
          <dgm:constr type="l" for="ch" forName="textaccent6" refType="w" fact="0.6411"/>
          <dgm:constr type="t" for="ch" forName="textaccent6" refType="h" fact="0.5221"/>
          <dgm:constr type="w" for="ch" forName="textaccent6" refType="w" fact="0.0166"/>
          <dgm:constr type="h" for="ch" forName="textaccent6" refType="h" fact="0.024"/>
          <dgm:constr type="l" for="ch" forName="text7" refType="w" fact="0.2451"/>
          <dgm:constr type="t" for="ch" forName="text7" refType="h" fact="0.4535"/>
          <dgm:constr type="w" for="ch" forName="text7" refType="w" fact="0.1425"/>
          <dgm:constr type="h" for="ch" forName="text7" refType="h" fact="0.2049"/>
          <dgm:constr type="l" for="ch" forName="image7" refType="w" fact="0.1225"/>
          <dgm:constr type="t" for="ch" forName="image7" refType="h" fact="0.5674"/>
          <dgm:constr type="w" for="ch" forName="image7" refType="w" fact="0.1425"/>
          <dgm:constr type="h" for="ch" forName="image7" refType="h" fact="0.2049"/>
          <dgm:constr type="l" for="ch" forName="imageaccent7" refType="w" fact="0.2195"/>
          <dgm:constr type="t" for="ch" forName="imageaccent7" refType="h" fact="0.5703"/>
          <dgm:constr type="w" for="ch" forName="imageaccent7" refType="w" fact="0.0166"/>
          <dgm:constr type="h" for="ch" forName="imageaccent7" refType="h" fact="0.024"/>
          <dgm:constr type="l" for="ch" forName="textaccent7" refType="w" fact="0.2491"/>
          <dgm:constr type="t" for="ch" forName="textaccent7" refType="h" fact="0.5443"/>
          <dgm:constr type="w" for="ch" forName="textaccent7" refType="w" fact="0.0166"/>
          <dgm:constr type="h" for="ch" forName="textaccent7" refType="h" fact="0.024"/>
          <dgm:constr type="l" for="ch" forName="image8" refType="w" fact="0.6123"/>
          <dgm:constr type="t" for="ch" forName="image8" refType="h" fact="0.5696"/>
          <dgm:constr type="w" for="ch" forName="image8" refType="w" fact="0.1425"/>
          <dgm:constr type="h" for="ch" forName="image8" refType="h" fact="0.2049"/>
          <dgm:constr type="l" for="ch" forName="text8" refType="w" fact="0.7349"/>
          <dgm:constr type="t" for="ch" forName="text8" refType="h" fact="0.4574"/>
          <dgm:constr type="w" for="ch" forName="text8" refType="w" fact="0.1425"/>
          <dgm:constr type="h" for="ch" forName="text8" refType="h" fact="0.2049"/>
          <dgm:constr type="l" for="ch" forName="imageaccent8" refType="w" fact="0.7367"/>
          <dgm:constr type="t" for="ch" forName="imageaccent8" refType="h" fact="0.6595"/>
          <dgm:constr type="w" for="ch" forName="imageaccent8" refType="w" fact="0.0166"/>
          <dgm:constr type="h" for="ch" forName="imageaccent8" refType="h" fact="0.024"/>
          <dgm:constr type="l" for="ch" forName="textaccent8" refType="w" fact="0.7631"/>
          <dgm:constr type="t" for="ch" forName="textaccent8" refType="h" fact="0.6369"/>
          <dgm:constr type="w" for="ch" forName="textaccent8" refType="w" fact="0.0166"/>
          <dgm:constr type="h" for="ch" forName="textaccent8" refType="h" fact="0.024"/>
          <dgm:constr type="l" for="ch" forName="text9" refType="w" fact="0.7354"/>
          <dgm:constr type="t" for="ch" forName="text9" refType="h" fact="0.0044"/>
          <dgm:constr type="w" for="ch" forName="text9" refType="w" fact="0.1425"/>
          <dgm:constr type="h" for="ch" forName="text9" refType="h" fact="0.2049"/>
          <dgm:constr type="l" for="ch" forName="textaccent9" refType="w" fact="0.8339"/>
          <dgm:constr type="t" for="ch" forName="textaccent9" refType="h" fact="0.1846"/>
          <dgm:constr type="w" for="ch" forName="textaccent9" refType="w" fact="0.0166"/>
          <dgm:constr type="h" for="ch" forName="textaccent9" refType="h" fact="0.024"/>
          <dgm:constr type="l" for="ch" forName="image9" refType="w" fact="0.7354"/>
          <dgm:constr type="t" for="ch" forName="image9" refType="h" fact="0.2306"/>
          <dgm:constr type="w" for="ch" forName="image9" refType="w" fact="0.1425"/>
          <dgm:constr type="h" for="ch" forName="image9" refType="h" fact="0.2049"/>
          <dgm:constr type="l" for="ch" forName="imageaccent9" refType="w" fact="0.8339"/>
          <dgm:constr type="t" for="ch" forName="imageaccent9" refType="h" fact="0.2318"/>
          <dgm:constr type="w" for="ch" forName="imageaccent9" refType="w" fact="0.0166"/>
          <dgm:constr type="h" for="ch" forName="imageaccent9" refType="h" fact="0.024"/>
          <dgm:constr type="l" for="ch" forName="image10" refType="w" fact="0.2446"/>
          <dgm:constr type="t" for="ch" forName="image10" refType="h" fact="0.6805"/>
          <dgm:constr type="w" for="ch" forName="image10" refType="w" fact="0.1425"/>
          <dgm:constr type="h" for="ch" forName="image10" refType="h" fact="0.2049"/>
          <dgm:constr type="l" for="ch" forName="text10" refType="w" fact="0.3672"/>
          <dgm:constr type="t" for="ch" forName="text10" refType="h" fact="0.5683"/>
          <dgm:constr type="w" for="ch" forName="text10" refType="w" fact="0.1425"/>
          <dgm:constr type="h" for="ch" forName="text10" refType="h" fact="0.2049"/>
          <dgm:constr type="l" for="ch" forName="imageaccent10" refType="w" fact="0.369"/>
          <dgm:constr type="t" for="ch" forName="imageaccent10" refType="h" fact="0.7704"/>
          <dgm:constr type="w" for="ch" forName="imageaccent10" refType="w" fact="0.0166"/>
          <dgm:constr type="h" for="ch" forName="imageaccent10" refType="h" fact="0.024"/>
          <dgm:constr type="l" for="ch" forName="textaccent10" refType="w" fact="0.3954"/>
          <dgm:constr type="t" for="ch" forName="textaccent10" refType="h" fact="0.7478"/>
          <dgm:constr type="w" for="ch" forName="textaccent10" refType="w" fact="0.0166"/>
          <dgm:constr type="h" for="ch" forName="textaccent10" refType="h" fact="0.024"/>
          <dgm:constr type="l" for="ch" forName="text11" refType="w" fact="0.612"/>
          <dgm:constr type="t" for="ch" forName="text11" refType="h" fact="0.7951"/>
          <dgm:constr type="w" for="ch" forName="text11" refType="w" fact="0.1425"/>
          <dgm:constr type="h" for="ch" forName="text11" refType="h" fact="0.2049"/>
          <dgm:constr type="l" for="ch" forName="image11" refType="w" fact="0.4894"/>
          <dgm:constr type="t" for="ch" forName="image11" refType="h" fact="0.6816"/>
          <dgm:constr type="w" for="ch" forName="image11" refType="w" fact="0.1425"/>
          <dgm:constr type="h" for="ch" forName="image11" refType="h" fact="0.2049"/>
          <dgm:constr type="l" for="ch" forName="imageaccent11" refType="w" fact="0.5874"/>
          <dgm:constr type="t" for="ch" forName="imageaccent11" refType="h" fact="0.8589"/>
          <dgm:constr type="w" for="ch" forName="imageaccent11" refType="w" fact="0.0166"/>
          <dgm:constr type="h" for="ch" forName="imageaccent11" refType="h" fact="0.024"/>
          <dgm:constr type="l" for="ch" forName="textaccent11" refType="w" fact="0.6154"/>
          <dgm:constr type="t" for="ch" forName="textaccent11" refType="h" fact="0.8863"/>
          <dgm:constr type="w" for="ch" forName="textaccent11" refType="w" fact="0.0166"/>
          <dgm:constr type="h" for="ch" forName="textaccent11" refType="h" fact="0.024"/>
          <dgm:constr type="l" for="ch" forName="text12" refType="w" fact="0.735"/>
          <dgm:constr type="t" for="ch" forName="text12" refType="h" fact="0.684"/>
          <dgm:constr type="w" for="ch" forName="text12" refType="w" fact="0.1425"/>
          <dgm:constr type="h" for="ch" forName="text12" refType="h" fact="0.2049"/>
          <dgm:constr type="l" for="ch" forName="image12" refType="w" fact="0.8575"/>
          <dgm:constr type="t" for="ch" forName="image12" refType="h" fact="0.5718"/>
          <dgm:constr type="w" for="ch" forName="image12" refType="w" fact="0.1425"/>
          <dgm:constr type="h" for="ch" forName="image12" refType="h" fact="0.2049"/>
          <dgm:constr type="l" for="ch" forName="textaccent12" refType="w" fact="0.8594"/>
          <dgm:constr type="t" for="ch" forName="textaccent12" refType="h" fact="0.7739"/>
          <dgm:constr type="w" for="ch" forName="textaccent12" refType="w" fact="0.0166"/>
          <dgm:constr type="h" for="ch" forName="textaccent12" refType="h" fact="0.024"/>
          <dgm:constr type="l" for="ch" forName="imageaccent12" refType="w" fact="0.8858"/>
          <dgm:constr type="t" for="ch" forName="imageaccent12" refType="h" fact="0.7513"/>
          <dgm:constr type="w" for="ch" forName="imageaccent12" refType="w" fact="0.0166"/>
          <dgm:constr type="h" for="ch" forName="imageaccent12" refType="h" fact="0.024"/>
        </dgm:constrLst>
      </dgm:else>
    </dgm:choose>
    <dgm:forEach name="wrapper" axis="self" ptType="parTrans">
      <dgm:forEach name="wrapper2" axis="self" ptType="sibTrans" st="2">
        <dgm:forEach name="textRepeat" axis="self">
          <dgm:layoutNode name="textRepeatNode" styleLbl="alignNode1">
            <dgm:varLst>
              <dgm:chMax val="0"/>
              <dgm:chPref val="0"/>
              <dgm:bulletEnabled val="1"/>
            </dgm:varLst>
            <dgm:alg type="tx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.1"/>
              <dgm:constr type="bMarg" refType="primFontSz" fact="0.1"/>
            </dgm:constrLst>
            <dgm:ruleLst>
              <dgm:rule type="primFontSz" val="5" fact="NaN" max="NaN"/>
            </dgm:ruleLst>
          </dgm:layoutNode>
        </dgm:forEach>
        <dgm:forEach name="accentRepeat" axis="self">
          <dgm:layoutNode name="accentRepeatNode" styleLbl="solidAlignAcc1">
            <dgm:alg type="sp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/>
          </dgm:layoutNode>
        </dgm:forEach>
        <dgm:forEach name="imageRepeat" axis="self">
          <dgm:layoutNode name="imageRepeatNode" styleLbl="alignAcc1">
            <dgm:alg type="sp"/>
            <dgm:shape xmlns:r="http://schemas.openxmlformats.org/officeDocument/2006/relationships" type="hexagon" r:blip="" blipPhldr="1">
              <dgm:adjLst>
                <dgm:adj idx="1" val="0.25"/>
                <dgm:adj idx="2" val="1.1547"/>
              </dgm:adjLst>
            </dgm:shape>
            <dgm:presOf axis="self"/>
          </dgm:layoutNode>
        </dgm:forEach>
      </dgm:forEach>
    </dgm:forEach>
    <dgm:forEach name="Name14" axis="ch" ptType="node" cnt="1">
      <dgm:layoutNode name="text1">
        <dgm:alg type="sp"/>
        <dgm:shape xmlns:r="http://schemas.openxmlformats.org/officeDocument/2006/relationships" r:blip="">
          <dgm:adjLst/>
        </dgm:shape>
        <dgm:presOf/>
        <dgm:constrLst/>
        <dgm:forEach name="Name15" ref="textRepeat"/>
      </dgm:layoutNode>
      <dgm:layoutNode name="textaccent1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"/>
      </dgm:layoutNode>
    </dgm:forEach>
    <dgm:forEach name="Name17" axis="ch" ptType="sibTrans" hideLastTrans="0" cnt="1">
      <dgm:layoutNode name="image1">
        <dgm:alg type="sp"/>
        <dgm:shape xmlns:r="http://schemas.openxmlformats.org/officeDocument/2006/relationships" r:blip="">
          <dgm:adjLst/>
        </dgm:shape>
        <dgm:presOf/>
        <dgm:constrLst/>
        <dgm:forEach name="Name18" ref="imageRepeat"/>
      </dgm:layoutNode>
      <dgm:layoutNode name="imageaccent1">
        <dgm:alg type="sp"/>
        <dgm:shape xmlns:r="http://schemas.openxmlformats.org/officeDocument/2006/relationships" r:blip="">
          <dgm:adjLst/>
        </dgm:shape>
        <dgm:presOf/>
        <dgm:constrLst/>
        <dgm:forEach name="Name19" ref="accentRepeat"/>
      </dgm:layoutNode>
    </dgm:forEach>
    <dgm:forEach name="Name20" axis="ch" ptType="node" st="2" cnt="1">
      <dgm:layoutNode name="text2">
        <dgm:alg type="sp"/>
        <dgm:shape xmlns:r="http://schemas.openxmlformats.org/officeDocument/2006/relationships" r:blip="">
          <dgm:adjLst/>
        </dgm:shape>
        <dgm:presOf/>
        <dgm:constrLst/>
        <dgm:forEach name="Name21" ref="textRepeat"/>
      </dgm:layoutNode>
      <dgm:layoutNode name="textaccent2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"/>
      </dgm:layoutNode>
    </dgm:forEach>
    <dgm:forEach name="Name23" axis="ch" ptType="sibTrans" hideLastTrans="0" st="2" cnt="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24" ref="imageRepeat"/>
      </dgm:layoutNode>
      <dgm:layoutNode name="imageaccent2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"/>
      </dgm:layoutNode>
    </dgm:forEach>
    <dgm:forEach name="Name26" axis="ch" ptType="node" st="3" cnt="1">
      <dgm:layoutNode name="text3">
        <dgm:alg type="sp"/>
        <dgm:shape xmlns:r="http://schemas.openxmlformats.org/officeDocument/2006/relationships" r:blip="">
          <dgm:adjLst/>
        </dgm:shape>
        <dgm:presOf/>
        <dgm:constrLst/>
        <dgm:forEach name="Name27" ref="textRepeat"/>
      </dgm:layoutNode>
      <dgm:layoutNode name="textaccent3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</dgm:forEach>
    <dgm:forEach name="Name29" axis="ch" ptType="sibTrans" hideLastTrans="0" st="3" cnt="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30" ref="imageRepeat"/>
      </dgm:layoutNode>
      <dgm:layoutNode name="imageaccent3">
        <dgm:alg type="sp"/>
        <dgm:shape xmlns:r="http://schemas.openxmlformats.org/officeDocument/2006/relationships" r:blip="">
          <dgm:adjLst/>
        </dgm:shape>
        <dgm:presOf/>
        <dgm:constrLst/>
        <dgm:forEach name="Name31" ref="accentRepeat"/>
      </dgm:layoutNode>
    </dgm:forEach>
    <dgm:forEach name="Name32" axis="ch" ptType="node" st="4" cnt="1">
      <dgm:layoutNode name="text4">
        <dgm:alg type="sp"/>
        <dgm:shape xmlns:r="http://schemas.openxmlformats.org/officeDocument/2006/relationships" r:blip="">
          <dgm:adjLst/>
        </dgm:shape>
        <dgm:presOf/>
        <dgm:constrLst/>
        <dgm:forEach name="Name33" ref="textRepeat"/>
      </dgm:layoutNode>
      <dgm:layoutNode name="textaccent4">
        <dgm:alg type="sp"/>
        <dgm:shape xmlns:r="http://schemas.openxmlformats.org/officeDocument/2006/relationships" r:blip="">
          <dgm:adjLst/>
        </dgm:shape>
        <dgm:presOf/>
        <dgm:constrLst/>
        <dgm:forEach name="Name34" ref="accentRepeat"/>
      </dgm:layoutNode>
    </dgm:forEach>
    <dgm:forEach name="Name35" axis="ch" ptType="sibTrans" hideLastTrans="0" st="4" cnt="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36" ref="imageRepeat"/>
      </dgm:layoutNode>
      <dgm:layoutNode name="imageaccent4">
        <dgm:alg type="sp"/>
        <dgm:shape xmlns:r="http://schemas.openxmlformats.org/officeDocument/2006/relationships" r:blip="">
          <dgm:adjLst/>
        </dgm:shape>
        <dgm:presOf/>
        <dgm:constrLst/>
        <dgm:forEach name="Name37" ref="accentRepeat"/>
      </dgm:layoutNode>
    </dgm:forEach>
    <dgm:forEach name="Name38" axis="ch" ptType="node" st="5" cnt="1">
      <dgm:layoutNode name="text5">
        <dgm:alg type="sp"/>
        <dgm:shape xmlns:r="http://schemas.openxmlformats.org/officeDocument/2006/relationships" r:blip="">
          <dgm:adjLst/>
        </dgm:shape>
        <dgm:presOf/>
        <dgm:constrLst/>
        <dgm:forEach name="Name39" ref="textRepeat"/>
      </dgm:layoutNode>
      <dgm:layoutNode name="text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</dgm:forEach>
    <dgm:forEach name="Name41" axis="ch" ptType="sibTrans" hideLastTrans="0" st="5" cnt="1">
      <dgm:layoutNode name="image5">
        <dgm:alg type="sp"/>
        <dgm:shape xmlns:r="http://schemas.openxmlformats.org/officeDocument/2006/relationships" r:blip="">
          <dgm:adjLst/>
        </dgm:shape>
        <dgm:presOf/>
        <dgm:constrLst/>
        <dgm:forEach name="Name42" ref="imageRepeat"/>
      </dgm:layoutNode>
      <dgm:layoutNode name="imageaccent5">
        <dgm:alg type="sp"/>
        <dgm:shape xmlns:r="http://schemas.openxmlformats.org/officeDocument/2006/relationships" r:blip="">
          <dgm:adjLst/>
        </dgm:shape>
        <dgm:presOf/>
        <dgm:constrLst/>
        <dgm:forEach name="Name43" ref="accentRepeat"/>
      </dgm:layoutNode>
    </dgm:forEach>
    <dgm:forEach name="Name44" axis="ch" ptType="node" st="6" cnt="1">
      <dgm:layoutNode name="text6">
        <dgm:alg type="sp"/>
        <dgm:shape xmlns:r="http://schemas.openxmlformats.org/officeDocument/2006/relationships" r:blip="">
          <dgm:adjLst/>
        </dgm:shape>
        <dgm:presOf/>
        <dgm:constrLst/>
        <dgm:forEach name="Name45" ref="textRepeat"/>
      </dgm:layoutNode>
      <dgm:layoutNode name="textaccent6">
        <dgm:alg type="sp"/>
        <dgm:shape xmlns:r="http://schemas.openxmlformats.org/officeDocument/2006/relationships" r:blip="">
          <dgm:adjLst/>
        </dgm:shape>
        <dgm:presOf/>
        <dgm:constrLst/>
        <dgm:forEach name="Name46" ref="accentRepeat"/>
      </dgm:layoutNode>
    </dgm:forEach>
    <dgm:forEach name="Name47" axis="ch" ptType="sibTrans" hideLastTrans="0" st="6" cnt="1">
      <dgm:layoutNode name="image6">
        <dgm:alg type="sp"/>
        <dgm:shape xmlns:r="http://schemas.openxmlformats.org/officeDocument/2006/relationships" r:blip="">
          <dgm:adjLst/>
        </dgm:shape>
        <dgm:presOf/>
        <dgm:constrLst/>
        <dgm:forEach name="Name48" ref="imageRepeat"/>
      </dgm:layoutNode>
      <dgm:layoutNode name="imageaccent6">
        <dgm:alg type="sp"/>
        <dgm:shape xmlns:r="http://schemas.openxmlformats.org/officeDocument/2006/relationships" r:blip="">
          <dgm:adjLst/>
        </dgm:shape>
        <dgm:presOf/>
        <dgm:constrLst/>
        <dgm:forEach name="Name49" ref="accentRepeat"/>
      </dgm:layoutNode>
    </dgm:forEach>
    <dgm:forEach name="Name50" axis="ch" ptType="node" st="7" cnt="1">
      <dgm:layoutNode name="text7">
        <dgm:alg type="sp"/>
        <dgm:shape xmlns:r="http://schemas.openxmlformats.org/officeDocument/2006/relationships" r:blip="">
          <dgm:adjLst/>
        </dgm:shape>
        <dgm:presOf/>
        <dgm:constrLst/>
        <dgm:forEach name="Name51" ref="textRepeat"/>
      </dgm:layoutNode>
      <dgm:layoutNode name="textaccent7">
        <dgm:alg type="sp"/>
        <dgm:shape xmlns:r="http://schemas.openxmlformats.org/officeDocument/2006/relationships" r:blip="">
          <dgm:adjLst/>
        </dgm:shape>
        <dgm:presOf/>
        <dgm:constrLst/>
        <dgm:forEach name="Name52" ref="accentRepeat"/>
      </dgm:layoutNode>
    </dgm:forEach>
    <dgm:forEach name="Name53" axis="ch" ptType="sibTrans" hideLastTrans="0" st="7" cnt="1">
      <dgm:layoutNode name="image7">
        <dgm:alg type="sp"/>
        <dgm:shape xmlns:r="http://schemas.openxmlformats.org/officeDocument/2006/relationships" r:blip="">
          <dgm:adjLst/>
        </dgm:shape>
        <dgm:presOf/>
        <dgm:constrLst/>
        <dgm:forEach name="Name54" ref="imageRepeat"/>
      </dgm:layoutNode>
      <dgm:layoutNode name="imageaccent7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</dgm:forEach>
    <dgm:forEach name="Name56" axis="ch" ptType="node" st="8" cnt="1">
      <dgm:layoutNode name="text8">
        <dgm:alg type="sp"/>
        <dgm:shape xmlns:r="http://schemas.openxmlformats.org/officeDocument/2006/relationships" r:blip="">
          <dgm:adjLst/>
        </dgm:shape>
        <dgm:presOf/>
        <dgm:constrLst/>
        <dgm:forEach name="Name57" ref="textRepeat"/>
      </dgm:layoutNode>
      <dgm:layoutNode name="textaccent8">
        <dgm:alg type="sp"/>
        <dgm:shape xmlns:r="http://schemas.openxmlformats.org/officeDocument/2006/relationships" r:blip="">
          <dgm:adjLst/>
        </dgm:shape>
        <dgm:presOf/>
        <dgm:constrLst/>
        <dgm:forEach name="Name58" ref="accentRepeat"/>
      </dgm:layoutNode>
    </dgm:forEach>
    <dgm:forEach name="Name59" axis="ch" ptType="sibTrans" hideLastTrans="0" st="8" cnt="1">
      <dgm:layoutNode name="image8">
        <dgm:alg type="sp"/>
        <dgm:shape xmlns:r="http://schemas.openxmlformats.org/officeDocument/2006/relationships" r:blip="">
          <dgm:adjLst/>
        </dgm:shape>
        <dgm:presOf/>
        <dgm:constrLst/>
        <dgm:forEach name="Name60" ref="imageRepeat"/>
      </dgm:layoutNode>
      <dgm:layoutNode name="imageaccent8">
        <dgm:alg type="sp"/>
        <dgm:shape xmlns:r="http://schemas.openxmlformats.org/officeDocument/2006/relationships" r:blip="">
          <dgm:adjLst/>
        </dgm:shape>
        <dgm:presOf/>
        <dgm:constrLst/>
        <dgm:forEach name="Name61" ref="accentRepeat"/>
      </dgm:layoutNode>
    </dgm:forEach>
    <dgm:forEach name="Name62" axis="ch" ptType="node" st="9" cnt="1">
      <dgm:layoutNode name="text9">
        <dgm:alg type="sp"/>
        <dgm:shape xmlns:r="http://schemas.openxmlformats.org/officeDocument/2006/relationships" r:blip="">
          <dgm:adjLst/>
        </dgm:shape>
        <dgm:presOf/>
        <dgm:constrLst/>
        <dgm:forEach name="Name63" ref="textRepeat"/>
      </dgm:layoutNode>
      <dgm:layoutNode name="textaccent9">
        <dgm:alg type="sp"/>
        <dgm:shape xmlns:r="http://schemas.openxmlformats.org/officeDocument/2006/relationships" r:blip="">
          <dgm:adjLst/>
        </dgm:shape>
        <dgm:presOf/>
        <dgm:constrLst/>
        <dgm:forEach name="Name64" ref="accentRepeat"/>
      </dgm:layoutNode>
    </dgm:forEach>
    <dgm:forEach name="Name65" axis="ch" ptType="sibTrans" hideLastTrans="0" st="9" cnt="1">
      <dgm:layoutNode name="image9">
        <dgm:alg type="sp"/>
        <dgm:shape xmlns:r="http://schemas.openxmlformats.org/officeDocument/2006/relationships" r:blip="">
          <dgm:adjLst/>
        </dgm:shape>
        <dgm:presOf/>
        <dgm:constrLst/>
        <dgm:forEach name="Name66" ref="imageRepeat"/>
      </dgm:layoutNode>
      <dgm:layoutNode name="imageaccent9">
        <dgm:alg type="sp"/>
        <dgm:shape xmlns:r="http://schemas.openxmlformats.org/officeDocument/2006/relationships" r:blip="">
          <dgm:adjLst/>
        </dgm:shape>
        <dgm:presOf/>
        <dgm:constrLst/>
        <dgm:forEach name="Name67" ref="accentRepeat"/>
      </dgm:layoutNode>
    </dgm:forEach>
    <dgm:forEach name="Name68" axis="ch" ptType="node" st="10" cnt="1">
      <dgm:layoutNode name="text10">
        <dgm:alg type="sp"/>
        <dgm:shape xmlns:r="http://schemas.openxmlformats.org/officeDocument/2006/relationships" r:blip="">
          <dgm:adjLst/>
        </dgm:shape>
        <dgm:presOf/>
        <dgm:constrLst/>
        <dgm:forEach name="Name69" ref="textRepeat"/>
      </dgm:layoutNode>
      <dgm:layoutNode name="textaccent10">
        <dgm:alg type="sp"/>
        <dgm:shape xmlns:r="http://schemas.openxmlformats.org/officeDocument/2006/relationships" r:blip="">
          <dgm:adjLst/>
        </dgm:shape>
        <dgm:presOf/>
        <dgm:constrLst/>
        <dgm:forEach name="Name70" ref="accentRepeat"/>
      </dgm:layoutNode>
    </dgm:forEach>
    <dgm:forEach name="Name71" axis="ch" ptType="sibTrans" hideLastTrans="0" st="10" cnt="1">
      <dgm:layoutNode name="image10">
        <dgm:alg type="sp"/>
        <dgm:shape xmlns:r="http://schemas.openxmlformats.org/officeDocument/2006/relationships" r:blip="">
          <dgm:adjLst/>
        </dgm:shape>
        <dgm:presOf/>
        <dgm:constrLst/>
        <dgm:forEach name="Name72" ref="imageRepeat"/>
      </dgm:layoutNode>
      <dgm:layoutNode name="imageaccent10">
        <dgm:alg type="sp"/>
        <dgm:shape xmlns:r="http://schemas.openxmlformats.org/officeDocument/2006/relationships" r:blip="">
          <dgm:adjLst/>
        </dgm:shape>
        <dgm:presOf/>
        <dgm:constrLst/>
        <dgm:forEach name="Name73" ref="accentRepeat"/>
      </dgm:layoutNode>
    </dgm:forEach>
    <dgm:forEach name="Name74" axis="ch" ptType="node" st="11" cnt="1">
      <dgm:layoutNode name="text11">
        <dgm:alg type="sp"/>
        <dgm:shape xmlns:r="http://schemas.openxmlformats.org/officeDocument/2006/relationships" r:blip="">
          <dgm:adjLst/>
        </dgm:shape>
        <dgm:presOf/>
        <dgm:constrLst/>
        <dgm:forEach name="Name75" ref="textRepeat"/>
      </dgm:layoutNode>
      <dgm:layoutNode name="textaccent1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</dgm:forEach>
    <dgm:forEach name="Name77" axis="ch" ptType="sibTrans" hideLastTrans="0" st="11" cnt="1">
      <dgm:layoutNode name="image11">
        <dgm:alg type="sp"/>
        <dgm:shape xmlns:r="http://schemas.openxmlformats.org/officeDocument/2006/relationships" r:blip="">
          <dgm:adjLst/>
        </dgm:shape>
        <dgm:presOf/>
        <dgm:constrLst/>
        <dgm:forEach name="Name78" ref="imageRepeat"/>
      </dgm:layoutNode>
      <dgm:layoutNode name="imageaccent11">
        <dgm:alg type="sp"/>
        <dgm:shape xmlns:r="http://schemas.openxmlformats.org/officeDocument/2006/relationships" r:blip="">
          <dgm:adjLst/>
        </dgm:shape>
        <dgm:presOf/>
        <dgm:constrLst/>
        <dgm:forEach name="Name79" ref="accentRepeat"/>
      </dgm:layoutNode>
    </dgm:forEach>
    <dgm:forEach name="Name80" axis="ch" ptType="node" st="12" cnt="1">
      <dgm:layoutNode name="text12">
        <dgm:alg type="sp"/>
        <dgm:shape xmlns:r="http://schemas.openxmlformats.org/officeDocument/2006/relationships" r:blip="">
          <dgm:adjLst/>
        </dgm:shape>
        <dgm:presOf/>
        <dgm:constrLst/>
        <dgm:forEach name="Name81" ref="textRepeat"/>
      </dgm:layoutNode>
      <dgm:layoutNode name="textaccent12">
        <dgm:alg type="sp"/>
        <dgm:shape xmlns:r="http://schemas.openxmlformats.org/officeDocument/2006/relationships" r:blip="">
          <dgm:adjLst/>
        </dgm:shape>
        <dgm:presOf/>
        <dgm:constrLst/>
        <dgm:forEach name="Name82" ref="accentRepeat"/>
      </dgm:layoutNode>
    </dgm:forEach>
    <dgm:forEach name="Name83" axis="ch" ptType="sibTrans" hideLastTrans="0" st="12" cnt="1">
      <dgm:layoutNode name="image12">
        <dgm:alg type="sp"/>
        <dgm:shape xmlns:r="http://schemas.openxmlformats.org/officeDocument/2006/relationships" r:blip="">
          <dgm:adjLst/>
        </dgm:shape>
        <dgm:presOf/>
        <dgm:constrLst/>
        <dgm:forEach name="Name84" ref="imageRepeat"/>
      </dgm:layoutNode>
      <dgm:layoutNode name="imageaccent12">
        <dgm:alg type="sp"/>
        <dgm:shape xmlns:r="http://schemas.openxmlformats.org/officeDocument/2006/relationships" r:blip="">
          <dgm:adjLst/>
        </dgm:shape>
        <dgm:presOf/>
        <dgm:constrLst/>
        <dgm:forEach name="Name85" ref="accentRepeat"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3D244B-8012-D64C-9BD8-B1C99B6A9F1F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AEB302-0593-8540-93CF-C48BA01ED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7248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5E683F-B0F4-E449-8728-282D54AB7106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BD4566-C949-D649-90FE-6ADEEDE0F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12492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D4566-C949-D649-90FE-6ADEEDE0F87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4873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b="1" smtClean="0"/>
              <a:t>Container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smtClean="0"/>
              <a:t>It provides runtime environment for JavaEE (j2ee) applications.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smtClean="0"/>
              <a:t>It performs many operations that are given below: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smtClean="0"/>
              <a:t>Life Cycle Management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smtClean="0"/>
              <a:t>Multithreaded support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smtClean="0"/>
              <a:t>Object Pooling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smtClean="0"/>
              <a:t>Security etc.</a:t>
            </a:r>
          </a:p>
          <a:p>
            <a:pPr>
              <a:defRPr/>
            </a:pPr>
            <a:endParaRPr lang="en-US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CAB7E37B-4C52-40B1-99CF-0484B3F56B68}" type="slidenum">
              <a:rPr lang="vi-VN" altLang="en-US" smtClean="0"/>
              <a:pPr/>
              <a:t>12</a:t>
            </a:fld>
            <a:endParaRPr lang="vi-VN" altLang="en-US" smtClean="0"/>
          </a:p>
        </p:txBody>
      </p:sp>
    </p:spTree>
    <p:extLst>
      <p:ext uri="{BB962C8B-B14F-4D97-AF65-F5344CB8AC3E}">
        <p14:creationId xmlns:p14="http://schemas.microsoft.com/office/powerpoint/2010/main" val="12343235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83875CD2-121A-4DA7-AC8C-FCDFE9EB6E74}" type="slidenum">
              <a:rPr lang="en-US" altLang="en-US" smtClean="0"/>
              <a:pPr/>
              <a:t>23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6598379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D4566-C949-D649-90FE-6ADEEDE0F87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4334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4313" y="2130425"/>
            <a:ext cx="8073887" cy="1470025"/>
          </a:xfrm>
        </p:spPr>
        <p:txBody>
          <a:bodyPr>
            <a:normAutofit/>
          </a:bodyPr>
          <a:lstStyle>
            <a:lvl1pPr algn="l">
              <a:defRPr sz="3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4313" y="3886200"/>
            <a:ext cx="8073887" cy="1752600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67674" y="6356350"/>
            <a:ext cx="619125" cy="365125"/>
          </a:xfrm>
        </p:spPr>
        <p:txBody>
          <a:bodyPr/>
          <a:lstStyle/>
          <a:p>
            <a:fld id="{AB4FB0DF-9300-7D4B-B157-CBD30D15743F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1410" y="6356350"/>
            <a:ext cx="7504789" cy="365125"/>
          </a:xfrm>
        </p:spPr>
        <p:txBody>
          <a:bodyPr/>
          <a:lstStyle/>
          <a:p>
            <a:pPr algn="l"/>
            <a:r>
              <a:rPr lang="en-US" smtClean="0"/>
              <a:t>43e-BM/HR/HDCV/FSOFT V1.2 - ©FPT SOFTWARE - Fresher Academy - Internal 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6191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411" y="22847"/>
            <a:ext cx="8714050" cy="653014"/>
          </a:xfrm>
        </p:spPr>
        <p:txBody>
          <a:bodyPr>
            <a:noAutofit/>
          </a:bodyPr>
          <a:lstStyle>
            <a:lvl1pPr algn="l">
              <a:defRPr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411" y="778566"/>
            <a:ext cx="8714050" cy="5436704"/>
          </a:xfrm>
        </p:spPr>
        <p:txBody>
          <a:bodyPr>
            <a:noAutofit/>
          </a:bodyPr>
          <a:lstStyle>
            <a:lvl1pPr marL="342900" indent="-34290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buFont typeface="Wingdings 2" panose="05020102010507070707" pitchFamily="18" charset="2"/>
              <a:buChar char="P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1410" y="6356350"/>
            <a:ext cx="7657189" cy="365125"/>
          </a:xfrm>
        </p:spPr>
        <p:txBody>
          <a:bodyPr/>
          <a:lstStyle/>
          <a:p>
            <a:pPr algn="l"/>
            <a:r>
              <a:rPr lang="en-US" smtClean="0"/>
              <a:t>43e-BM/HR/HDCV/FSOFT V1.2 - ©FPT SOFTWARE - Fresher Academy - Internal Use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48625" y="6356350"/>
            <a:ext cx="856835" cy="365125"/>
          </a:xfrm>
        </p:spPr>
        <p:txBody>
          <a:bodyPr/>
          <a:lstStyle/>
          <a:p>
            <a:fld id="{AB4FB0DF-9300-7D4B-B157-CBD30D157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0373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3600" b="1" cap="all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1410" y="6356350"/>
            <a:ext cx="7428589" cy="365125"/>
          </a:xfrm>
        </p:spPr>
        <p:txBody>
          <a:bodyPr/>
          <a:lstStyle/>
          <a:p>
            <a:r>
              <a:rPr lang="en-US" smtClean="0"/>
              <a:t>43e-BM/HR/HDCV/FSOFT V1.2 - ©FPT SOFTWARE - Fresher Academy - Internal Use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1949" y="6356351"/>
            <a:ext cx="923925" cy="365124"/>
          </a:xfrm>
        </p:spPr>
        <p:txBody>
          <a:bodyPr/>
          <a:lstStyle/>
          <a:p>
            <a:fld id="{AB4FB0DF-9300-7D4B-B157-CBD30D157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0080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1411" y="887412"/>
            <a:ext cx="4332964" cy="529431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43450" y="887411"/>
            <a:ext cx="4171948" cy="529431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43e-BM/HR/HDCV/FSOFT V1.2 - ©FPT SOFTWARE - Fresher Academy - Internal Use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1421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1411" y="0"/>
            <a:ext cx="7199989" cy="6572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1410" y="866776"/>
            <a:ext cx="8723989" cy="52593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24799" y="6335715"/>
            <a:ext cx="9905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FB0DF-9300-7D4B-B157-CBD30D15743F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1411" y="6356350"/>
            <a:ext cx="76095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en-US" smtClean="0"/>
              <a:t>43e-BM/HR/HDCV/FSOFT V1.2 - ©FPT SOFTWARE - Fresher Academy - Internal 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809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gif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sz="4800" b="1">
                <a:solidFill>
                  <a:schemeClr val="accent6">
                    <a:lumMod val="75000"/>
                  </a:schemeClr>
                </a:solidFill>
                <a:latin typeface="Book Antiqua" panose="02040602050305030304" pitchFamily="18" charset="0"/>
                <a:cs typeface="Arial" pitchFamily="34" charset="0"/>
              </a:rPr>
              <a:t>JAVA SERVLET PROGRAMMING</a:t>
            </a:r>
            <a:endParaRPr lang="en-US" sz="4800" b="1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smtClean="0"/>
              <a:t>Instructor: </a:t>
            </a:r>
            <a:endParaRPr lang="en-US" sz="20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/>
              <a:t>43e-BM/HR/HDCV/FSOFT V1.2 - ©FPT SOFTWARE - Fresher Academy - Internal 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221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Servlet Life Cycle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algn="just">
              <a:defRPr/>
            </a:pPr>
            <a:r>
              <a:rPr lang="en-US" sz="2000"/>
              <a:t>A servlet </a:t>
            </a:r>
            <a:r>
              <a:rPr lang="en-US" sz="2000">
                <a:solidFill>
                  <a:srgbClr val="FF0000"/>
                </a:solidFill>
              </a:rPr>
              <a:t>life cycle </a:t>
            </a:r>
            <a:r>
              <a:rPr lang="en-US" sz="2000"/>
              <a:t>can be defined as the entire process from its </a:t>
            </a:r>
            <a:r>
              <a:rPr lang="en-US" sz="2000">
                <a:solidFill>
                  <a:srgbClr val="FF0000"/>
                </a:solidFill>
              </a:rPr>
              <a:t>creation</a:t>
            </a:r>
            <a:r>
              <a:rPr lang="en-US" sz="2000"/>
              <a:t> till the </a:t>
            </a:r>
            <a:r>
              <a:rPr lang="en-US" sz="2000">
                <a:solidFill>
                  <a:srgbClr val="FF0000"/>
                </a:solidFill>
              </a:rPr>
              <a:t>destruction</a:t>
            </a:r>
            <a:r>
              <a:rPr lang="en-US" sz="2000"/>
              <a:t>. </a:t>
            </a:r>
            <a:endParaRPr lang="en-US" sz="2000" smtClean="0"/>
          </a:p>
          <a:p>
            <a:pPr algn="just">
              <a:defRPr/>
            </a:pPr>
            <a:r>
              <a:rPr lang="en-US" sz="2000" smtClean="0"/>
              <a:t>The </a:t>
            </a:r>
            <a:r>
              <a:rPr lang="en-US" sz="2000"/>
              <a:t>following are the paths followed by a servlet:</a:t>
            </a:r>
          </a:p>
          <a:p>
            <a:pPr lvl="1" algn="just">
              <a:defRPr/>
            </a:pPr>
            <a:r>
              <a:rPr lang="en-US" sz="1800"/>
              <a:t>The servlet is initialized by calling the </a:t>
            </a:r>
            <a:r>
              <a:rPr lang="en-US" sz="1800">
                <a:solidFill>
                  <a:srgbClr val="FF0000"/>
                </a:solidFill>
              </a:rPr>
              <a:t>init</a:t>
            </a:r>
            <a:r>
              <a:rPr lang="en-US" sz="1800"/>
              <a:t> () method.</a:t>
            </a:r>
          </a:p>
          <a:p>
            <a:pPr lvl="1" algn="just">
              <a:defRPr/>
            </a:pPr>
            <a:r>
              <a:rPr lang="en-US" sz="1800"/>
              <a:t>The servlet calls </a:t>
            </a:r>
            <a:r>
              <a:rPr lang="en-US" sz="1800">
                <a:solidFill>
                  <a:srgbClr val="FF0000"/>
                </a:solidFill>
              </a:rPr>
              <a:t>service</a:t>
            </a:r>
            <a:r>
              <a:rPr lang="en-US" sz="1800"/>
              <a:t>() method to process a client's request.</a:t>
            </a:r>
          </a:p>
          <a:p>
            <a:pPr lvl="1" algn="just">
              <a:defRPr/>
            </a:pPr>
            <a:r>
              <a:rPr lang="en-US" sz="1800"/>
              <a:t>The servlet is terminated by calling the </a:t>
            </a:r>
            <a:r>
              <a:rPr lang="en-US" sz="1800">
                <a:solidFill>
                  <a:srgbClr val="FF0000"/>
                </a:solidFill>
              </a:rPr>
              <a:t>destroy</a:t>
            </a:r>
            <a:r>
              <a:rPr lang="en-US" sz="1800"/>
              <a:t>() method.</a:t>
            </a:r>
          </a:p>
          <a:p>
            <a:pPr lvl="1" algn="just">
              <a:defRPr/>
            </a:pPr>
            <a:r>
              <a:rPr lang="en-US" sz="1800"/>
              <a:t>Finally, servlet is garbage collected by the garbage collector of the JVM</a:t>
            </a:r>
            <a:r>
              <a:rPr lang="en-US" sz="1800" smtClean="0"/>
              <a:t>.</a:t>
            </a:r>
            <a:endParaRPr lang="en-US" sz="18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/>
              <a:t>43e-BM/HR/HDCV/FSOFT V1.2 - ©FPT SOFTWARE - Fresher Academy - Internal Use</a:t>
            </a:r>
            <a:endParaRPr lang="en-US" dirty="0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12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2C7E0A9-C3B1-46AD-8954-B552396B1855}" type="slidenum">
              <a:rPr lang="vi-VN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vi-VN" altLang="en-US" sz="1200" smtClean="0">
              <a:solidFill>
                <a:srgbClr val="898989"/>
              </a:solidFill>
            </a:endParaRPr>
          </a:p>
        </p:txBody>
      </p:sp>
      <p:pic>
        <p:nvPicPr>
          <p:cNvPr id="24581" name="Picture 2" descr="http://www.ntu.edu.sg/home/ehchua/programming/java/images/Servlet_LifeCyc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625" y="3213100"/>
            <a:ext cx="4148138" cy="25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2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4938" y="3375025"/>
            <a:ext cx="3663950" cy="22685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583" name="Rectangle 4"/>
          <p:cNvSpPr>
            <a:spLocks noChangeArrowheads="1"/>
          </p:cNvSpPr>
          <p:nvPr/>
        </p:nvSpPr>
        <p:spPr bwMode="auto">
          <a:xfrm>
            <a:off x="642938" y="5765800"/>
            <a:ext cx="41878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en-US" altLang="en-US" sz="1600" b="1">
                <a:latin typeface="Candara" panose="020E0502030303020204" pitchFamily="34" charset="0"/>
              </a:rPr>
              <a:t>Servlet container </a:t>
            </a:r>
            <a:r>
              <a:rPr lang="en-US" altLang="en-US" sz="1600">
                <a:latin typeface="Candara" panose="020E0502030303020204" pitchFamily="34" charset="0"/>
              </a:rPr>
              <a:t>provides the execution environment for Servlet.</a:t>
            </a:r>
          </a:p>
        </p:txBody>
      </p:sp>
      <p:sp>
        <p:nvSpPr>
          <p:cNvPr id="24584" name="Rectangle 5"/>
          <p:cNvSpPr>
            <a:spLocks noChangeArrowheads="1"/>
          </p:cNvSpPr>
          <p:nvPr/>
        </p:nvSpPr>
        <p:spPr bwMode="auto">
          <a:xfrm>
            <a:off x="5165725" y="5805488"/>
            <a:ext cx="3713163" cy="67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en-US" altLang="en-US" sz="1600">
                <a:latin typeface="Candara" panose="020E0502030303020204" pitchFamily="34" charset="0"/>
              </a:rPr>
              <a:t>The </a:t>
            </a:r>
            <a:r>
              <a:rPr lang="en-US" altLang="en-US" sz="1600" b="1">
                <a:latin typeface="Candara" panose="020E0502030303020204" pitchFamily="34" charset="0"/>
              </a:rPr>
              <a:t>Web container </a:t>
            </a:r>
            <a:r>
              <a:rPr lang="en-US" altLang="en-US" sz="1600">
                <a:latin typeface="Candara" panose="020E0502030303020204" pitchFamily="34" charset="0"/>
              </a:rPr>
              <a:t>manages a servlet by invoking various life cycle methods.</a:t>
            </a:r>
          </a:p>
        </p:txBody>
      </p:sp>
    </p:spTree>
    <p:extLst>
      <p:ext uri="{BB962C8B-B14F-4D97-AF65-F5344CB8AC3E}">
        <p14:creationId xmlns:p14="http://schemas.microsoft.com/office/powerpoint/2010/main" val="3902800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Servlet API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Section 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/>
              <a:t>43e-BM/HR/HDCV/FSOFT V1.2 - ©FPT SOFTWARE - Fresher Academy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476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HttpServlet Class</a:t>
            </a:r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algn="just" eaLnBrk="1" hangingPunct="1">
              <a:spcBef>
                <a:spcPts val="600"/>
              </a:spcBef>
              <a:defRPr/>
            </a:pPr>
            <a:r>
              <a:rPr lang="en-US" altLang="ja-JP" sz="2000"/>
              <a:t>The </a:t>
            </a:r>
            <a:r>
              <a:rPr lang="en-US" altLang="ja-JP" sz="2000" b="1">
                <a:solidFill>
                  <a:srgbClr val="FF0000"/>
                </a:solidFill>
              </a:rPr>
              <a:t>HttpServlet</a:t>
            </a:r>
            <a:r>
              <a:rPr lang="en-US" altLang="ja-JP" sz="2000">
                <a:solidFill>
                  <a:srgbClr val="FF0000"/>
                </a:solidFill>
              </a:rPr>
              <a:t> </a:t>
            </a:r>
            <a:r>
              <a:rPr lang="en-US" altLang="ja-JP" sz="2000"/>
              <a:t>class </a:t>
            </a:r>
            <a:r>
              <a:rPr lang="en-US" altLang="ja-JP" sz="2000" i="1"/>
              <a:t>extends</a:t>
            </a:r>
            <a:r>
              <a:rPr lang="en-US" altLang="ja-JP" sz="2000"/>
              <a:t> the </a:t>
            </a:r>
            <a:r>
              <a:rPr lang="en-US" altLang="ja-JP" sz="2000" b="1">
                <a:solidFill>
                  <a:srgbClr val="FF0000"/>
                </a:solidFill>
              </a:rPr>
              <a:t>GenericServlet</a:t>
            </a:r>
            <a:r>
              <a:rPr lang="en-US" altLang="ja-JP" sz="2000">
                <a:solidFill>
                  <a:srgbClr val="FF0000"/>
                </a:solidFill>
              </a:rPr>
              <a:t> </a:t>
            </a:r>
            <a:r>
              <a:rPr lang="en-US" altLang="ja-JP" sz="2000"/>
              <a:t>class and implements </a:t>
            </a:r>
            <a:r>
              <a:rPr lang="en-US" altLang="ja-JP" sz="2000" b="1">
                <a:solidFill>
                  <a:srgbClr val="FF0000"/>
                </a:solidFill>
              </a:rPr>
              <a:t>Serializable</a:t>
            </a:r>
            <a:r>
              <a:rPr lang="en-US" altLang="ja-JP" sz="2000">
                <a:solidFill>
                  <a:srgbClr val="FF0000"/>
                </a:solidFill>
              </a:rPr>
              <a:t> </a:t>
            </a:r>
            <a:r>
              <a:rPr lang="en-US" altLang="ja-JP" sz="2000"/>
              <a:t>interface. </a:t>
            </a:r>
            <a:endParaRPr lang="en-US" altLang="ja-JP" sz="2000" smtClean="0"/>
          </a:p>
          <a:p>
            <a:pPr lvl="1" algn="just" eaLnBrk="1" hangingPunct="1">
              <a:spcBef>
                <a:spcPts val="600"/>
              </a:spcBef>
              <a:defRPr/>
            </a:pPr>
            <a:r>
              <a:rPr lang="en-US" altLang="ja-JP" sz="1600" smtClean="0"/>
              <a:t>It </a:t>
            </a:r>
            <a:r>
              <a:rPr lang="en-US" altLang="ja-JP" sz="1800"/>
              <a:t>provides http specific methods such as </a:t>
            </a:r>
            <a:r>
              <a:rPr lang="en-US" altLang="ja-JP" sz="1800" i="1"/>
              <a:t>doGet</a:t>
            </a:r>
            <a:r>
              <a:rPr lang="en-US" altLang="ja-JP" sz="1800"/>
              <a:t>, </a:t>
            </a:r>
            <a:r>
              <a:rPr lang="en-US" altLang="ja-JP" sz="1800" i="1"/>
              <a:t>doPost</a:t>
            </a:r>
            <a:r>
              <a:rPr lang="en-US" altLang="ja-JP" sz="1800"/>
              <a:t>, </a:t>
            </a:r>
            <a:r>
              <a:rPr lang="en-US" altLang="ja-JP" sz="1800" i="1"/>
              <a:t>doHead</a:t>
            </a:r>
            <a:r>
              <a:rPr lang="en-US" altLang="ja-JP" sz="1800"/>
              <a:t>, </a:t>
            </a:r>
            <a:r>
              <a:rPr lang="en-US" altLang="ja-JP" sz="1800" i="1"/>
              <a:t>doTrace </a:t>
            </a:r>
            <a:r>
              <a:rPr lang="en-US" altLang="ja-JP" sz="1800"/>
              <a:t>etc.</a:t>
            </a:r>
          </a:p>
          <a:p>
            <a:pPr algn="just" eaLnBrk="1" hangingPunct="1">
              <a:spcBef>
                <a:spcPts val="600"/>
              </a:spcBef>
              <a:defRPr/>
            </a:pPr>
            <a:r>
              <a:rPr lang="en-US" altLang="ja-JP" sz="2000" smtClean="0"/>
              <a:t>Method </a:t>
            </a:r>
            <a:r>
              <a:rPr lang="en-US" altLang="ja-JP" sz="2000" b="1">
                <a:latin typeface="Courier New" pitchFamily="49" charset="0"/>
              </a:rPr>
              <a:t>doGet</a:t>
            </a:r>
            <a:r>
              <a:rPr lang="en-US" altLang="ja-JP" sz="2000"/>
              <a:t> responds to </a:t>
            </a:r>
            <a:r>
              <a:rPr lang="en-US" altLang="ja-JP" sz="2000" b="1">
                <a:latin typeface="Courier New" pitchFamily="49" charset="0"/>
              </a:rPr>
              <a:t>get</a:t>
            </a:r>
            <a:r>
              <a:rPr lang="en-US" altLang="ja-JP" sz="2000"/>
              <a:t> requests </a:t>
            </a:r>
          </a:p>
          <a:p>
            <a:pPr lvl="1" algn="just" eaLnBrk="1" hangingPunct="1">
              <a:spcBef>
                <a:spcPts val="600"/>
              </a:spcBef>
              <a:defRPr/>
            </a:pPr>
            <a:r>
              <a:rPr lang="en-US" altLang="ja-JP" sz="1800"/>
              <a:t>Retrieve the content of a </a:t>
            </a:r>
            <a:r>
              <a:rPr lang="en-US" altLang="ja-JP" sz="1800" smtClean="0"/>
              <a:t>URL.</a:t>
            </a:r>
            <a:endParaRPr lang="en-US" altLang="ja-JP" sz="1800"/>
          </a:p>
          <a:p>
            <a:pPr algn="just" eaLnBrk="1" hangingPunct="1">
              <a:spcBef>
                <a:spcPts val="600"/>
              </a:spcBef>
              <a:defRPr/>
            </a:pPr>
            <a:r>
              <a:rPr lang="en-US" altLang="ja-JP" sz="2000"/>
              <a:t>Method </a:t>
            </a:r>
            <a:r>
              <a:rPr lang="en-US" altLang="ja-JP" sz="2000" b="1">
                <a:latin typeface="Courier New" pitchFamily="49" charset="0"/>
              </a:rPr>
              <a:t>doPost</a:t>
            </a:r>
            <a:r>
              <a:rPr lang="en-US" altLang="ja-JP" sz="2000"/>
              <a:t> responds to </a:t>
            </a:r>
            <a:r>
              <a:rPr lang="en-US" altLang="ja-JP" sz="2000" b="1">
                <a:latin typeface="Courier New" pitchFamily="49" charset="0"/>
              </a:rPr>
              <a:t>post</a:t>
            </a:r>
            <a:r>
              <a:rPr lang="en-US" altLang="ja-JP" sz="2000"/>
              <a:t> requests</a:t>
            </a:r>
          </a:p>
          <a:p>
            <a:pPr lvl="1" algn="just" eaLnBrk="1" hangingPunct="1">
              <a:spcBef>
                <a:spcPts val="600"/>
              </a:spcBef>
              <a:defRPr/>
            </a:pPr>
            <a:r>
              <a:rPr lang="en-US" altLang="ja-JP" sz="1800"/>
              <a:t>Post data from an HTML form to a server-side form </a:t>
            </a:r>
            <a:r>
              <a:rPr lang="en-US" altLang="ja-JP" sz="1800" smtClean="0"/>
              <a:t>handler.</a:t>
            </a:r>
            <a:endParaRPr lang="en-US" altLang="ja-JP" sz="1800"/>
          </a:p>
          <a:p>
            <a:pPr lvl="1" algn="just" eaLnBrk="1" hangingPunct="1">
              <a:spcBef>
                <a:spcPts val="600"/>
              </a:spcBef>
              <a:defRPr/>
            </a:pPr>
            <a:r>
              <a:rPr lang="en-US" altLang="ja-JP" sz="1800"/>
              <a:t>Browsers cache Web </a:t>
            </a:r>
            <a:r>
              <a:rPr lang="en-US" altLang="ja-JP" sz="1800" smtClean="0"/>
              <a:t>pages.</a:t>
            </a:r>
            <a:endParaRPr lang="en-US" altLang="ja-JP" sz="1800"/>
          </a:p>
          <a:p>
            <a:pPr algn="just">
              <a:spcBef>
                <a:spcPts val="600"/>
              </a:spcBef>
              <a:defRPr/>
            </a:pPr>
            <a:r>
              <a:rPr lang="en-US" altLang="ja-JP" sz="2000" b="1"/>
              <a:t>HttpServletRequest</a:t>
            </a:r>
            <a:r>
              <a:rPr lang="en-US" altLang="ja-JP" sz="2000"/>
              <a:t> and </a:t>
            </a:r>
            <a:r>
              <a:rPr lang="en-US" altLang="ja-JP" sz="2000" b="1">
                <a:latin typeface="Courier New" pitchFamily="49" charset="0"/>
              </a:rPr>
              <a:t>HttpServletResponse</a:t>
            </a:r>
            <a:r>
              <a:rPr lang="en-US" altLang="ja-JP" sz="2000">
                <a:latin typeface="Times New Roman" pitchFamily="18" charset="0"/>
              </a:rPr>
              <a:t> objects</a:t>
            </a:r>
          </a:p>
          <a:p>
            <a:pPr lvl="1" algn="just">
              <a:spcBef>
                <a:spcPts val="600"/>
              </a:spcBef>
              <a:defRPr/>
            </a:pPr>
            <a:r>
              <a:rPr lang="en-US" altLang="ja-JP" sz="1800"/>
              <a:t>Created by the servlet </a:t>
            </a:r>
            <a:r>
              <a:rPr lang="en-US" altLang="ja-JP" sz="1800">
                <a:solidFill>
                  <a:srgbClr val="FF0000"/>
                </a:solidFill>
              </a:rPr>
              <a:t>container</a:t>
            </a:r>
            <a:r>
              <a:rPr lang="en-US" altLang="ja-JP" sz="1800"/>
              <a:t> and </a:t>
            </a:r>
            <a:r>
              <a:rPr lang="en-US" altLang="ja-JP" sz="1800">
                <a:solidFill>
                  <a:srgbClr val="FF0000"/>
                </a:solidFill>
              </a:rPr>
              <a:t>passed </a:t>
            </a:r>
            <a:r>
              <a:rPr lang="en-US" altLang="ja-JP" sz="1800"/>
              <a:t>as an argument to the servlet's service methods (doGet, doPost, etc.)</a:t>
            </a:r>
          </a:p>
          <a:p>
            <a:pPr lvl="1" algn="just">
              <a:spcBef>
                <a:spcPts val="600"/>
              </a:spcBef>
              <a:defRPr/>
            </a:pPr>
            <a:r>
              <a:rPr lang="en-US" altLang="ja-JP" sz="1800" b="1"/>
              <a:t>HttpServletRequest</a:t>
            </a:r>
            <a:r>
              <a:rPr lang="en-US" altLang="ja-JP" sz="1800"/>
              <a:t> object contains request from the client,</a:t>
            </a:r>
          </a:p>
          <a:p>
            <a:pPr lvl="1" algn="just">
              <a:spcBef>
                <a:spcPts val="600"/>
              </a:spcBef>
              <a:defRPr/>
            </a:pPr>
            <a:r>
              <a:rPr lang="en-US" altLang="ja-JP" sz="1800" b="1"/>
              <a:t>HttpServletResponse</a:t>
            </a:r>
            <a:r>
              <a:rPr lang="en-US" altLang="ja-JP" sz="1800"/>
              <a:t> object provides HTTP-specific functionality in sending a response (access HTTP headers, cookies, etc</a:t>
            </a:r>
            <a:r>
              <a:rPr lang="en-US" altLang="ja-JP" sz="1800" smtClean="0"/>
              <a:t>.)</a:t>
            </a:r>
            <a:endParaRPr lang="vi-VN" altLang="ja-JP" sz="2000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12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58A922C-7B53-4D84-A221-EED6D64D73B8}" type="slidenum">
              <a:rPr lang="vi-VN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vi-VN" altLang="en-US" sz="1200" smtClean="0">
              <a:solidFill>
                <a:srgbClr val="898989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/>
              <a:t>43e-BM/HR/HDCV/FSOFT V1.2 - ©FPT SOFTWARE - Fresher Academy - Internal 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358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HttpServlet Class</a:t>
            </a:r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1800" b="1"/>
              <a:t>public void service(ServletRequest req,ServletResponse </a:t>
            </a:r>
            <a:r>
              <a:rPr lang="en-US" sz="1800" b="1" smtClean="0"/>
              <a:t>res)</a:t>
            </a:r>
            <a:r>
              <a:rPr lang="en-US" sz="1800" smtClean="0"/>
              <a:t>: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1600" smtClean="0"/>
              <a:t>dispatches </a:t>
            </a:r>
            <a:r>
              <a:rPr lang="en-US" sz="1600"/>
              <a:t>the </a:t>
            </a:r>
            <a:r>
              <a:rPr lang="en-US" sz="1600">
                <a:solidFill>
                  <a:srgbClr val="FF0000"/>
                </a:solidFill>
              </a:rPr>
              <a:t>request</a:t>
            </a:r>
            <a:r>
              <a:rPr lang="en-US" sz="1600"/>
              <a:t> to the protected </a:t>
            </a:r>
            <a:r>
              <a:rPr lang="en-US" sz="1600">
                <a:solidFill>
                  <a:srgbClr val="FF0000"/>
                </a:solidFill>
              </a:rPr>
              <a:t>service method </a:t>
            </a:r>
            <a:r>
              <a:rPr lang="en-US" sz="1600"/>
              <a:t>by converting the request and response object into http type. </a:t>
            </a:r>
            <a:endParaRPr lang="en-US" sz="1600" smtClean="0"/>
          </a:p>
          <a:p>
            <a:pPr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1800" b="1" smtClean="0"/>
              <a:t>protected </a:t>
            </a:r>
            <a:r>
              <a:rPr lang="en-US" sz="1800" b="1"/>
              <a:t>void service(HttpServletRequest </a:t>
            </a:r>
            <a:r>
              <a:rPr lang="en-US" sz="1800" b="1" smtClean="0"/>
              <a:t>req, HttpServletResponse </a:t>
            </a:r>
            <a:r>
              <a:rPr lang="en-US" sz="1800" b="1"/>
              <a:t>res</a:t>
            </a:r>
            <a:r>
              <a:rPr lang="en-US" sz="1800" b="1" smtClean="0"/>
              <a:t>):</a:t>
            </a:r>
            <a:r>
              <a:rPr lang="en-US" sz="1800" smtClean="0"/>
              <a:t> 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1600"/>
              <a:t>receives the request from the service method, and dispatches the request to the doXXX() method depending on the incoming http request type. </a:t>
            </a:r>
          </a:p>
          <a:p>
            <a:pPr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1800" b="1" smtClean="0"/>
              <a:t>protected </a:t>
            </a:r>
            <a:r>
              <a:rPr lang="en-US" sz="1800" b="1"/>
              <a:t>void doGet(HttpServletRequest req, HttpServletResponse res</a:t>
            </a:r>
            <a:r>
              <a:rPr lang="en-US" sz="1800" b="1" smtClean="0"/>
              <a:t>)</a:t>
            </a:r>
            <a:r>
              <a:rPr lang="en-US" sz="1800" smtClean="0"/>
              <a:t>: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1600"/>
              <a:t>handles the GET request. It is invoked by the web container. </a:t>
            </a:r>
          </a:p>
          <a:p>
            <a:pPr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1800" b="1" smtClean="0"/>
              <a:t>protected </a:t>
            </a:r>
            <a:r>
              <a:rPr lang="en-US" sz="1800" b="1"/>
              <a:t>void doPost(HttpServletRequest req, HttpServletResponse </a:t>
            </a:r>
            <a:r>
              <a:rPr lang="en-US" sz="1800" b="1" smtClean="0"/>
              <a:t>res)</a:t>
            </a:r>
            <a:r>
              <a:rPr lang="en-US" sz="1800" smtClean="0"/>
              <a:t>: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1600"/>
              <a:t>handles the POST request. It is invoked by the web container.</a:t>
            </a:r>
          </a:p>
          <a:p>
            <a:pPr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1800" b="1"/>
              <a:t>protected void doHead(HttpServletRequest req, HttpServletResponse res)</a:t>
            </a:r>
            <a:r>
              <a:rPr lang="en-US" sz="1800"/>
              <a:t> </a:t>
            </a:r>
            <a:endParaRPr lang="en-US" sz="1800" smtClean="0"/>
          </a:p>
          <a:p>
            <a:pPr lvl="1"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1600"/>
              <a:t>handles the HEAD request. It is invoked by the web container. </a:t>
            </a:r>
          </a:p>
          <a:p>
            <a:pPr algn="just"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1700" b="1" smtClean="0"/>
              <a:t>protected </a:t>
            </a:r>
            <a:r>
              <a:rPr lang="en-US" sz="1700" b="1"/>
              <a:t>void doOptions(HttpServletRequest req, HttpServletResponse res</a:t>
            </a:r>
            <a:r>
              <a:rPr lang="en-US" sz="1700" b="1" smtClean="0"/>
              <a:t>)</a:t>
            </a:r>
            <a:endParaRPr lang="en-US" sz="1700" smtClean="0"/>
          </a:p>
          <a:p>
            <a:pPr lvl="1"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1600"/>
              <a:t>handles the OPTIONS request. It is invoked by the web container. </a:t>
            </a:r>
          </a:p>
          <a:p>
            <a:pPr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1800" b="1" smtClean="0"/>
              <a:t>protected </a:t>
            </a:r>
            <a:r>
              <a:rPr lang="en-US" sz="1800" b="1"/>
              <a:t>void doPut(HttpServletRequest req, HttpServletResponse res</a:t>
            </a:r>
            <a:r>
              <a:rPr lang="en-US" sz="1800" b="1" smtClean="0"/>
              <a:t>)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1600"/>
              <a:t>handles the PUT request. It is invoked by the web container.</a:t>
            </a:r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12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4970149-6A9E-4FDC-A5F1-C04BAA1C392D}" type="slidenum">
              <a:rPr lang="vi-VN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vi-VN" altLang="en-US" sz="1200" smtClean="0">
              <a:solidFill>
                <a:srgbClr val="898989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/>
              <a:t>43e-BM/HR/HDCV/FSOFT V1.2 - ©FPT SOFTWARE - Fresher Academy - Internal 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663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HttpServlet Class</a:t>
            </a:r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1200"/>
              </a:spcBef>
              <a:defRPr/>
            </a:pPr>
            <a:r>
              <a:rPr lang="en-US" sz="1800" b="1"/>
              <a:t>protected void doTrace(HttpServletRequest req, HttpServletResponse res</a:t>
            </a:r>
            <a:r>
              <a:rPr lang="en-US" sz="1800" b="1" smtClean="0"/>
              <a:t>)</a:t>
            </a:r>
            <a:r>
              <a:rPr lang="en-US" sz="1800" smtClean="0"/>
              <a:t>:</a:t>
            </a:r>
          </a:p>
          <a:p>
            <a:pPr lvl="1">
              <a:spcBef>
                <a:spcPts val="1200"/>
              </a:spcBef>
              <a:defRPr/>
            </a:pPr>
            <a:r>
              <a:rPr lang="en-US" sz="1400" smtClean="0"/>
              <a:t>handles </a:t>
            </a:r>
            <a:r>
              <a:rPr lang="en-US" sz="1400"/>
              <a:t>the TRACE request. It is invoked by the web container. </a:t>
            </a:r>
            <a:endParaRPr lang="en-US" sz="1400" smtClean="0"/>
          </a:p>
          <a:p>
            <a:pPr>
              <a:spcBef>
                <a:spcPts val="1200"/>
              </a:spcBef>
              <a:defRPr/>
            </a:pPr>
            <a:r>
              <a:rPr lang="en-US" sz="1800" b="1" smtClean="0"/>
              <a:t>protected </a:t>
            </a:r>
            <a:r>
              <a:rPr lang="en-US" sz="1800" b="1"/>
              <a:t>void doDelete(HttpServletRequest req, HttpServletResponse res)</a:t>
            </a:r>
            <a:r>
              <a:rPr lang="en-US" sz="1800"/>
              <a:t> </a:t>
            </a:r>
            <a:endParaRPr lang="en-US" sz="1800" smtClean="0"/>
          </a:p>
          <a:p>
            <a:pPr lvl="1">
              <a:spcBef>
                <a:spcPts val="1200"/>
              </a:spcBef>
              <a:defRPr/>
            </a:pPr>
            <a:r>
              <a:rPr lang="en-US" sz="1400" smtClean="0"/>
              <a:t>handles </a:t>
            </a:r>
            <a:r>
              <a:rPr lang="en-US" sz="1400"/>
              <a:t>the DELETE request. It is invoked by the web container. </a:t>
            </a:r>
            <a:endParaRPr lang="en-US" sz="1400" smtClean="0"/>
          </a:p>
          <a:p>
            <a:pPr>
              <a:spcBef>
                <a:spcPts val="1200"/>
              </a:spcBef>
              <a:defRPr/>
            </a:pPr>
            <a:r>
              <a:rPr lang="en-US" sz="1800" b="1" smtClean="0"/>
              <a:t>protected </a:t>
            </a:r>
            <a:r>
              <a:rPr lang="en-US" sz="1800" b="1"/>
              <a:t>long getLastModified(HttpServletRequest req)</a:t>
            </a:r>
            <a:r>
              <a:rPr lang="en-US" sz="1800"/>
              <a:t> </a:t>
            </a:r>
            <a:endParaRPr lang="en-US" sz="1800" smtClean="0"/>
          </a:p>
          <a:p>
            <a:pPr lvl="1">
              <a:spcBef>
                <a:spcPts val="1200"/>
              </a:spcBef>
              <a:defRPr/>
            </a:pPr>
            <a:r>
              <a:rPr lang="en-US" sz="1400" smtClean="0"/>
              <a:t>returns </a:t>
            </a:r>
            <a:r>
              <a:rPr lang="en-US" sz="1400"/>
              <a:t>the time when HttpServletRequest was last modified since midnight January 1, 1970 GMT.</a:t>
            </a:r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12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79137BC-813E-4A2F-B624-7A44539133D8}" type="slidenum">
              <a:rPr lang="vi-VN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vi-VN" altLang="en-US" sz="1200" smtClean="0">
              <a:solidFill>
                <a:srgbClr val="898989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/>
              <a:t>43e-BM/HR/HDCV/FSOFT V1.2 - ©FPT SOFTWARE - Fresher Academy - Internal 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97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Servlet Request and </a:t>
            </a:r>
            <a:r>
              <a:rPr lang="en-US" sz="3200" smtClean="0"/>
              <a:t>Response</a:t>
            </a:r>
            <a:endParaRPr lang="en-US" sz="320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Section 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/>
              <a:t>43e-BM/HR/HDCV/FSOFT V1.2 - ©FPT SOFTWARE - Fresher Academy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771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HttpServletRequest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400" b="1"/>
              <a:t>HttpServletRequest</a:t>
            </a:r>
            <a:r>
              <a:rPr lang="en-US" sz="2400"/>
              <a:t> interface adds the methods that relates to the </a:t>
            </a:r>
            <a:r>
              <a:rPr lang="en-US" sz="2400" b="1"/>
              <a:t>HTTP</a:t>
            </a:r>
            <a:r>
              <a:rPr lang="en-US" sz="2400"/>
              <a:t> protocol</a:t>
            </a:r>
            <a:r>
              <a:rPr lang="en-US" sz="2400" smtClean="0"/>
              <a:t>.</a:t>
            </a:r>
          </a:p>
          <a:p>
            <a:r>
              <a:rPr lang="en-US" sz="2400"/>
              <a:t>Methods </a:t>
            </a:r>
            <a:r>
              <a:rPr lang="en-US" sz="2400" smtClean="0"/>
              <a:t>(extension/addition method)</a:t>
            </a:r>
            <a:endParaRPr lang="en-US" sz="24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/>
              <a:t>43e-BM/HR/HDCV/FSOFT V1.2 - ©FPT SOFTWARE - Fresher Academy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16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3831" y="1276576"/>
            <a:ext cx="1521629" cy="243908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566" y="2143733"/>
            <a:ext cx="6762750" cy="4000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666" y="2557272"/>
            <a:ext cx="6686550" cy="9334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4666" y="3533162"/>
            <a:ext cx="6696075" cy="7715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5616" y="4330883"/>
            <a:ext cx="6705600" cy="59055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6566" y="4947629"/>
            <a:ext cx="6696075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431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HttpServletResponse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400" b="1"/>
              <a:t>HttpServletResponse</a:t>
            </a:r>
            <a:r>
              <a:rPr lang="en-US" sz="2400"/>
              <a:t> interface adds the methods that relates to the </a:t>
            </a:r>
            <a:r>
              <a:rPr lang="en-US" sz="2400" b="1"/>
              <a:t>HTTP</a:t>
            </a:r>
            <a:r>
              <a:rPr lang="en-US" sz="2400"/>
              <a:t> response</a:t>
            </a:r>
            <a:r>
              <a:rPr lang="en-US" sz="2400" smtClean="0"/>
              <a:t>.</a:t>
            </a:r>
          </a:p>
          <a:p>
            <a:pPr algn="just"/>
            <a:r>
              <a:rPr lang="en-US" sz="2400"/>
              <a:t>Methods (extension/addition method</a:t>
            </a:r>
            <a:r>
              <a:rPr lang="en-US" sz="2400" smtClean="0"/>
              <a:t>)</a:t>
            </a:r>
            <a:endParaRPr lang="en-US" sz="24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/>
              <a:t>43e-BM/HR/HDCV/FSOFT V1.2 - ©FPT SOFTWARE - Fresher Academy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17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848" y="2053091"/>
            <a:ext cx="6696075" cy="3714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7611" y="1236889"/>
            <a:ext cx="1847850" cy="29908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848" y="2408464"/>
            <a:ext cx="6696075" cy="6477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4610" y="3129076"/>
            <a:ext cx="6686550" cy="94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879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RequestDispatcher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400" b="1"/>
              <a:t>RequestDispatcher</a:t>
            </a:r>
            <a:r>
              <a:rPr lang="en-US" sz="2400"/>
              <a:t> is an interface, implementation of which defines an object which can dispatch request to any resources(such as HTML, Image, JSP, Servlet) on the server</a:t>
            </a:r>
            <a:r>
              <a:rPr lang="en-US" sz="2400" smtClean="0"/>
              <a:t>.</a:t>
            </a:r>
          </a:p>
          <a:p>
            <a:pPr algn="just"/>
            <a:r>
              <a:rPr lang="en-US" sz="2400" b="1" smtClean="0"/>
              <a:t>Methods:</a:t>
            </a:r>
          </a:p>
          <a:p>
            <a:pPr algn="just"/>
            <a:endParaRPr lang="en-US" sz="2400" b="1"/>
          </a:p>
          <a:p>
            <a:pPr algn="just"/>
            <a:endParaRPr lang="en-US" sz="2400" b="1" smtClean="0"/>
          </a:p>
          <a:p>
            <a:pPr algn="just"/>
            <a:endParaRPr lang="en-US" sz="2400" b="1"/>
          </a:p>
          <a:p>
            <a:pPr algn="just"/>
            <a:endParaRPr lang="en-US" sz="2400" b="1" smtClean="0"/>
          </a:p>
          <a:p>
            <a:pPr algn="just"/>
            <a:endParaRPr lang="en-US" sz="2400" b="1"/>
          </a:p>
          <a:p>
            <a:pPr algn="just"/>
            <a:r>
              <a:rPr lang="en-US" sz="2400" b="1" smtClean="0"/>
              <a:t>Example:</a:t>
            </a:r>
          </a:p>
          <a:p>
            <a:pPr marL="0" indent="0" algn="just">
              <a:buNone/>
            </a:pPr>
            <a:endParaRPr lang="en-US" sz="24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/>
              <a:t>43e-BM/HR/HDCV/FSOFT V1.2 - ©FPT SOFTWARE - Fresher Academy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18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873" y="2393523"/>
            <a:ext cx="6715125" cy="1866900"/>
          </a:xfrm>
          <a:prstGeom prst="rect">
            <a:avLst/>
          </a:prstGeom>
        </p:spPr>
      </p:pic>
      <p:pic>
        <p:nvPicPr>
          <p:cNvPr id="7170" name="Picture 2" descr="RequestDispatcher detail and instantiation using forward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60" b="10824"/>
          <a:stretch/>
        </p:blipFill>
        <p:spPr bwMode="auto">
          <a:xfrm>
            <a:off x="1888702" y="4363128"/>
            <a:ext cx="5919394" cy="1631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2446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RequestDispatcher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/>
              <a:t>redirection </a:t>
            </a:r>
            <a:r>
              <a:rPr lang="en-US" b="1" smtClean="0"/>
              <a:t>vs request </a:t>
            </a:r>
            <a:r>
              <a:rPr lang="en-US" b="1"/>
              <a:t>dispatching</a:t>
            </a:r>
            <a:endParaRPr lang="en-US" smtClean="0"/>
          </a:p>
          <a:p>
            <a:pPr algn="just"/>
            <a:r>
              <a:rPr lang="en-US" sz="2400" smtClean="0"/>
              <a:t>The </a:t>
            </a:r>
            <a:r>
              <a:rPr lang="en-US" sz="2400"/>
              <a:t>main difference between a </a:t>
            </a:r>
            <a:r>
              <a:rPr lang="en-US" sz="2400" b="1"/>
              <a:t>redirection</a:t>
            </a:r>
            <a:r>
              <a:rPr lang="en-US" sz="2400"/>
              <a:t> and a </a:t>
            </a:r>
            <a:r>
              <a:rPr lang="en-US" sz="2400" b="1"/>
              <a:t>request </a:t>
            </a:r>
            <a:r>
              <a:rPr lang="en-US" sz="2400" b="1" smtClean="0"/>
              <a:t>dispatching</a:t>
            </a:r>
            <a:r>
              <a:rPr lang="en-US" sz="2400" smtClean="0"/>
              <a:t>:</a:t>
            </a:r>
          </a:p>
          <a:p>
            <a:pPr lvl="1" algn="just"/>
            <a:r>
              <a:rPr lang="en-US" sz="2000" smtClean="0"/>
              <a:t>redirection </a:t>
            </a:r>
            <a:r>
              <a:rPr lang="en-US" sz="2000"/>
              <a:t>makes the client(browser) create a new request to get to the resource, </a:t>
            </a:r>
            <a:r>
              <a:rPr lang="en-US" sz="2000" smtClean="0"/>
              <a:t>the </a:t>
            </a:r>
            <a:r>
              <a:rPr lang="en-US" sz="2000"/>
              <a:t>user can see the new </a:t>
            </a:r>
            <a:r>
              <a:rPr lang="en-US" sz="2000" smtClean="0"/>
              <a:t>URL;</a:t>
            </a:r>
          </a:p>
          <a:p>
            <a:pPr lvl="1" algn="just"/>
            <a:r>
              <a:rPr lang="en-US" sz="2000" smtClean="0"/>
              <a:t>request </a:t>
            </a:r>
            <a:r>
              <a:rPr lang="en-US" sz="2000"/>
              <a:t>dispatch get the resource in same request and URL does not changes.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/>
              <a:t>43e-BM/HR/HDCV/FSOFT V1.2 - ©FPT SOFTWARE - Fresher Academy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848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Learning Goals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192088" y="777875"/>
          <a:ext cx="8713787" cy="54371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F593FB6-CB64-4E16-9FAB-0C24F865F7F2}" type="slidenum">
              <a:rPr lang="vi-VN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vi-VN" altLang="en-US" sz="1200" smtClean="0">
              <a:solidFill>
                <a:srgbClr val="898989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/>
              <a:t>43e-BM/HR/HDCV/FSOFT V1.2 - ©FPT SOFTWARE - Fresher Academy - Internal 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805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A0C6768-C85A-4565-BE1F-B858BBB764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D081348-7868-4526-A407-E31FF189B96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6F681FB-CC30-4899-B3E2-2ACEC3DD36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5A0921E-266C-4FBB-8E19-AFBB48D61B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B37A91A-826D-40DD-BAE4-8F0F0FA97FD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7E78B82-F122-4B34-98E8-2594EA49BD4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6E658EA-06DA-4880-A599-168FD6A4B6A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0FB8C3C-6C35-4069-8C1D-B7C7EBBD4E7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/>
              <a:t>Create servlet in Eclipse IDE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Section </a:t>
            </a:r>
            <a:r>
              <a:rPr lang="en-US" smtClean="0"/>
              <a:t>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/>
              <a:t>43e-BM/HR/HDCV/FSOFT V1.2 - ©FPT SOFTWARE - Fresher Academy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202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Steps to create Servlet using Eclipse </a:t>
            </a:r>
            <a:r>
              <a:rPr lang="en-US" sz="3200" smtClean="0"/>
              <a:t>IDE</a:t>
            </a:r>
            <a:endParaRPr lang="en-US" sz="320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smtClean="0"/>
              <a:t>Create a </a:t>
            </a:r>
            <a:r>
              <a:rPr lang="en-US" sz="2000" b="1" smtClean="0"/>
              <a:t>Dynamic Web Project</a:t>
            </a:r>
            <a:r>
              <a:rPr lang="en-US" sz="2000" smtClean="0"/>
              <a:t>, give a name to your project (Ex: </a:t>
            </a:r>
            <a:r>
              <a:rPr lang="en-US" sz="2000" b="1" smtClean="0"/>
              <a:t>SMS_P1</a:t>
            </a:r>
            <a:r>
              <a:rPr lang="en-US" sz="2000" smtClean="0"/>
              <a:t>)</a:t>
            </a:r>
            <a:endParaRPr lang="en-US" sz="20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/>
              <a:t>43e-BM/HR/HDCV/FSOFT V1.2 - ©FPT SOFTWARE - Fresher Academy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21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630670" y="1240283"/>
            <a:ext cx="7822975" cy="5045527"/>
            <a:chOff x="630670" y="1240283"/>
            <a:chExt cx="7822975" cy="5045527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2"/>
            <a:srcRect l="18035" t="3351" r="21888" b="29940"/>
            <a:stretch/>
          </p:blipFill>
          <p:spPr>
            <a:xfrm>
              <a:off x="630670" y="1240283"/>
              <a:ext cx="5104209" cy="3186574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86695" y="3323535"/>
              <a:ext cx="2266950" cy="2962275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</p:pic>
        <p:sp>
          <p:nvSpPr>
            <p:cNvPr id="10" name="Flowchart: Preparation 9"/>
            <p:cNvSpPr/>
            <p:nvPr/>
          </p:nvSpPr>
          <p:spPr>
            <a:xfrm>
              <a:off x="4989478" y="1240283"/>
              <a:ext cx="745401" cy="393582"/>
            </a:xfrm>
            <a:prstGeom prst="flowChartPreparation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rgbClr val="FF0000"/>
                  </a:solidFill>
                </a:rPr>
                <a:t>1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1" name="Flowchart: Preparation 10"/>
            <p:cNvSpPr/>
            <p:nvPr/>
          </p:nvSpPr>
          <p:spPr>
            <a:xfrm>
              <a:off x="6174138" y="2859413"/>
              <a:ext cx="745401" cy="393582"/>
            </a:xfrm>
            <a:prstGeom prst="flowChartPreparation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rgbClr val="FF0000"/>
                  </a:solidFill>
                </a:rPr>
                <a:t>2</a:t>
              </a: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3136900" y="5333842"/>
            <a:ext cx="30372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i="1" smtClean="0">
                <a:latin typeface="Candara" panose="020E0502030303020204" pitchFamily="34" charset="0"/>
              </a:rPr>
              <a:t>A </a:t>
            </a:r>
            <a:r>
              <a:rPr lang="en-US" b="1" i="1" smtClean="0">
                <a:latin typeface="Candara" panose="020E0502030303020204" pitchFamily="34" charset="0"/>
              </a:rPr>
              <a:t>directory </a:t>
            </a:r>
            <a:r>
              <a:rPr lang="en-US" b="1" i="1">
                <a:latin typeface="Candara" panose="020E0502030303020204" pitchFamily="34" charset="0"/>
              </a:rPr>
              <a:t>structure </a:t>
            </a:r>
            <a:r>
              <a:rPr lang="en-US" i="1">
                <a:latin typeface="Candara" panose="020E0502030303020204" pitchFamily="34" charset="0"/>
              </a:rPr>
              <a:t>of your Project will be automatically created by Eclipse IDE.</a:t>
            </a:r>
          </a:p>
        </p:txBody>
      </p:sp>
    </p:spTree>
    <p:extLst>
      <p:ext uri="{BB962C8B-B14F-4D97-AF65-F5344CB8AC3E}">
        <p14:creationId xmlns:p14="http://schemas.microsoft.com/office/powerpoint/2010/main" val="378450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Steps to create Servlet using Eclipse 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Create a </a:t>
            </a:r>
            <a:r>
              <a:rPr lang="en-US" b="1"/>
              <a:t>Servlet</a:t>
            </a:r>
            <a:r>
              <a:rPr lang="en-US"/>
              <a:t> class by extends </a:t>
            </a:r>
            <a:r>
              <a:rPr lang="en-US" smtClean="0"/>
              <a:t>HttpServlet.</a:t>
            </a:r>
          </a:p>
          <a:p>
            <a:endParaRPr lang="en-US"/>
          </a:p>
          <a:p>
            <a:endParaRPr lang="en-US" smtClean="0"/>
          </a:p>
          <a:p>
            <a:endParaRPr lang="en-US"/>
          </a:p>
          <a:p>
            <a:endParaRPr lang="en-US" smtClean="0"/>
          </a:p>
          <a:p>
            <a:endParaRPr lang="en-US"/>
          </a:p>
          <a:p>
            <a:endParaRPr lang="en-US" smtClean="0"/>
          </a:p>
          <a:p>
            <a:r>
              <a:rPr lang="en-US"/>
              <a:t>Add </a:t>
            </a:r>
            <a:r>
              <a:rPr lang="en-US" b="1"/>
              <a:t>servlet-api.jar</a:t>
            </a:r>
            <a:r>
              <a:rPr lang="en-US"/>
              <a:t> JAR </a:t>
            </a:r>
            <a:endParaRPr lang="en-US" smtClean="0"/>
          </a:p>
          <a:p>
            <a:pPr marL="0" indent="0">
              <a:buNone/>
            </a:pPr>
            <a:r>
              <a:rPr lang="en-US"/>
              <a:t> </a:t>
            </a:r>
            <a:r>
              <a:rPr lang="en-US" smtClean="0"/>
              <a:t>   file </a:t>
            </a:r>
            <a:r>
              <a:rPr lang="en-US"/>
              <a:t>to your project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96240" y="6356350"/>
            <a:ext cx="7452359" cy="387213"/>
          </a:xfrm>
        </p:spPr>
        <p:txBody>
          <a:bodyPr/>
          <a:lstStyle/>
          <a:p>
            <a:pPr algn="l"/>
            <a:r>
              <a:rPr lang="en-US" smtClean="0"/>
              <a:t>43e-BM/HR/HDCV/FSOFT V1.2 - ©FPT SOFTWARE - Fresher Academy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22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497798" y="1308100"/>
            <a:ext cx="3832902" cy="2650472"/>
            <a:chOff x="497798" y="1308100"/>
            <a:chExt cx="3832902" cy="2650472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2"/>
            <a:srcRect r="50878" b="39584"/>
            <a:stretch/>
          </p:blipFill>
          <p:spPr>
            <a:xfrm>
              <a:off x="497798" y="1308100"/>
              <a:ext cx="3832902" cy="2650472"/>
            </a:xfrm>
            <a:prstGeom prst="rect">
              <a:avLst/>
            </a:prstGeom>
          </p:spPr>
        </p:pic>
        <p:sp>
          <p:nvSpPr>
            <p:cNvPr id="10" name="Rounded Rectangle 9"/>
            <p:cNvSpPr/>
            <p:nvPr/>
          </p:nvSpPr>
          <p:spPr>
            <a:xfrm>
              <a:off x="3289300" y="3217518"/>
              <a:ext cx="1041400" cy="279400"/>
            </a:xfrm>
            <a:prstGeom prst="round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330700" y="2894329"/>
            <a:ext cx="4574761" cy="3526045"/>
            <a:chOff x="-897144" y="3253359"/>
            <a:chExt cx="5010150" cy="3667125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897144" y="3253359"/>
              <a:ext cx="5010150" cy="3667125"/>
            </a:xfrm>
            <a:prstGeom prst="rect">
              <a:avLst/>
            </a:prstGeom>
          </p:spPr>
        </p:pic>
        <p:sp>
          <p:nvSpPr>
            <p:cNvPr id="14" name="Rounded Rectangle 13"/>
            <p:cNvSpPr/>
            <p:nvPr/>
          </p:nvSpPr>
          <p:spPr>
            <a:xfrm>
              <a:off x="0" y="5131215"/>
              <a:ext cx="1041400" cy="279400"/>
            </a:xfrm>
            <a:prstGeom prst="round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0018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3200">
                <a:cs typeface="Arial" pitchFamily="34" charset="0"/>
              </a:rPr>
              <a:t>Handling HTTP get Requests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2000" smtClean="0"/>
              <a:t>Create a </a:t>
            </a:r>
            <a:r>
              <a:rPr lang="en-US" sz="2000"/>
              <a:t>Servlet (</a:t>
            </a:r>
            <a:r>
              <a:rPr lang="en-US" sz="2000" i="1" smtClean="0"/>
              <a:t>WelcomeServlet.java</a:t>
            </a:r>
            <a:r>
              <a:rPr lang="en-US" sz="2000" smtClean="0"/>
              <a:t>):</a:t>
            </a:r>
            <a:endParaRPr lang="en-US" sz="2000"/>
          </a:p>
        </p:txBody>
      </p:sp>
      <p:grpSp>
        <p:nvGrpSpPr>
          <p:cNvPr id="29700" name="Group 5"/>
          <p:cNvGrpSpPr>
            <a:grpSpLocks/>
          </p:cNvGrpSpPr>
          <p:nvPr/>
        </p:nvGrpSpPr>
        <p:grpSpPr bwMode="auto">
          <a:xfrm>
            <a:off x="6350" y="271463"/>
            <a:ext cx="8897938" cy="6565900"/>
            <a:chOff x="7143" y="271463"/>
            <a:chExt cx="8897145" cy="6565899"/>
          </a:xfrm>
        </p:grpSpPr>
        <p:pic>
          <p:nvPicPr>
            <p:cNvPr id="29701" name="Picture 4" descr="\\10.16.34.110\cstc_content\Wip\eLearning\Tài liệu quy trình Elearning\Bo_template_tai_lieu_dao_tao\Template\Logo\logoCLC-02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58063" y="271463"/>
              <a:ext cx="1546225" cy="623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9702" name="Picture 7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43" y="1176337"/>
              <a:ext cx="5580063" cy="56610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grpSp>
          <p:nvGrpSpPr>
            <p:cNvPr id="29703" name="Group 4"/>
            <p:cNvGrpSpPr>
              <a:grpSpLocks/>
            </p:cNvGrpSpPr>
            <p:nvPr/>
          </p:nvGrpSpPr>
          <p:grpSpPr bwMode="auto">
            <a:xfrm>
              <a:off x="2797175" y="1555750"/>
              <a:ext cx="6107113" cy="433388"/>
              <a:chOff x="2208" y="144"/>
              <a:chExt cx="3133" cy="330"/>
            </a:xfrm>
          </p:grpSpPr>
          <p:sp>
            <p:nvSpPr>
              <p:cNvPr id="9" name="Text Box 5"/>
              <p:cNvSpPr txBox="1">
                <a:spLocks noChangeArrowheads="1"/>
              </p:cNvSpPr>
              <p:nvPr/>
            </p:nvSpPr>
            <p:spPr bwMode="auto">
              <a:xfrm>
                <a:off x="2879" y="144"/>
                <a:ext cx="2462" cy="330"/>
              </a:xfrm>
              <a:prstGeom prst="rect">
                <a:avLst/>
              </a:prstGeom>
              <a:solidFill>
                <a:srgbClr val="99CC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400" kern="0" dirty="0">
                    <a:solidFill>
                      <a:sysClr val="windowText" lastClr="000000"/>
                    </a:solidFill>
                    <a:latin typeface="Times New Roman" pitchFamily="18" charset="0"/>
                    <a:cs typeface="Arial" charset="0"/>
                  </a:rPr>
                  <a:t>Import the </a:t>
                </a:r>
                <a:r>
                  <a:rPr lang="en-US" sz="1400" b="1" kern="0" dirty="0" err="1">
                    <a:solidFill>
                      <a:sysClr val="windowText" lastClr="000000"/>
                    </a:solidFill>
                    <a:latin typeface="Times New Roman" pitchFamily="18" charset="0"/>
                    <a:cs typeface="Arial" charset="0"/>
                  </a:rPr>
                  <a:t>javax.servlet</a:t>
                </a:r>
                <a:r>
                  <a:rPr lang="en-US" sz="1400" kern="0" dirty="0">
                    <a:solidFill>
                      <a:sysClr val="windowText" lastClr="000000"/>
                    </a:solidFill>
                    <a:latin typeface="Times New Roman" pitchFamily="18" charset="0"/>
                    <a:cs typeface="Arial" charset="0"/>
                  </a:rPr>
                  <a:t> and </a:t>
                </a:r>
                <a:r>
                  <a:rPr lang="en-US" sz="1400" b="1" kern="0" dirty="0" err="1">
                    <a:solidFill>
                      <a:sysClr val="windowText" lastClr="000000"/>
                    </a:solidFill>
                    <a:latin typeface="Times New Roman" pitchFamily="18" charset="0"/>
                    <a:cs typeface="Arial" charset="0"/>
                  </a:rPr>
                  <a:t>javax.servlet.http</a:t>
                </a:r>
                <a:r>
                  <a:rPr lang="en-US" sz="1400" kern="0" dirty="0">
                    <a:solidFill>
                      <a:sysClr val="windowText" lastClr="000000"/>
                    </a:solidFill>
                    <a:latin typeface="Times New Roman" pitchFamily="18" charset="0"/>
                    <a:cs typeface="Arial" charset="0"/>
                  </a:rPr>
                  <a:t> packages.</a:t>
                </a:r>
              </a:p>
            </p:txBody>
          </p:sp>
          <p:sp>
            <p:nvSpPr>
              <p:cNvPr id="10" name="Line 6"/>
              <p:cNvSpPr>
                <a:spLocks noChangeShapeType="1"/>
              </p:cNvSpPr>
              <p:nvPr/>
            </p:nvSpPr>
            <p:spPr bwMode="auto">
              <a:xfrm flipH="1">
                <a:off x="2208" y="336"/>
                <a:ext cx="67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vi-VN" sz="1400" kern="0">
                  <a:solidFill>
                    <a:sysClr val="windowText" lastClr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grpSp>
          <p:nvGrpSpPr>
            <p:cNvPr id="29704" name="Group 7"/>
            <p:cNvGrpSpPr>
              <a:grpSpLocks/>
            </p:cNvGrpSpPr>
            <p:nvPr/>
          </p:nvGrpSpPr>
          <p:grpSpPr bwMode="auto">
            <a:xfrm>
              <a:off x="3300413" y="1985963"/>
              <a:ext cx="5603875" cy="523875"/>
              <a:chOff x="2208" y="144"/>
              <a:chExt cx="3500" cy="330"/>
            </a:xfrm>
          </p:grpSpPr>
          <p:sp>
            <p:nvSpPr>
              <p:cNvPr id="12" name="Text Box 8"/>
              <p:cNvSpPr txBox="1">
                <a:spLocks noChangeArrowheads="1"/>
              </p:cNvSpPr>
              <p:nvPr/>
            </p:nvSpPr>
            <p:spPr bwMode="auto">
              <a:xfrm>
                <a:off x="2712" y="144"/>
                <a:ext cx="2996" cy="330"/>
              </a:xfrm>
              <a:prstGeom prst="rect">
                <a:avLst/>
              </a:prstGeom>
              <a:solidFill>
                <a:srgbClr val="99CC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400" kern="0">
                    <a:solidFill>
                      <a:sysClr val="windowText" lastClr="000000"/>
                    </a:solidFill>
                    <a:latin typeface="Times New Roman" pitchFamily="18" charset="0"/>
                    <a:cs typeface="Arial" charset="0"/>
                  </a:rPr>
                  <a:t>Extends </a:t>
                </a:r>
                <a:r>
                  <a:rPr lang="en-US" sz="1400" b="1" kern="0">
                    <a:solidFill>
                      <a:sysClr val="windowText" lastClr="000000"/>
                    </a:solidFill>
                    <a:latin typeface="Times New Roman" pitchFamily="18" charset="0"/>
                    <a:cs typeface="Arial" charset="0"/>
                  </a:rPr>
                  <a:t>HttpServlet</a:t>
                </a:r>
                <a:r>
                  <a:rPr lang="en-US" sz="1400" kern="0">
                    <a:solidFill>
                      <a:sysClr val="windowText" lastClr="000000"/>
                    </a:solidFill>
                    <a:latin typeface="Times New Roman" pitchFamily="18" charset="0"/>
                    <a:cs typeface="Arial" charset="0"/>
                  </a:rPr>
                  <a:t> to handle HTTP </a:t>
                </a:r>
                <a:r>
                  <a:rPr lang="en-US" sz="1400" b="1" kern="0">
                    <a:solidFill>
                      <a:sysClr val="windowText" lastClr="000000"/>
                    </a:solidFill>
                    <a:latin typeface="Times New Roman" pitchFamily="18" charset="0"/>
                    <a:cs typeface="Arial" charset="0"/>
                  </a:rPr>
                  <a:t>get</a:t>
                </a:r>
                <a:r>
                  <a:rPr lang="en-US" sz="1400" kern="0">
                    <a:solidFill>
                      <a:sysClr val="windowText" lastClr="000000"/>
                    </a:solidFill>
                    <a:latin typeface="Times New Roman" pitchFamily="18" charset="0"/>
                    <a:cs typeface="Arial" charset="0"/>
                  </a:rPr>
                  <a:t> requests and HTTP </a:t>
                </a:r>
                <a:r>
                  <a:rPr lang="en-US" sz="1400" b="1" kern="0">
                    <a:solidFill>
                      <a:sysClr val="windowText" lastClr="000000"/>
                    </a:solidFill>
                    <a:latin typeface="Times New Roman" pitchFamily="18" charset="0"/>
                    <a:cs typeface="Arial" charset="0"/>
                  </a:rPr>
                  <a:t>post</a:t>
                </a:r>
                <a:r>
                  <a:rPr lang="en-US" sz="1400" kern="0">
                    <a:solidFill>
                      <a:sysClr val="windowText" lastClr="000000"/>
                    </a:solidFill>
                    <a:latin typeface="Times New Roman" pitchFamily="18" charset="0"/>
                    <a:cs typeface="Arial" charset="0"/>
                  </a:rPr>
                  <a:t> requests.</a:t>
                </a:r>
              </a:p>
            </p:txBody>
          </p:sp>
          <p:sp>
            <p:nvSpPr>
              <p:cNvPr id="13" name="Line 9"/>
              <p:cNvSpPr>
                <a:spLocks noChangeShapeType="1"/>
              </p:cNvSpPr>
              <p:nvPr/>
            </p:nvSpPr>
            <p:spPr bwMode="auto">
              <a:xfrm flipH="1">
                <a:off x="2208" y="336"/>
                <a:ext cx="503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vi-VN" sz="1400" kern="0">
                  <a:solidFill>
                    <a:sysClr val="windowText" lastClr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grpSp>
          <p:nvGrpSpPr>
            <p:cNvPr id="29705" name="Group 10"/>
            <p:cNvGrpSpPr>
              <a:grpSpLocks/>
            </p:cNvGrpSpPr>
            <p:nvPr/>
          </p:nvGrpSpPr>
          <p:grpSpPr bwMode="auto">
            <a:xfrm>
              <a:off x="3703638" y="2598738"/>
              <a:ext cx="5200650" cy="542925"/>
              <a:chOff x="1784" y="-81"/>
              <a:chExt cx="3557" cy="342"/>
            </a:xfrm>
          </p:grpSpPr>
          <p:sp>
            <p:nvSpPr>
              <p:cNvPr id="15" name="Text Box 11"/>
              <p:cNvSpPr txBox="1">
                <a:spLocks noChangeArrowheads="1"/>
              </p:cNvSpPr>
              <p:nvPr/>
            </p:nvSpPr>
            <p:spPr bwMode="auto">
              <a:xfrm>
                <a:off x="2059" y="-81"/>
                <a:ext cx="3282" cy="342"/>
              </a:xfrm>
              <a:prstGeom prst="rect">
                <a:avLst/>
              </a:prstGeom>
              <a:solidFill>
                <a:srgbClr val="99CC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400" kern="0">
                    <a:solidFill>
                      <a:sysClr val="windowText" lastClr="000000"/>
                    </a:solidFill>
                    <a:latin typeface="Times New Roman" pitchFamily="18" charset="0"/>
                    <a:cs typeface="Arial" charset="0"/>
                  </a:rPr>
                  <a:t>Override method </a:t>
                </a:r>
                <a:r>
                  <a:rPr lang="en-US" sz="1400" b="1" kern="0">
                    <a:solidFill>
                      <a:sysClr val="windowText" lastClr="000000"/>
                    </a:solidFill>
                    <a:latin typeface="Times New Roman" pitchFamily="18" charset="0"/>
                    <a:cs typeface="Arial" charset="0"/>
                  </a:rPr>
                  <a:t>doGet</a:t>
                </a:r>
                <a:r>
                  <a:rPr lang="en-US" sz="1400" kern="0">
                    <a:solidFill>
                      <a:sysClr val="windowText" lastClr="000000"/>
                    </a:solidFill>
                    <a:latin typeface="Times New Roman" pitchFamily="18" charset="0"/>
                    <a:cs typeface="Arial" charset="0"/>
                  </a:rPr>
                  <a:t> to provide custom get request processing.</a:t>
                </a:r>
              </a:p>
            </p:txBody>
          </p:sp>
          <p:sp>
            <p:nvSpPr>
              <p:cNvPr id="16" name="Line 12"/>
              <p:cNvSpPr>
                <a:spLocks noChangeShapeType="1"/>
              </p:cNvSpPr>
              <p:nvPr/>
            </p:nvSpPr>
            <p:spPr bwMode="auto">
              <a:xfrm flipH="1" flipV="1">
                <a:off x="1784" y="-81"/>
                <a:ext cx="276" cy="23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vi-VN" sz="1400" kern="0">
                  <a:solidFill>
                    <a:sysClr val="windowText" lastClr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grpSp>
          <p:nvGrpSpPr>
            <p:cNvPr id="29706" name="Group 16"/>
            <p:cNvGrpSpPr>
              <a:grpSpLocks/>
            </p:cNvGrpSpPr>
            <p:nvPr/>
          </p:nvGrpSpPr>
          <p:grpSpPr bwMode="auto">
            <a:xfrm>
              <a:off x="2987675" y="3141663"/>
              <a:ext cx="5916613" cy="835025"/>
              <a:chOff x="1388" y="83"/>
              <a:chExt cx="3953" cy="526"/>
            </a:xfrm>
          </p:grpSpPr>
          <p:sp>
            <p:nvSpPr>
              <p:cNvPr id="18" name="Text Box 17"/>
              <p:cNvSpPr txBox="1">
                <a:spLocks noChangeArrowheads="1"/>
              </p:cNvSpPr>
              <p:nvPr/>
            </p:nvSpPr>
            <p:spPr bwMode="auto">
              <a:xfrm>
                <a:off x="2136" y="144"/>
                <a:ext cx="3205" cy="465"/>
              </a:xfrm>
              <a:prstGeom prst="rect">
                <a:avLst/>
              </a:prstGeom>
              <a:solidFill>
                <a:srgbClr val="99CC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just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400" kern="0">
                    <a:solidFill>
                      <a:sysClr val="windowText" lastClr="000000"/>
                    </a:solidFill>
                    <a:latin typeface="Times New Roman" pitchFamily="18" charset="0"/>
                    <a:cs typeface="Arial" charset="0"/>
                  </a:rPr>
                  <a:t>Uses the </a:t>
                </a:r>
                <a:r>
                  <a:rPr lang="en-US" sz="1400" b="1" kern="0">
                    <a:solidFill>
                      <a:sysClr val="windowText" lastClr="000000"/>
                    </a:solidFill>
                    <a:latin typeface="Times New Roman" pitchFamily="18" charset="0"/>
                    <a:cs typeface="Arial" charset="0"/>
                  </a:rPr>
                  <a:t>response</a:t>
                </a:r>
                <a:r>
                  <a:rPr lang="en-US" sz="1400" kern="0">
                    <a:solidFill>
                      <a:sysClr val="windowText" lastClr="000000"/>
                    </a:solidFill>
                    <a:latin typeface="Times New Roman" pitchFamily="18" charset="0"/>
                    <a:cs typeface="Arial" charset="0"/>
                  </a:rPr>
                  <a:t> object’s </a:t>
                </a:r>
                <a:r>
                  <a:rPr lang="en-US" sz="1400" b="1" kern="0">
                    <a:solidFill>
                      <a:sysClr val="windowText" lastClr="000000"/>
                    </a:solidFill>
                    <a:latin typeface="Times New Roman" pitchFamily="18" charset="0"/>
                    <a:cs typeface="Arial" charset="0"/>
                  </a:rPr>
                  <a:t>setContentType</a:t>
                </a:r>
                <a:r>
                  <a:rPr lang="en-US" sz="1400" kern="0">
                    <a:solidFill>
                      <a:sysClr val="windowText" lastClr="000000"/>
                    </a:solidFill>
                    <a:latin typeface="Times New Roman" pitchFamily="18" charset="0"/>
                    <a:cs typeface="Arial" charset="0"/>
                  </a:rPr>
                  <a:t> method to specify the content type of the data to be sent as the response to the client.</a:t>
                </a:r>
              </a:p>
            </p:txBody>
          </p:sp>
          <p:sp>
            <p:nvSpPr>
              <p:cNvPr id="19" name="Line 18"/>
              <p:cNvSpPr>
                <a:spLocks noChangeShapeType="1"/>
              </p:cNvSpPr>
              <p:nvPr/>
            </p:nvSpPr>
            <p:spPr bwMode="auto">
              <a:xfrm flipH="1" flipV="1">
                <a:off x="1388" y="83"/>
                <a:ext cx="820" cy="29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vi-VN" sz="1400" kern="0">
                  <a:solidFill>
                    <a:sysClr val="windowText" lastClr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grpSp>
          <p:nvGrpSpPr>
            <p:cNvPr id="29707" name="Group 13"/>
            <p:cNvGrpSpPr>
              <a:grpSpLocks/>
            </p:cNvGrpSpPr>
            <p:nvPr/>
          </p:nvGrpSpPr>
          <p:grpSpPr bwMode="auto">
            <a:xfrm>
              <a:off x="2987675" y="3373438"/>
              <a:ext cx="5916613" cy="1423987"/>
              <a:chOff x="1609" y="-365"/>
              <a:chExt cx="4678" cy="896"/>
            </a:xfrm>
          </p:grpSpPr>
          <p:sp>
            <p:nvSpPr>
              <p:cNvPr id="21" name="Text Box 14"/>
              <p:cNvSpPr txBox="1">
                <a:spLocks noChangeArrowheads="1"/>
              </p:cNvSpPr>
              <p:nvPr/>
            </p:nvSpPr>
            <p:spPr bwMode="auto">
              <a:xfrm>
                <a:off x="2495" y="46"/>
                <a:ext cx="3792" cy="485"/>
              </a:xfrm>
              <a:prstGeom prst="rect">
                <a:avLst/>
              </a:prstGeom>
              <a:solidFill>
                <a:srgbClr val="99CC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400" kern="0">
                    <a:solidFill>
                      <a:sysClr val="windowText" lastClr="000000"/>
                    </a:solidFill>
                    <a:latin typeface="Times New Roman" pitchFamily="18" charset="0"/>
                    <a:cs typeface="Arial" charset="0"/>
                  </a:rPr>
                  <a:t>Uses the </a:t>
                </a:r>
                <a:r>
                  <a:rPr lang="en-US" sz="1400" b="1" kern="0">
                    <a:solidFill>
                      <a:sysClr val="windowText" lastClr="000000"/>
                    </a:solidFill>
                    <a:latin typeface="Times New Roman" pitchFamily="18" charset="0"/>
                    <a:cs typeface="Arial" charset="0"/>
                  </a:rPr>
                  <a:t>response</a:t>
                </a:r>
                <a:r>
                  <a:rPr lang="en-US" sz="1400" kern="0">
                    <a:solidFill>
                      <a:sysClr val="windowText" lastClr="000000"/>
                    </a:solidFill>
                    <a:latin typeface="Times New Roman" pitchFamily="18" charset="0"/>
                    <a:cs typeface="Arial" charset="0"/>
                  </a:rPr>
                  <a:t> object’s </a:t>
                </a:r>
                <a:r>
                  <a:rPr lang="en-US" sz="1400" b="1" kern="0">
                    <a:solidFill>
                      <a:sysClr val="windowText" lastClr="000000"/>
                    </a:solidFill>
                    <a:latin typeface="Times New Roman" pitchFamily="18" charset="0"/>
                    <a:cs typeface="Arial" charset="0"/>
                  </a:rPr>
                  <a:t>getWriter</a:t>
                </a:r>
                <a:r>
                  <a:rPr lang="en-US" sz="1400" kern="0">
                    <a:solidFill>
                      <a:sysClr val="windowText" lastClr="000000"/>
                    </a:solidFill>
                    <a:latin typeface="Times New Roman" pitchFamily="18" charset="0"/>
                    <a:cs typeface="Arial" charset="0"/>
                  </a:rPr>
                  <a:t> method to obtain a reference to the </a:t>
                </a:r>
                <a:r>
                  <a:rPr lang="en-US" sz="1400" b="1" kern="0">
                    <a:solidFill>
                      <a:sysClr val="windowText" lastClr="000000"/>
                    </a:solidFill>
                    <a:latin typeface="Times New Roman" pitchFamily="18" charset="0"/>
                    <a:cs typeface="Arial" charset="0"/>
                  </a:rPr>
                  <a:t>PrintWriter</a:t>
                </a:r>
                <a:r>
                  <a:rPr lang="en-US" sz="1400" kern="0">
                    <a:solidFill>
                      <a:sysClr val="windowText" lastClr="000000"/>
                    </a:solidFill>
                    <a:latin typeface="Times New Roman" pitchFamily="18" charset="0"/>
                    <a:cs typeface="Arial" charset="0"/>
                  </a:rPr>
                  <a:t> object that enables the servlet to send content to the client.</a:t>
                </a:r>
              </a:p>
            </p:txBody>
          </p:sp>
          <p:sp>
            <p:nvSpPr>
              <p:cNvPr id="22" name="Line 15"/>
              <p:cNvSpPr>
                <a:spLocks noChangeShapeType="1"/>
              </p:cNvSpPr>
              <p:nvPr/>
            </p:nvSpPr>
            <p:spPr bwMode="auto">
              <a:xfrm flipH="1" flipV="1">
                <a:off x="1609" y="-365"/>
                <a:ext cx="882" cy="75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vi-VN" sz="1400" kern="0">
                  <a:solidFill>
                    <a:sysClr val="windowText" lastClr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grpSp>
          <p:nvGrpSpPr>
            <p:cNvPr id="29708" name="Group 19"/>
            <p:cNvGrpSpPr>
              <a:grpSpLocks/>
            </p:cNvGrpSpPr>
            <p:nvPr/>
          </p:nvGrpSpPr>
          <p:grpSpPr bwMode="auto">
            <a:xfrm>
              <a:off x="3700463" y="5424488"/>
              <a:ext cx="5203825" cy="523875"/>
              <a:chOff x="2208" y="144"/>
              <a:chExt cx="4755" cy="330"/>
            </a:xfrm>
          </p:grpSpPr>
          <p:sp>
            <p:nvSpPr>
              <p:cNvPr id="24" name="Text Box 20"/>
              <p:cNvSpPr txBox="1">
                <a:spLocks noChangeArrowheads="1"/>
              </p:cNvSpPr>
              <p:nvPr/>
            </p:nvSpPr>
            <p:spPr bwMode="auto">
              <a:xfrm>
                <a:off x="2581" y="144"/>
                <a:ext cx="4382" cy="330"/>
              </a:xfrm>
              <a:prstGeom prst="rect">
                <a:avLst/>
              </a:prstGeom>
              <a:solidFill>
                <a:srgbClr val="99CC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400" kern="0">
                    <a:solidFill>
                      <a:sysClr val="windowText" lastClr="000000"/>
                    </a:solidFill>
                    <a:latin typeface="Times New Roman" pitchFamily="18" charset="0"/>
                    <a:cs typeface="Arial" charset="0"/>
                  </a:rPr>
                  <a:t>Create the XHTML document by writing strings with the </a:t>
                </a:r>
                <a:r>
                  <a:rPr lang="en-US" sz="1400" b="1" kern="0">
                    <a:solidFill>
                      <a:sysClr val="windowText" lastClr="000000"/>
                    </a:solidFill>
                    <a:latin typeface="Times New Roman" pitchFamily="18" charset="0"/>
                    <a:cs typeface="Arial" charset="0"/>
                  </a:rPr>
                  <a:t>out</a:t>
                </a:r>
                <a:r>
                  <a:rPr lang="en-US" sz="1400" kern="0">
                    <a:solidFill>
                      <a:sysClr val="windowText" lastClr="000000"/>
                    </a:solidFill>
                    <a:latin typeface="Times New Roman" pitchFamily="18" charset="0"/>
                    <a:cs typeface="Arial" charset="0"/>
                  </a:rPr>
                  <a:t> object’s </a:t>
                </a:r>
                <a:r>
                  <a:rPr lang="en-US" sz="1400" b="1" kern="0">
                    <a:solidFill>
                      <a:sysClr val="windowText" lastClr="000000"/>
                    </a:solidFill>
                    <a:latin typeface="Times New Roman" pitchFamily="18" charset="0"/>
                    <a:cs typeface="Arial" charset="0"/>
                  </a:rPr>
                  <a:t>println</a:t>
                </a:r>
                <a:r>
                  <a:rPr lang="en-US" sz="1400" kern="0">
                    <a:solidFill>
                      <a:sysClr val="windowText" lastClr="000000"/>
                    </a:solidFill>
                    <a:latin typeface="Times New Roman" pitchFamily="18" charset="0"/>
                    <a:cs typeface="Arial" charset="0"/>
                  </a:rPr>
                  <a:t> method.</a:t>
                </a:r>
              </a:p>
            </p:txBody>
          </p:sp>
          <p:sp>
            <p:nvSpPr>
              <p:cNvPr id="25" name="Line 21"/>
              <p:cNvSpPr>
                <a:spLocks noChangeShapeType="1"/>
              </p:cNvSpPr>
              <p:nvPr/>
            </p:nvSpPr>
            <p:spPr bwMode="auto">
              <a:xfrm flipH="1">
                <a:off x="2208" y="336"/>
                <a:ext cx="337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vi-VN" sz="1400" kern="0">
                  <a:solidFill>
                    <a:sysClr val="windowText" lastClr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grpSp>
          <p:nvGrpSpPr>
            <p:cNvPr id="29709" name="Group 4"/>
            <p:cNvGrpSpPr>
              <a:grpSpLocks/>
            </p:cNvGrpSpPr>
            <p:nvPr/>
          </p:nvGrpSpPr>
          <p:grpSpPr bwMode="auto">
            <a:xfrm>
              <a:off x="1403350" y="6188075"/>
              <a:ext cx="7486650" cy="523875"/>
              <a:chOff x="158" y="173"/>
              <a:chExt cx="7507" cy="330"/>
            </a:xfrm>
          </p:grpSpPr>
          <p:sp>
            <p:nvSpPr>
              <p:cNvPr id="28" name="Text Box 5"/>
              <p:cNvSpPr txBox="1">
                <a:spLocks noChangeArrowheads="1"/>
              </p:cNvSpPr>
              <p:nvPr/>
            </p:nvSpPr>
            <p:spPr bwMode="auto">
              <a:xfrm>
                <a:off x="2860" y="173"/>
                <a:ext cx="4805" cy="330"/>
              </a:xfrm>
              <a:prstGeom prst="rect">
                <a:avLst/>
              </a:prstGeom>
              <a:solidFill>
                <a:srgbClr val="99CC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400" kern="0" dirty="0">
                    <a:solidFill>
                      <a:sysClr val="windowText" lastClr="000000"/>
                    </a:solidFill>
                    <a:latin typeface="Times New Roman" pitchFamily="18" charset="0"/>
                    <a:cs typeface="Arial" charset="0"/>
                  </a:rPr>
                  <a:t>Closes the output stream, flushes the output buffer and sends the information to the client.</a:t>
                </a:r>
              </a:p>
            </p:txBody>
          </p:sp>
          <p:sp>
            <p:nvSpPr>
              <p:cNvPr id="29" name="Line 6"/>
              <p:cNvSpPr>
                <a:spLocks noChangeShapeType="1"/>
              </p:cNvSpPr>
              <p:nvPr/>
            </p:nvSpPr>
            <p:spPr bwMode="auto">
              <a:xfrm flipH="1">
                <a:off x="159" y="336"/>
                <a:ext cx="2677" cy="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vi-VN" kern="0">
                  <a:solidFill>
                    <a:sysClr val="windowText" lastClr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29710" name="TextBox 2"/>
            <p:cNvSpPr txBox="1">
              <a:spLocks noChangeArrowheads="1"/>
            </p:cNvSpPr>
            <p:nvPr/>
          </p:nvSpPr>
          <p:spPr bwMode="auto">
            <a:xfrm>
              <a:off x="1328466" y="2475482"/>
              <a:ext cx="432048" cy="1258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000"/>
                <a:t>doGet</a:t>
              </a:r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781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Create Deployement </a:t>
            </a:r>
            <a:r>
              <a:rPr lang="en-US" sz="3200" smtClean="0"/>
              <a:t>Descriptor</a:t>
            </a:r>
            <a:endParaRPr lang="en-US" sz="320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6868" name="Rectangle 2"/>
          <p:cNvSpPr txBox="1">
            <a:spLocks noChangeArrowheads="1"/>
          </p:cNvSpPr>
          <p:nvPr/>
        </p:nvSpPr>
        <p:spPr bwMode="auto">
          <a:xfrm>
            <a:off x="7086600" y="765175"/>
            <a:ext cx="2057400" cy="129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600" b="1">
                <a:solidFill>
                  <a:srgbClr val="000000"/>
                </a:solidFill>
                <a:latin typeface="Courier New" panose="02070309020205020404" pitchFamily="49" charset="0"/>
              </a:rPr>
              <a:t>Deployment descriptor (web.xml) for the Web application.</a:t>
            </a:r>
            <a:br>
              <a:rPr lang="en-US" altLang="ja-JP" sz="1600" b="1">
                <a:solidFill>
                  <a:srgbClr val="000000"/>
                </a:solidFill>
                <a:latin typeface="Courier New" panose="02070309020205020404" pitchFamily="49" charset="0"/>
              </a:rPr>
            </a:br>
            <a:endParaRPr lang="en-US" altLang="ja-JP" sz="1600" b="1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36869" name="Rectangle 3"/>
          <p:cNvSpPr txBox="1">
            <a:spLocks noChangeArrowheads="1"/>
          </p:cNvSpPr>
          <p:nvPr/>
        </p:nvSpPr>
        <p:spPr bwMode="auto">
          <a:xfrm>
            <a:off x="179388" y="765175"/>
            <a:ext cx="6861175" cy="5472113"/>
          </a:xfrm>
          <a:prstGeom prst="rect">
            <a:avLst/>
          </a:prstGeom>
          <a:solidFill>
            <a:srgbClr val="FFE6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ja-JP" sz="1000" b="1">
                <a:solidFill>
                  <a:srgbClr val="5F5F5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    </a:t>
            </a:r>
            <a:r>
              <a:rPr lang="en-US" altLang="ja-JP" sz="10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&lt;!DOCTYPE web-app PUBLIC </a:t>
            </a:r>
            <a:endParaRPr lang="en-US" altLang="ja-JP" sz="1000" b="1">
              <a:solidFill>
                <a:srgbClr val="00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en-US" altLang="ja-JP" sz="1000" b="1">
                <a:solidFill>
                  <a:srgbClr val="5F5F5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2    </a:t>
            </a:r>
            <a:r>
              <a:rPr lang="en-US" altLang="ja-JP" sz="1000" b="1">
                <a:solidFill>
                  <a:srgbClr val="00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"-//Sun Microsystems, Inc.//DTD Web Application 2.2//EN" </a:t>
            </a:r>
            <a:endParaRPr lang="en-US" altLang="ja-JP" sz="1000" b="1">
              <a:solidFill>
                <a:srgbClr val="00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en-US" altLang="ja-JP" sz="1000" b="1">
                <a:solidFill>
                  <a:srgbClr val="5F5F5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3    </a:t>
            </a:r>
            <a:r>
              <a:rPr lang="en-US" altLang="ja-JP" sz="10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ja-JP" sz="1000" b="1">
                <a:solidFill>
                  <a:srgbClr val="00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"http://java.sun.com/j2ee/dtds/web-app_2_2.dtd"</a:t>
            </a:r>
            <a:r>
              <a:rPr lang="en-US" altLang="ja-JP" sz="10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altLang="ja-JP" sz="1000" b="1">
              <a:solidFill>
                <a:srgbClr val="00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en-US" altLang="ja-JP" sz="1000" b="1">
                <a:solidFill>
                  <a:srgbClr val="5F5F5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4    </a:t>
            </a:r>
            <a:endParaRPr lang="en-US" altLang="ja-JP" sz="1000" b="1">
              <a:solidFill>
                <a:srgbClr val="00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en-US" altLang="ja-JP" sz="1000" b="1">
                <a:solidFill>
                  <a:srgbClr val="5F5F5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5    </a:t>
            </a:r>
            <a:r>
              <a:rPr lang="en-US" altLang="ja-JP" sz="10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&lt;web-app&gt;</a:t>
            </a:r>
            <a:endParaRPr lang="en-US" altLang="ja-JP" sz="1000" b="1">
              <a:solidFill>
                <a:srgbClr val="00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en-US" altLang="ja-JP" sz="1000" b="1">
                <a:solidFill>
                  <a:srgbClr val="5F5F5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6    </a:t>
            </a:r>
            <a:endParaRPr lang="en-US" altLang="ja-JP" sz="1000" b="1">
              <a:solidFill>
                <a:srgbClr val="00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en-US" altLang="ja-JP" sz="1000" b="1">
                <a:solidFill>
                  <a:srgbClr val="5F5F5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7    </a:t>
            </a:r>
            <a:r>
              <a:rPr lang="en-US" altLang="ja-JP" sz="1000" b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&lt;!-- General description of your Web application --&gt;</a:t>
            </a:r>
            <a:endParaRPr lang="en-US" altLang="ja-JP" sz="1000" b="1">
              <a:solidFill>
                <a:srgbClr val="00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en-US" altLang="ja-JP" sz="1000" b="1">
                <a:solidFill>
                  <a:srgbClr val="5F5F5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8    </a:t>
            </a:r>
            <a:r>
              <a:rPr lang="en-US" altLang="ja-JP" sz="10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&lt;display-name&gt;</a:t>
            </a:r>
            <a:endParaRPr lang="en-US" altLang="ja-JP" sz="1000" b="1">
              <a:solidFill>
                <a:srgbClr val="00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en-US" altLang="ja-JP" sz="1000" b="1">
                <a:solidFill>
                  <a:srgbClr val="5F5F5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9    </a:t>
            </a:r>
            <a:r>
              <a:rPr lang="en-US" altLang="ja-JP" sz="10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Sample </a:t>
            </a:r>
            <a:endParaRPr lang="en-US" altLang="ja-JP" sz="1000" b="1">
              <a:solidFill>
                <a:srgbClr val="00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en-US" altLang="ja-JP" sz="1000" b="1">
                <a:solidFill>
                  <a:srgbClr val="5F5F5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10   </a:t>
            </a:r>
            <a:r>
              <a:rPr lang="en-US" altLang="ja-JP" sz="10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Servlet Examples</a:t>
            </a:r>
            <a:endParaRPr lang="en-US" altLang="ja-JP" sz="1000" b="1">
              <a:solidFill>
                <a:srgbClr val="00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en-US" altLang="ja-JP" sz="1000" b="1">
                <a:solidFill>
                  <a:srgbClr val="5F5F5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11   </a:t>
            </a:r>
            <a:r>
              <a:rPr lang="en-US" altLang="ja-JP" sz="10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&lt;/display-name&gt;</a:t>
            </a:r>
            <a:endParaRPr lang="en-US" altLang="ja-JP" sz="1000" b="1">
              <a:solidFill>
                <a:srgbClr val="00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en-US" altLang="ja-JP" sz="1000" b="1">
                <a:solidFill>
                  <a:srgbClr val="5F5F5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12   </a:t>
            </a:r>
            <a:endParaRPr lang="en-US" altLang="ja-JP" sz="1000" b="1">
              <a:solidFill>
                <a:srgbClr val="00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en-US" altLang="ja-JP" sz="1000" b="1">
                <a:solidFill>
                  <a:srgbClr val="5F5F5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13   </a:t>
            </a:r>
            <a:r>
              <a:rPr lang="en-US" altLang="ja-JP" sz="10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&lt;description&gt;</a:t>
            </a:r>
            <a:endParaRPr lang="en-US" altLang="ja-JP" sz="1000" b="1">
              <a:solidFill>
                <a:srgbClr val="00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en-US" altLang="ja-JP" sz="1000" b="1">
                <a:solidFill>
                  <a:srgbClr val="5F5F5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14   </a:t>
            </a:r>
            <a:r>
              <a:rPr lang="en-US" altLang="ja-JP" sz="10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This is the Web application in which we </a:t>
            </a:r>
            <a:endParaRPr lang="en-US" altLang="ja-JP" sz="1000" b="1">
              <a:solidFill>
                <a:srgbClr val="00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en-US" altLang="ja-JP" sz="1000" b="1">
                <a:solidFill>
                  <a:srgbClr val="5F5F5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15   </a:t>
            </a:r>
            <a:r>
              <a:rPr lang="en-US" altLang="ja-JP" sz="10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demonstrate our JSP and Servlet examples.</a:t>
            </a:r>
            <a:endParaRPr lang="en-US" altLang="ja-JP" sz="1000" b="1">
              <a:solidFill>
                <a:srgbClr val="00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en-US" altLang="ja-JP" sz="1000" b="1">
                <a:solidFill>
                  <a:srgbClr val="5F5F5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16   </a:t>
            </a:r>
            <a:r>
              <a:rPr lang="en-US" altLang="ja-JP" sz="10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&lt;/description&gt;</a:t>
            </a:r>
            <a:endParaRPr lang="en-US" altLang="ja-JP" sz="1000" b="1">
              <a:solidFill>
                <a:srgbClr val="00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en-US" altLang="ja-JP" sz="1000" b="1">
                <a:solidFill>
                  <a:srgbClr val="5F5F5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17   </a:t>
            </a:r>
            <a:endParaRPr lang="en-US" altLang="ja-JP" sz="1000" b="1">
              <a:solidFill>
                <a:srgbClr val="00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en-US" altLang="ja-JP" sz="1000" b="1">
                <a:solidFill>
                  <a:srgbClr val="5F5F5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18   </a:t>
            </a:r>
            <a:r>
              <a:rPr lang="en-US" altLang="ja-JP" sz="1000" b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&lt;!-- Servlet definitions --&gt;</a:t>
            </a:r>
            <a:endParaRPr lang="en-US" altLang="ja-JP" sz="1000" b="1">
              <a:solidFill>
                <a:srgbClr val="00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en-US" altLang="ja-JP" sz="1000" b="1">
                <a:solidFill>
                  <a:srgbClr val="5F5F5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19   </a:t>
            </a:r>
            <a:r>
              <a:rPr lang="en-US" altLang="ja-JP" sz="10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&lt;servlet&gt;</a:t>
            </a:r>
            <a:endParaRPr lang="en-US" altLang="ja-JP" sz="1000" b="1">
              <a:solidFill>
                <a:srgbClr val="00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en-US" altLang="ja-JP" sz="1000" b="1">
                <a:solidFill>
                  <a:srgbClr val="5F5F5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20   </a:t>
            </a:r>
            <a:r>
              <a:rPr lang="en-US" altLang="ja-JP" sz="10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ja-JP" sz="10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&lt;servlet-name&gt;</a:t>
            </a:r>
            <a:r>
              <a:rPr lang="en-US" altLang="ja-JP" sz="10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welcome</a:t>
            </a:r>
            <a:r>
              <a:rPr lang="en-US" altLang="ja-JP" sz="10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&lt;/servlet-name&gt;</a:t>
            </a:r>
            <a:endParaRPr lang="en-US" altLang="ja-JP" sz="1000" b="1">
              <a:solidFill>
                <a:srgbClr val="00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en-US" altLang="ja-JP" sz="1000" b="1">
                <a:solidFill>
                  <a:srgbClr val="5F5F5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21   </a:t>
            </a:r>
            <a:endParaRPr lang="en-US" altLang="ja-JP" sz="1000" b="1">
              <a:solidFill>
                <a:srgbClr val="00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en-US" altLang="ja-JP" sz="1000" b="1">
                <a:solidFill>
                  <a:srgbClr val="5F5F5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22   </a:t>
            </a:r>
            <a:r>
              <a:rPr lang="en-US" altLang="ja-JP" sz="10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&lt;description&gt;</a:t>
            </a:r>
            <a:endParaRPr lang="en-US" altLang="ja-JP" sz="1000" b="1">
              <a:solidFill>
                <a:srgbClr val="00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en-US" altLang="ja-JP" sz="1000" b="1">
                <a:solidFill>
                  <a:srgbClr val="5F5F5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23   </a:t>
            </a:r>
            <a:r>
              <a:rPr lang="en-US" altLang="ja-JP" sz="10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A simple servlet that handles an HTTP get request.</a:t>
            </a:r>
            <a:endParaRPr lang="en-US" altLang="ja-JP" sz="1000" b="1">
              <a:solidFill>
                <a:srgbClr val="00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en-US" altLang="ja-JP" sz="1000" b="1">
                <a:solidFill>
                  <a:srgbClr val="5F5F5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24   </a:t>
            </a:r>
            <a:r>
              <a:rPr lang="en-US" altLang="ja-JP" sz="10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&lt;/description&gt;</a:t>
            </a:r>
            <a:endParaRPr lang="en-US" altLang="ja-JP" sz="1000" b="1">
              <a:solidFill>
                <a:srgbClr val="00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en-US" altLang="ja-JP" sz="1000" b="1">
                <a:solidFill>
                  <a:srgbClr val="5F5F5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25   </a:t>
            </a:r>
            <a:endParaRPr lang="en-US" altLang="ja-JP" sz="1000" b="1">
              <a:solidFill>
                <a:srgbClr val="00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en-US" altLang="ja-JP" sz="1000" b="1">
                <a:solidFill>
                  <a:srgbClr val="5F5F5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26   </a:t>
            </a:r>
            <a:r>
              <a:rPr lang="en-US" altLang="ja-JP" sz="10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&lt;servlet-class&gt;</a:t>
            </a:r>
            <a:endParaRPr lang="en-US" altLang="ja-JP" sz="1000" b="1">
              <a:solidFill>
                <a:srgbClr val="00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en-US" altLang="ja-JP" sz="1000" b="1">
                <a:solidFill>
                  <a:srgbClr val="5F5F5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27   </a:t>
            </a:r>
            <a:r>
              <a:rPr lang="en-US" altLang="ja-JP" sz="10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atjb.day3.WelcomeServlet</a:t>
            </a:r>
            <a:endParaRPr lang="en-US" altLang="ja-JP" sz="1000" b="1">
              <a:solidFill>
                <a:srgbClr val="00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en-US" altLang="ja-JP" sz="1000" b="1">
                <a:solidFill>
                  <a:srgbClr val="5F5F5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28   </a:t>
            </a:r>
            <a:r>
              <a:rPr lang="en-US" altLang="ja-JP" sz="10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&lt;/servlet-class&gt;</a:t>
            </a:r>
            <a:endParaRPr lang="en-US" altLang="ja-JP" sz="1000" b="1">
              <a:solidFill>
                <a:srgbClr val="00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en-US" altLang="ja-JP" sz="1000" b="1">
                <a:solidFill>
                  <a:srgbClr val="5F5F5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29   </a:t>
            </a:r>
            <a:r>
              <a:rPr lang="en-US" altLang="ja-JP" sz="10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&lt;/servlet&gt;</a:t>
            </a:r>
            <a:endParaRPr lang="en-US" altLang="ja-JP" sz="1000" b="1">
              <a:solidFill>
                <a:srgbClr val="00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en-US" altLang="ja-JP" sz="1000" b="1">
                <a:solidFill>
                  <a:srgbClr val="5F5F5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30   </a:t>
            </a:r>
            <a:endParaRPr lang="en-US" altLang="ja-JP" sz="1000" b="1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600200" y="1300163"/>
            <a:ext cx="4800600" cy="738187"/>
            <a:chOff x="2208" y="144"/>
            <a:chExt cx="3133" cy="465"/>
          </a:xfrm>
        </p:grpSpPr>
        <p:sp>
          <p:nvSpPr>
            <p:cNvPr id="30" name="Text Box 5"/>
            <p:cNvSpPr txBox="1">
              <a:spLocks noChangeArrowheads="1"/>
            </p:cNvSpPr>
            <p:nvPr/>
          </p:nvSpPr>
          <p:spPr bwMode="auto">
            <a:xfrm>
              <a:off x="2879" y="144"/>
              <a:ext cx="2462" cy="465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kern="0">
                  <a:solidFill>
                    <a:sysClr val="windowText" lastClr="000000"/>
                  </a:solidFill>
                  <a:latin typeface="Times New Roman" pitchFamily="18" charset="0"/>
                  <a:cs typeface="Arial" charset="0"/>
                </a:rPr>
                <a:t>Element </a:t>
              </a:r>
              <a:r>
                <a:rPr lang="en-US" sz="1400" b="1" kern="0">
                  <a:solidFill>
                    <a:sysClr val="windowText" lastClr="000000"/>
                  </a:solidFill>
                  <a:latin typeface="Times New Roman" pitchFamily="18" charset="0"/>
                  <a:cs typeface="Arial" charset="0"/>
                </a:rPr>
                <a:t>web-app</a:t>
              </a:r>
              <a:r>
                <a:rPr lang="en-US" sz="1400" kern="0">
                  <a:solidFill>
                    <a:sysClr val="windowText" lastClr="000000"/>
                  </a:solidFill>
                  <a:latin typeface="Times New Roman" pitchFamily="18" charset="0"/>
                  <a:cs typeface="Arial" charset="0"/>
                </a:rPr>
                <a:t> defines the configuration of each servlet in the Web application and the servlet mapping for each servlet.</a:t>
              </a:r>
            </a:p>
          </p:txBody>
        </p:sp>
        <p:sp>
          <p:nvSpPr>
            <p:cNvPr id="31" name="Line 6"/>
            <p:cNvSpPr>
              <a:spLocks noChangeShapeType="1"/>
            </p:cNvSpPr>
            <p:nvPr/>
          </p:nvSpPr>
          <p:spPr bwMode="auto">
            <a:xfrm flipH="1">
              <a:off x="2208" y="336"/>
              <a:ext cx="67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vi-VN" sz="1400" kern="0">
                <a:solidFill>
                  <a:sysClr val="windowText" lastClr="000000"/>
                </a:solidFill>
                <a:latin typeface="Arial" charset="0"/>
                <a:cs typeface="Arial" charset="0"/>
              </a:endParaRP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4191000" y="2062163"/>
            <a:ext cx="4114800" cy="954087"/>
            <a:chOff x="2208" y="144"/>
            <a:chExt cx="3133" cy="601"/>
          </a:xfrm>
        </p:grpSpPr>
        <p:sp>
          <p:nvSpPr>
            <p:cNvPr id="33" name="Text Box 8"/>
            <p:cNvSpPr txBox="1">
              <a:spLocks noChangeArrowheads="1"/>
            </p:cNvSpPr>
            <p:nvPr/>
          </p:nvSpPr>
          <p:spPr bwMode="auto">
            <a:xfrm>
              <a:off x="2879" y="144"/>
              <a:ext cx="2462" cy="601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kern="0">
                  <a:solidFill>
                    <a:sysClr val="windowText" lastClr="000000"/>
                  </a:solidFill>
                  <a:latin typeface="Times New Roman" pitchFamily="18" charset="0"/>
                  <a:cs typeface="Arial" charset="0"/>
                </a:rPr>
                <a:t>Element </a:t>
              </a:r>
              <a:r>
                <a:rPr lang="en-US" sz="1400" b="1" kern="0">
                  <a:solidFill>
                    <a:sysClr val="windowText" lastClr="000000"/>
                  </a:solidFill>
                  <a:latin typeface="Times New Roman" pitchFamily="18" charset="0"/>
                  <a:cs typeface="Arial" charset="0"/>
                </a:rPr>
                <a:t>display-name</a:t>
              </a:r>
              <a:r>
                <a:rPr lang="en-US" sz="1400" kern="0">
                  <a:solidFill>
                    <a:sysClr val="windowText" lastClr="000000"/>
                  </a:solidFill>
                  <a:latin typeface="Times New Roman" pitchFamily="18" charset="0"/>
                  <a:cs typeface="Arial" charset="0"/>
                </a:rPr>
                <a:t> specifies a name that can be displayed to the administrator of the server on which the Web application is installed.</a:t>
              </a:r>
            </a:p>
          </p:txBody>
        </p:sp>
        <p:sp>
          <p:nvSpPr>
            <p:cNvPr id="34" name="Line 9"/>
            <p:cNvSpPr>
              <a:spLocks noChangeShapeType="1"/>
            </p:cNvSpPr>
            <p:nvPr/>
          </p:nvSpPr>
          <p:spPr bwMode="auto">
            <a:xfrm flipH="1">
              <a:off x="2208" y="336"/>
              <a:ext cx="67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vi-VN" sz="1400" kern="0">
                <a:solidFill>
                  <a:sysClr val="windowText" lastClr="000000"/>
                </a:solidFill>
                <a:latin typeface="Arial" charset="0"/>
                <a:cs typeface="Arial" charset="0"/>
              </a:endParaRPr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4953000" y="2976563"/>
            <a:ext cx="4038600" cy="954087"/>
            <a:chOff x="2208" y="144"/>
            <a:chExt cx="3133" cy="601"/>
          </a:xfrm>
        </p:grpSpPr>
        <p:sp>
          <p:nvSpPr>
            <p:cNvPr id="36" name="Text Box 11"/>
            <p:cNvSpPr txBox="1">
              <a:spLocks noChangeArrowheads="1"/>
            </p:cNvSpPr>
            <p:nvPr/>
          </p:nvSpPr>
          <p:spPr bwMode="auto">
            <a:xfrm>
              <a:off x="2879" y="144"/>
              <a:ext cx="2462" cy="601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kern="0">
                  <a:solidFill>
                    <a:sysClr val="windowText" lastClr="000000"/>
                  </a:solidFill>
                  <a:latin typeface="Times New Roman" pitchFamily="18" charset="0"/>
                  <a:cs typeface="Arial" charset="0"/>
                </a:rPr>
                <a:t>Element </a:t>
              </a:r>
              <a:r>
                <a:rPr lang="en-US" sz="1400" b="1" kern="0">
                  <a:solidFill>
                    <a:sysClr val="windowText" lastClr="000000"/>
                  </a:solidFill>
                  <a:latin typeface="Times New Roman" pitchFamily="18" charset="0"/>
                  <a:cs typeface="Arial" charset="0"/>
                </a:rPr>
                <a:t>description</a:t>
              </a:r>
              <a:r>
                <a:rPr lang="en-US" sz="1400" kern="0">
                  <a:solidFill>
                    <a:sysClr val="windowText" lastClr="000000"/>
                  </a:solidFill>
                  <a:latin typeface="Times New Roman" pitchFamily="18" charset="0"/>
                  <a:cs typeface="Arial" charset="0"/>
                </a:rPr>
                <a:t> specifies a description of the Web application that might be displayed to the administrator of the server.</a:t>
              </a:r>
            </a:p>
          </p:txBody>
        </p:sp>
        <p:sp>
          <p:nvSpPr>
            <p:cNvPr id="37" name="Line 12"/>
            <p:cNvSpPr>
              <a:spLocks noChangeShapeType="1"/>
            </p:cNvSpPr>
            <p:nvPr/>
          </p:nvSpPr>
          <p:spPr bwMode="auto">
            <a:xfrm flipH="1">
              <a:off x="2208" y="336"/>
              <a:ext cx="67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vi-VN" sz="1400" kern="0">
                <a:solidFill>
                  <a:sysClr val="windowText" lastClr="000000"/>
                </a:solidFill>
                <a:latin typeface="Arial" charset="0"/>
                <a:cs typeface="Arial" charset="0"/>
              </a:endParaRPr>
            </a:p>
          </p:txBody>
        </p:sp>
      </p:grpSp>
      <p:grpSp>
        <p:nvGrpSpPr>
          <p:cNvPr id="5" name="Group 13"/>
          <p:cNvGrpSpPr>
            <a:grpSpLocks/>
          </p:cNvGrpSpPr>
          <p:nvPr/>
        </p:nvGrpSpPr>
        <p:grpSpPr bwMode="auto">
          <a:xfrm>
            <a:off x="1828800" y="3967163"/>
            <a:ext cx="3794125" cy="307975"/>
            <a:chOff x="1152" y="2208"/>
            <a:chExt cx="2390" cy="194"/>
          </a:xfrm>
        </p:grpSpPr>
        <p:sp>
          <p:nvSpPr>
            <p:cNvPr id="39" name="Text Box 14"/>
            <p:cNvSpPr txBox="1">
              <a:spLocks noChangeArrowheads="1"/>
            </p:cNvSpPr>
            <p:nvPr/>
          </p:nvSpPr>
          <p:spPr bwMode="auto">
            <a:xfrm>
              <a:off x="1584" y="2208"/>
              <a:ext cx="1958" cy="194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kern="0">
                  <a:solidFill>
                    <a:sysClr val="windowText" lastClr="000000"/>
                  </a:solidFill>
                  <a:latin typeface="Times New Roman" pitchFamily="18" charset="0"/>
                  <a:cs typeface="Arial" charset="0"/>
                </a:rPr>
                <a:t>Element </a:t>
              </a:r>
              <a:r>
                <a:rPr lang="en-US" sz="1400" b="1" kern="0">
                  <a:solidFill>
                    <a:sysClr val="windowText" lastClr="000000"/>
                  </a:solidFill>
                  <a:latin typeface="Times New Roman" pitchFamily="18" charset="0"/>
                  <a:cs typeface="Arial" charset="0"/>
                </a:rPr>
                <a:t>servlet</a:t>
              </a:r>
              <a:r>
                <a:rPr lang="en-US" sz="1400" kern="0">
                  <a:solidFill>
                    <a:sysClr val="windowText" lastClr="000000"/>
                  </a:solidFill>
                  <a:latin typeface="Times New Roman" pitchFamily="18" charset="0"/>
                  <a:cs typeface="Arial" charset="0"/>
                </a:rPr>
                <a:t> describes a servlet.</a:t>
              </a:r>
            </a:p>
          </p:txBody>
        </p:sp>
        <p:sp>
          <p:nvSpPr>
            <p:cNvPr id="40" name="Line 15"/>
            <p:cNvSpPr>
              <a:spLocks noChangeShapeType="1"/>
            </p:cNvSpPr>
            <p:nvPr/>
          </p:nvSpPr>
          <p:spPr bwMode="auto">
            <a:xfrm flipH="1">
              <a:off x="1152" y="2304"/>
              <a:ext cx="43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vi-VN" sz="1400" kern="0">
                <a:solidFill>
                  <a:sysClr val="windowText" lastClr="000000"/>
                </a:solidFill>
                <a:latin typeface="Arial" charset="0"/>
                <a:cs typeface="Arial" charset="0"/>
              </a:endParaRPr>
            </a:p>
          </p:txBody>
        </p:sp>
      </p:grpSp>
      <p:grpSp>
        <p:nvGrpSpPr>
          <p:cNvPr id="6" name="Group 16"/>
          <p:cNvGrpSpPr>
            <a:grpSpLocks/>
          </p:cNvGrpSpPr>
          <p:nvPr/>
        </p:nvGrpSpPr>
        <p:grpSpPr bwMode="auto">
          <a:xfrm>
            <a:off x="4648200" y="4043363"/>
            <a:ext cx="2895600" cy="523875"/>
            <a:chOff x="2208" y="144"/>
            <a:chExt cx="3133" cy="330"/>
          </a:xfrm>
        </p:grpSpPr>
        <p:sp>
          <p:nvSpPr>
            <p:cNvPr id="42" name="Text Box 17"/>
            <p:cNvSpPr txBox="1">
              <a:spLocks noChangeArrowheads="1"/>
            </p:cNvSpPr>
            <p:nvPr/>
          </p:nvSpPr>
          <p:spPr bwMode="auto">
            <a:xfrm>
              <a:off x="2880" y="144"/>
              <a:ext cx="2461" cy="330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kern="0">
                  <a:solidFill>
                    <a:sysClr val="windowText" lastClr="000000"/>
                  </a:solidFill>
                  <a:latin typeface="Times New Roman" pitchFamily="18" charset="0"/>
                  <a:cs typeface="Arial" charset="0"/>
                </a:rPr>
                <a:t>Element </a:t>
              </a:r>
              <a:r>
                <a:rPr lang="en-US" sz="1400" b="1" kern="0">
                  <a:solidFill>
                    <a:sysClr val="windowText" lastClr="000000"/>
                  </a:solidFill>
                  <a:latin typeface="Times New Roman" pitchFamily="18" charset="0"/>
                  <a:cs typeface="Arial" charset="0"/>
                </a:rPr>
                <a:t>servlet-name</a:t>
              </a:r>
              <a:r>
                <a:rPr lang="en-US" sz="1400" kern="0">
                  <a:solidFill>
                    <a:sysClr val="windowText" lastClr="000000"/>
                  </a:solidFill>
                  <a:latin typeface="Times New Roman" pitchFamily="18" charset="0"/>
                  <a:cs typeface="Arial" charset="0"/>
                </a:rPr>
                <a:t> is the name for the servlet.</a:t>
              </a:r>
            </a:p>
          </p:txBody>
        </p:sp>
        <p:sp>
          <p:nvSpPr>
            <p:cNvPr id="43" name="Line 18"/>
            <p:cNvSpPr>
              <a:spLocks noChangeShapeType="1"/>
            </p:cNvSpPr>
            <p:nvPr/>
          </p:nvSpPr>
          <p:spPr bwMode="auto">
            <a:xfrm flipH="1">
              <a:off x="2208" y="336"/>
              <a:ext cx="67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vi-VN" sz="1400" kern="0">
                <a:solidFill>
                  <a:sysClr val="windowText" lastClr="000000"/>
                </a:solidFill>
                <a:latin typeface="Arial" charset="0"/>
                <a:cs typeface="Arial" charset="0"/>
              </a:endParaRPr>
            </a:p>
          </p:txBody>
        </p:sp>
      </p:grpSp>
      <p:grpSp>
        <p:nvGrpSpPr>
          <p:cNvPr id="7" name="Group 19"/>
          <p:cNvGrpSpPr>
            <a:grpSpLocks/>
          </p:cNvGrpSpPr>
          <p:nvPr/>
        </p:nvGrpSpPr>
        <p:grpSpPr bwMode="auto">
          <a:xfrm>
            <a:off x="6096000" y="4576763"/>
            <a:ext cx="2971800" cy="738187"/>
            <a:chOff x="2208" y="144"/>
            <a:chExt cx="3133" cy="465"/>
          </a:xfrm>
        </p:grpSpPr>
        <p:sp>
          <p:nvSpPr>
            <p:cNvPr id="45" name="Text Box 20"/>
            <p:cNvSpPr txBox="1">
              <a:spLocks noChangeArrowheads="1"/>
            </p:cNvSpPr>
            <p:nvPr/>
          </p:nvSpPr>
          <p:spPr bwMode="auto">
            <a:xfrm>
              <a:off x="2879" y="144"/>
              <a:ext cx="2462" cy="465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kern="0">
                  <a:solidFill>
                    <a:sysClr val="windowText" lastClr="000000"/>
                  </a:solidFill>
                  <a:latin typeface="Times New Roman" pitchFamily="18" charset="0"/>
                  <a:cs typeface="Arial" charset="0"/>
                </a:rPr>
                <a:t>Element </a:t>
              </a:r>
              <a:r>
                <a:rPr lang="en-US" sz="1400" b="1" kern="0">
                  <a:solidFill>
                    <a:sysClr val="windowText" lastClr="000000"/>
                  </a:solidFill>
                  <a:latin typeface="Times New Roman" pitchFamily="18" charset="0"/>
                  <a:cs typeface="Arial" charset="0"/>
                </a:rPr>
                <a:t>description</a:t>
              </a:r>
              <a:r>
                <a:rPr lang="en-US" sz="1400" kern="0">
                  <a:solidFill>
                    <a:sysClr val="windowText" lastClr="000000"/>
                  </a:solidFill>
                  <a:latin typeface="Times New Roman" pitchFamily="18" charset="0"/>
                  <a:cs typeface="Arial" charset="0"/>
                </a:rPr>
                <a:t> specifies a description for this particular servlet.</a:t>
              </a:r>
            </a:p>
          </p:txBody>
        </p:sp>
        <p:sp>
          <p:nvSpPr>
            <p:cNvPr id="46" name="Line 21"/>
            <p:cNvSpPr>
              <a:spLocks noChangeShapeType="1"/>
            </p:cNvSpPr>
            <p:nvPr/>
          </p:nvSpPr>
          <p:spPr bwMode="auto">
            <a:xfrm flipH="1">
              <a:off x="2208" y="336"/>
              <a:ext cx="67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vi-VN" sz="1400" kern="0">
                <a:solidFill>
                  <a:sysClr val="windowText" lastClr="000000"/>
                </a:solidFill>
                <a:latin typeface="Arial" charset="0"/>
                <a:cs typeface="Arial" charset="0"/>
              </a:endParaRPr>
            </a:p>
          </p:txBody>
        </p:sp>
      </p:grpSp>
      <p:grpSp>
        <p:nvGrpSpPr>
          <p:cNvPr id="8" name="Group 22"/>
          <p:cNvGrpSpPr>
            <a:grpSpLocks/>
          </p:cNvGrpSpPr>
          <p:nvPr/>
        </p:nvGrpSpPr>
        <p:grpSpPr bwMode="auto">
          <a:xfrm>
            <a:off x="5486400" y="5262563"/>
            <a:ext cx="3429000" cy="738187"/>
            <a:chOff x="3456" y="2976"/>
            <a:chExt cx="2160" cy="465"/>
          </a:xfrm>
        </p:grpSpPr>
        <p:sp>
          <p:nvSpPr>
            <p:cNvPr id="48" name="Text Box 23"/>
            <p:cNvSpPr txBox="1">
              <a:spLocks noChangeArrowheads="1"/>
            </p:cNvSpPr>
            <p:nvPr/>
          </p:nvSpPr>
          <p:spPr bwMode="auto">
            <a:xfrm>
              <a:off x="4032" y="2976"/>
              <a:ext cx="1584" cy="465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kern="0">
                  <a:solidFill>
                    <a:sysClr val="windowText" lastClr="000000"/>
                  </a:solidFill>
                  <a:latin typeface="Times New Roman" pitchFamily="18" charset="0"/>
                  <a:cs typeface="Arial" charset="0"/>
                </a:rPr>
                <a:t>Element </a:t>
              </a:r>
              <a:r>
                <a:rPr lang="en-US" sz="1400" b="1" kern="0">
                  <a:solidFill>
                    <a:sysClr val="windowText" lastClr="000000"/>
                  </a:solidFill>
                  <a:latin typeface="Times New Roman" pitchFamily="18" charset="0"/>
                  <a:cs typeface="Arial" charset="0"/>
                </a:rPr>
                <a:t>servlet-class</a:t>
              </a:r>
              <a:r>
                <a:rPr lang="en-US" sz="1400" kern="0">
                  <a:solidFill>
                    <a:sysClr val="windowText" lastClr="000000"/>
                  </a:solidFill>
                  <a:latin typeface="Times New Roman" pitchFamily="18" charset="0"/>
                  <a:cs typeface="Arial" charset="0"/>
                </a:rPr>
                <a:t> specifies compiled servlet’s fully qualified class name.</a:t>
              </a:r>
            </a:p>
          </p:txBody>
        </p:sp>
        <p:sp>
          <p:nvSpPr>
            <p:cNvPr id="49" name="Line 24"/>
            <p:cNvSpPr>
              <a:spLocks noChangeShapeType="1"/>
            </p:cNvSpPr>
            <p:nvPr/>
          </p:nvSpPr>
          <p:spPr bwMode="auto">
            <a:xfrm flipH="1">
              <a:off x="3456" y="3216"/>
              <a:ext cx="576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vi-VN" sz="1400" kern="0">
                <a:solidFill>
                  <a:sysClr val="windowText" lastClr="000000"/>
                </a:solidFill>
                <a:latin typeface="Arial" charset="0"/>
                <a:cs typeface="Arial" charset="0"/>
              </a:endParaRPr>
            </a:p>
          </p:txBody>
        </p:sp>
      </p:grp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96240" y="6356350"/>
            <a:ext cx="7452359" cy="365125"/>
          </a:xfrm>
        </p:spPr>
        <p:txBody>
          <a:bodyPr/>
          <a:lstStyle/>
          <a:p>
            <a:pPr algn="l"/>
            <a:r>
              <a:rPr lang="en-US" smtClean="0"/>
              <a:t>43e-BM/HR/HDCV/FSOFT V1.2 - ©FPT SOFTWARE - Fresher Academy - Internal Use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528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Create Deployement Descriptor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/>
              <a:t>43e-BM/HR/HDCV/FSOFT V1.2 - ©FPT SOFTWARE - Fresher Academy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25</a:t>
            </a:fld>
            <a:endParaRPr 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58750" y="765175"/>
            <a:ext cx="6861175" cy="1830388"/>
          </a:xfrm>
          <a:prstGeom prst="rect">
            <a:avLst/>
          </a:prstGeom>
          <a:solidFill>
            <a:srgbClr val="FFE6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ja-JP" sz="1200" b="1">
                <a:solidFill>
                  <a:srgbClr val="5F5F5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31   </a:t>
            </a:r>
            <a:r>
              <a:rPr lang="en-US" altLang="ja-JP" sz="1200" b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&lt;!-- Servlet mappings --&gt;</a:t>
            </a:r>
            <a:endParaRPr lang="en-US" altLang="ja-JP" sz="1200" b="1">
              <a:solidFill>
                <a:srgbClr val="00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en-US" altLang="ja-JP" sz="1200" b="1">
                <a:solidFill>
                  <a:srgbClr val="5F5F5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32   </a:t>
            </a:r>
            <a:r>
              <a:rPr lang="en-US" altLang="ja-JP" sz="12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&lt;servlet-mapping&gt;</a:t>
            </a:r>
            <a:endParaRPr lang="en-US" altLang="ja-JP" sz="1200" b="1">
              <a:solidFill>
                <a:srgbClr val="00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en-US" altLang="ja-JP" sz="1200" b="1">
                <a:solidFill>
                  <a:srgbClr val="5F5F5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33   </a:t>
            </a:r>
            <a:r>
              <a:rPr lang="en-US" altLang="ja-JP" sz="12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ja-JP" sz="12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&lt;servlet-name&gt;</a:t>
            </a:r>
            <a:r>
              <a:rPr lang="en-US" altLang="ja-JP" sz="12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welcome</a:t>
            </a:r>
            <a:r>
              <a:rPr lang="en-US" altLang="ja-JP" sz="12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&lt;/servlet-name&gt;</a:t>
            </a:r>
            <a:endParaRPr lang="en-US" altLang="ja-JP" sz="1200" b="1">
              <a:solidFill>
                <a:srgbClr val="00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en-US" altLang="ja-JP" sz="1200" b="1">
                <a:solidFill>
                  <a:srgbClr val="5F5F5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34   </a:t>
            </a:r>
            <a:r>
              <a:rPr lang="en-US" altLang="ja-JP" sz="12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ja-JP" sz="12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&lt;url-pattern&gt;</a:t>
            </a:r>
            <a:r>
              <a:rPr lang="en-US" altLang="ja-JP" sz="12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ja-JP" sz="1200" b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welcomeServlet</a:t>
            </a:r>
            <a:r>
              <a:rPr lang="en-US" altLang="ja-JP" sz="1200" b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altLang="ja-JP" sz="12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url-pattern&gt;</a:t>
            </a:r>
            <a:endParaRPr lang="en-US" altLang="ja-JP" sz="1200" b="1">
              <a:solidFill>
                <a:srgbClr val="00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en-US" altLang="ja-JP" sz="1200" b="1">
                <a:solidFill>
                  <a:srgbClr val="5F5F5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35   </a:t>
            </a:r>
            <a:r>
              <a:rPr lang="en-US" altLang="ja-JP" sz="12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&lt;/servlet-mapping&gt;</a:t>
            </a:r>
            <a:endParaRPr lang="en-US" altLang="ja-JP" sz="1200" b="1">
              <a:solidFill>
                <a:srgbClr val="00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en-US" altLang="ja-JP" sz="1200" b="1">
                <a:solidFill>
                  <a:srgbClr val="5F5F5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36   </a:t>
            </a:r>
            <a:endParaRPr lang="en-US" altLang="ja-JP" sz="1200" b="1">
              <a:solidFill>
                <a:srgbClr val="00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en-US" altLang="ja-JP" sz="1200" b="1">
                <a:solidFill>
                  <a:srgbClr val="5F5F5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37   </a:t>
            </a:r>
            <a:r>
              <a:rPr lang="en-US" altLang="ja-JP" sz="12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&lt;/web-app&gt;</a:t>
            </a:r>
            <a:endParaRPr lang="en-US" altLang="ja-JP" sz="1200" b="1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grpSp>
        <p:nvGrpSpPr>
          <p:cNvPr id="7" name="Group 4"/>
          <p:cNvGrpSpPr>
            <a:grpSpLocks/>
          </p:cNvGrpSpPr>
          <p:nvPr/>
        </p:nvGrpSpPr>
        <p:grpSpPr bwMode="auto">
          <a:xfrm>
            <a:off x="4635500" y="1089025"/>
            <a:ext cx="3276600" cy="738188"/>
            <a:chOff x="2208" y="144"/>
            <a:chExt cx="3133" cy="465"/>
          </a:xfrm>
        </p:grpSpPr>
        <p:sp>
          <p:nvSpPr>
            <p:cNvPr id="8" name="Text Box 5"/>
            <p:cNvSpPr txBox="1">
              <a:spLocks noChangeArrowheads="1"/>
            </p:cNvSpPr>
            <p:nvPr/>
          </p:nvSpPr>
          <p:spPr bwMode="auto">
            <a:xfrm>
              <a:off x="2879" y="144"/>
              <a:ext cx="2462" cy="465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kern="0" dirty="0">
                  <a:solidFill>
                    <a:sysClr val="windowText" lastClr="000000"/>
                  </a:solidFill>
                  <a:latin typeface="Times New Roman" pitchFamily="18" charset="0"/>
                  <a:cs typeface="Arial" charset="0"/>
                </a:rPr>
                <a:t>Element </a:t>
              </a:r>
              <a:r>
                <a:rPr lang="en-US" sz="1400" b="1" kern="0" dirty="0" err="1">
                  <a:solidFill>
                    <a:sysClr val="windowText" lastClr="000000"/>
                  </a:solidFill>
                  <a:latin typeface="Times New Roman" pitchFamily="18" charset="0"/>
                  <a:cs typeface="Arial" charset="0"/>
                </a:rPr>
                <a:t>servlet</a:t>
              </a:r>
              <a:r>
                <a:rPr lang="en-US" sz="1400" b="1" kern="0" dirty="0">
                  <a:solidFill>
                    <a:sysClr val="windowText" lastClr="000000"/>
                  </a:solidFill>
                  <a:latin typeface="Times New Roman" pitchFamily="18" charset="0"/>
                  <a:cs typeface="Arial" charset="0"/>
                </a:rPr>
                <a:t>-mapping</a:t>
              </a:r>
              <a:r>
                <a:rPr lang="en-US" sz="1400" kern="0" dirty="0">
                  <a:solidFill>
                    <a:sysClr val="windowText" lastClr="000000"/>
                  </a:solidFill>
                  <a:latin typeface="Times New Roman" pitchFamily="18" charset="0"/>
                  <a:cs typeface="Arial" charset="0"/>
                </a:rPr>
                <a:t> specifies </a:t>
              </a:r>
              <a:r>
                <a:rPr lang="en-US" sz="1400" b="1" kern="0" dirty="0" err="1">
                  <a:solidFill>
                    <a:sysClr val="windowText" lastClr="000000"/>
                  </a:solidFill>
                  <a:latin typeface="Times New Roman" pitchFamily="18" charset="0"/>
                  <a:cs typeface="Arial" charset="0"/>
                </a:rPr>
                <a:t>servlet</a:t>
              </a:r>
              <a:r>
                <a:rPr lang="en-US" sz="1400" b="1" kern="0" dirty="0">
                  <a:solidFill>
                    <a:sysClr val="windowText" lastClr="000000"/>
                  </a:solidFill>
                  <a:latin typeface="Times New Roman" pitchFamily="18" charset="0"/>
                  <a:cs typeface="Arial" charset="0"/>
                </a:rPr>
                <a:t>-name</a:t>
              </a:r>
              <a:r>
                <a:rPr lang="en-US" sz="1400" kern="0" dirty="0">
                  <a:solidFill>
                    <a:sysClr val="windowText" lastClr="000000"/>
                  </a:solidFill>
                  <a:latin typeface="Times New Roman" pitchFamily="18" charset="0"/>
                  <a:cs typeface="Arial" charset="0"/>
                </a:rPr>
                <a:t> and </a:t>
              </a:r>
              <a:r>
                <a:rPr lang="en-US" sz="1400" b="1" kern="0" dirty="0" err="1">
                  <a:solidFill>
                    <a:sysClr val="windowText" lastClr="000000"/>
                  </a:solidFill>
                  <a:latin typeface="Times New Roman" pitchFamily="18" charset="0"/>
                  <a:cs typeface="Arial" charset="0"/>
                </a:rPr>
                <a:t>url</a:t>
              </a:r>
              <a:r>
                <a:rPr lang="en-US" sz="1400" b="1" kern="0" dirty="0">
                  <a:solidFill>
                    <a:sysClr val="windowText" lastClr="000000"/>
                  </a:solidFill>
                  <a:latin typeface="Times New Roman" pitchFamily="18" charset="0"/>
                  <a:cs typeface="Arial" charset="0"/>
                </a:rPr>
                <a:t>-pattern</a:t>
              </a:r>
              <a:r>
                <a:rPr lang="en-US" sz="1400" kern="0" dirty="0">
                  <a:solidFill>
                    <a:sysClr val="windowText" lastClr="000000"/>
                  </a:solidFill>
                  <a:latin typeface="Times New Roman" pitchFamily="18" charset="0"/>
                  <a:cs typeface="Arial" charset="0"/>
                </a:rPr>
                <a:t> elements.</a:t>
              </a:r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 flipH="1">
              <a:off x="2208" y="336"/>
              <a:ext cx="67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vi-VN" sz="1400" kern="0">
                <a:solidFill>
                  <a:sysClr val="windowText" lastClr="000000"/>
                </a:solidFill>
                <a:latin typeface="Arial" charset="0"/>
                <a:cs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45734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Handling HTTP get Requests</a:t>
            </a:r>
            <a:endParaRPr lang="vi-VN" altLang="ja-JP" smtClean="0"/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algn="just">
              <a:defRPr/>
            </a:pPr>
            <a:r>
              <a:rPr lang="en-US" sz="2000"/>
              <a:t>Jsp page in which the form’s action invokes </a:t>
            </a:r>
            <a:r>
              <a:rPr lang="en-US" sz="2000" b="1"/>
              <a:t>WelcomeServlet</a:t>
            </a:r>
            <a:r>
              <a:rPr lang="en-US" sz="2000"/>
              <a:t> through the alias </a:t>
            </a:r>
            <a:r>
              <a:rPr lang="en-US" sz="2000" b="1"/>
              <a:t>welcome</a:t>
            </a:r>
            <a:r>
              <a:rPr lang="en-US" sz="2000"/>
              <a:t> specified in </a:t>
            </a:r>
            <a:r>
              <a:rPr lang="en-US" sz="2000" b="1"/>
              <a:t>web.xml</a:t>
            </a:r>
            <a:r>
              <a:rPr lang="en-US" sz="2000" b="1" smtClean="0"/>
              <a:t>.</a:t>
            </a:r>
            <a:endParaRPr lang="en-US" sz="2000"/>
          </a:p>
          <a:p>
            <a:pPr algn="just">
              <a:defRPr/>
            </a:pPr>
            <a:r>
              <a:rPr lang="en-US" sz="2000" b="1" smtClean="0"/>
              <a:t>Example: Welcome.jsp</a:t>
            </a:r>
            <a:endParaRPr lang="en-US" sz="2000" b="1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/>
              <a:t>43e-BM/HR/HDCV/FSOFT V1.2 - ©FPT SOFTWARE - Fresher Academy - Internal Use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26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591672" y="2117875"/>
            <a:ext cx="8313789" cy="3818311"/>
            <a:chOff x="591671" y="1963924"/>
            <a:chExt cx="8313789" cy="3818311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1671" y="1963924"/>
              <a:ext cx="8313789" cy="3818311"/>
            </a:xfrm>
            <a:prstGeom prst="rect">
              <a:avLst/>
            </a:prstGeom>
          </p:spPr>
        </p:pic>
        <p:sp>
          <p:nvSpPr>
            <p:cNvPr id="10" name="Rounded Rectangle 9"/>
            <p:cNvSpPr/>
            <p:nvPr/>
          </p:nvSpPr>
          <p:spPr>
            <a:xfrm>
              <a:off x="2312894" y="3738282"/>
              <a:ext cx="1304365" cy="295836"/>
            </a:xfrm>
            <a:prstGeom prst="round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19543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Handling HTTP post Requests</a:t>
            </a:r>
            <a:endParaRPr lang="vi-VN" altLang="ja-JP" smtClean="0"/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>
              <a:defRPr/>
            </a:pPr>
            <a:r>
              <a:rPr lang="en-US" altLang="ja-JP" sz="2400" smtClean="0"/>
              <a:t>HTTP post request</a:t>
            </a:r>
          </a:p>
          <a:p>
            <a:pPr lvl="1" eaLnBrk="1" hangingPunct="1">
              <a:defRPr/>
            </a:pPr>
            <a:r>
              <a:rPr lang="en-US" altLang="ja-JP" sz="2000" smtClean="0"/>
              <a:t>Post data from an HTML form to a server-side form handler</a:t>
            </a:r>
          </a:p>
          <a:p>
            <a:pPr lvl="1" eaLnBrk="1" hangingPunct="1">
              <a:defRPr/>
            </a:pPr>
            <a:r>
              <a:rPr lang="en-US" altLang="ja-JP" sz="2000" smtClean="0"/>
              <a:t>Browsers cache Web pages</a:t>
            </a:r>
          </a:p>
          <a:p>
            <a:pPr>
              <a:defRPr/>
            </a:pPr>
            <a:r>
              <a:rPr lang="en-US" altLang="ja-JP" sz="2400" smtClean="0"/>
              <a:t>Practices time: </a:t>
            </a:r>
          </a:p>
          <a:p>
            <a:pPr lvl="1">
              <a:defRPr/>
            </a:pPr>
            <a:r>
              <a:rPr lang="en-US" altLang="ja-JP" sz="2000" i="1" smtClean="0">
                <a:solidFill>
                  <a:srgbClr val="BFBFBF"/>
                </a:solidFill>
              </a:rPr>
              <a:t>Let’s try to see differences between HTTP post and HTTP get requests </a:t>
            </a:r>
          </a:p>
          <a:p>
            <a:pPr lvl="1">
              <a:defRPr/>
            </a:pPr>
            <a:r>
              <a:rPr lang="en-US" altLang="ja-JP" sz="2000" i="1" smtClean="0">
                <a:solidFill>
                  <a:srgbClr val="BFBFBF"/>
                </a:solidFill>
              </a:rPr>
              <a:t>Use HTTPServletRequest’s getParameter method() to get param value</a:t>
            </a:r>
            <a:endParaRPr lang="vi-VN" altLang="ja-JP" sz="2000" i="1" smtClean="0">
              <a:solidFill>
                <a:srgbClr val="BFBFBF"/>
              </a:solidFill>
            </a:endParaRPr>
          </a:p>
        </p:txBody>
      </p:sp>
      <p:pic>
        <p:nvPicPr>
          <p:cNvPr id="38916" name="Picture 3" descr="welcome3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50" y="3556000"/>
            <a:ext cx="4438650" cy="210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7" name="Picture 4" descr="welcome3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638" y="4076700"/>
            <a:ext cx="443865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/>
              <a:t>43e-BM/HR/HDCV/FSOFT V1.2 - ©FPT SOFTWARE - Fresher Academy - Internal Use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988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Practices </a:t>
            </a:r>
            <a:r>
              <a:rPr lang="en-US" altLang="ja-JP" smtClean="0"/>
              <a:t>time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>
                <a:cs typeface="Arial" pitchFamily="34" charset="0"/>
              </a:rPr>
              <a:t>Handling HTTP post </a:t>
            </a:r>
            <a:r>
              <a:rPr lang="en-US" sz="2400" smtClean="0">
                <a:cs typeface="Arial" pitchFamily="34" charset="0"/>
              </a:rPr>
              <a:t>Requests sample:</a:t>
            </a:r>
          </a:p>
          <a:p>
            <a:pPr marL="0" indent="0">
              <a:buNone/>
            </a:pPr>
            <a:r>
              <a:rPr lang="en-US" sz="180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sz="1800">
                <a:solidFill>
                  <a:srgbClr val="3F7F7F"/>
                </a:solidFill>
                <a:latin typeface="Consolas"/>
              </a:rPr>
              <a:t>form </a:t>
            </a:r>
            <a:r>
              <a:rPr lang="en-US" sz="1800">
                <a:solidFill>
                  <a:srgbClr val="7F007F"/>
                </a:solidFill>
                <a:latin typeface="Consolas"/>
              </a:rPr>
              <a:t>action</a:t>
            </a:r>
            <a:r>
              <a:rPr lang="en-US" sz="1800">
                <a:solidFill>
                  <a:srgbClr val="000000"/>
                </a:solidFill>
                <a:latin typeface="Consolas"/>
              </a:rPr>
              <a:t>=</a:t>
            </a:r>
            <a:r>
              <a:rPr lang="en-US" sz="1800" i="1">
                <a:solidFill>
                  <a:srgbClr val="2A00FF"/>
                </a:solidFill>
                <a:latin typeface="Consolas"/>
              </a:rPr>
              <a:t>"</a:t>
            </a:r>
            <a:r>
              <a:rPr lang="en-US" sz="1800" i="1">
                <a:solidFill>
                  <a:srgbClr val="000000"/>
                </a:solidFill>
                <a:latin typeface="Consolas"/>
              </a:rPr>
              <a:t>${pageContext.request.contextPath}</a:t>
            </a:r>
            <a:r>
              <a:rPr lang="en-US" sz="1800" i="1">
                <a:solidFill>
                  <a:srgbClr val="2A00FF"/>
                </a:solidFill>
                <a:latin typeface="Consolas"/>
              </a:rPr>
              <a:t>/WelcomeServlet?" 							</a:t>
            </a:r>
            <a:r>
              <a:rPr lang="en-US" sz="1800" i="1" smtClean="0">
                <a:solidFill>
                  <a:srgbClr val="2A00FF"/>
                </a:solidFill>
                <a:latin typeface="Consolas"/>
              </a:rPr>
              <a:t>							</a:t>
            </a:r>
            <a:r>
              <a:rPr lang="en-US" sz="1800" i="1" smtClean="0">
                <a:solidFill>
                  <a:srgbClr val="7F007F"/>
                </a:solidFill>
                <a:latin typeface="Consolas"/>
              </a:rPr>
              <a:t>method</a:t>
            </a:r>
            <a:r>
              <a:rPr lang="en-US" sz="1800" i="1">
                <a:solidFill>
                  <a:srgbClr val="000000"/>
                </a:solidFill>
                <a:latin typeface="Consolas"/>
              </a:rPr>
              <a:t>=</a:t>
            </a:r>
            <a:r>
              <a:rPr lang="en-US" sz="1800" i="1">
                <a:solidFill>
                  <a:srgbClr val="2A00FF"/>
                </a:solidFill>
                <a:latin typeface="Consolas"/>
              </a:rPr>
              <a:t>"post"</a:t>
            </a:r>
            <a:r>
              <a:rPr lang="en-US" sz="1800" i="1">
                <a:solidFill>
                  <a:srgbClr val="008080"/>
                </a:solidFill>
                <a:latin typeface="Consolas"/>
              </a:rPr>
              <a:t>&gt;</a:t>
            </a:r>
            <a:endParaRPr lang="en-US" sz="18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/>
              <a:t>43e-BM/HR/HDCV/FSOFT V1.2 - ©FPT SOFTWARE - Fresher Academy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28</a:t>
            </a:fld>
            <a:endParaRPr lang="en-US"/>
          </a:p>
        </p:txBody>
      </p:sp>
      <p:pic>
        <p:nvPicPr>
          <p:cNvPr id="7" name="Picture 6" descr="Screen Clippi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817"/>
          <a:stretch/>
        </p:blipFill>
        <p:spPr bwMode="auto">
          <a:xfrm>
            <a:off x="562471" y="1804077"/>
            <a:ext cx="5539508" cy="22110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4009887" y="4257171"/>
            <a:ext cx="4895574" cy="2060804"/>
            <a:chOff x="3638826" y="3773940"/>
            <a:chExt cx="5252693" cy="2441330"/>
          </a:xfrm>
        </p:grpSpPr>
        <p:pic>
          <p:nvPicPr>
            <p:cNvPr id="4098" name="Picture 2" descr="Kết quả hình ảnh cho login successful message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38826" y="3795919"/>
              <a:ext cx="5238750" cy="24193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3638826" y="3773940"/>
              <a:ext cx="5238750" cy="512310"/>
            </a:xfrm>
            <a:prstGeom prst="rect">
              <a:avLst/>
            </a:prstGeom>
            <a:solidFill>
              <a:srgbClr val="00B050"/>
            </a:solidFill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mtClean="0">
                  <a:latin typeface="Comic Sans MS" panose="030F0702030302020204" pitchFamily="66" charset="0"/>
                </a:rPr>
                <a:t>User Login</a:t>
              </a:r>
              <a:endParaRPr lang="en-US">
                <a:latin typeface="Comic Sans MS" panose="030F0702030302020204" pitchFamily="66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3652769" y="6057900"/>
              <a:ext cx="5238750" cy="157370"/>
            </a:xfrm>
            <a:prstGeom prst="rect">
              <a:avLst/>
            </a:prstGeom>
            <a:solidFill>
              <a:srgbClr val="00B050"/>
            </a:solidFill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54565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Arial" pitchFamily="34" charset="0"/>
              </a:rPr>
              <a:t>Summary</a:t>
            </a:r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algn="just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b="1"/>
              <a:t>Introduction to Servlet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b="1"/>
              <a:t>Servlet API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b="1"/>
              <a:t>Servlet Request and Response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b="1"/>
              <a:t>Servlet Context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b="1"/>
              <a:t>Create servlet in Eclipse </a:t>
            </a:r>
            <a:r>
              <a:rPr lang="en-US" b="1" smtClean="0"/>
              <a:t>IDE</a:t>
            </a:r>
            <a:endParaRPr lang="en-US" b="1"/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12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3C01185-4812-4A86-A025-BCA49018186B}" type="slidenum">
              <a:rPr lang="vi-VN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29</a:t>
            </a:fld>
            <a:endParaRPr lang="vi-VN" altLang="en-US" sz="1200" smtClean="0">
              <a:solidFill>
                <a:srgbClr val="898989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/>
              <a:t>43e-BM/HR/HDCV/FSOFT V1.2 - ©FPT SOFTWARE - Fresher Academy - Internal 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385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Table Content</a:t>
            </a:r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  <a:buFont typeface="Candara" panose="020E0502030303020204" pitchFamily="34" charset="0"/>
              <a:buChar char="◊"/>
            </a:pPr>
            <a:r>
              <a:rPr lang="en-US" sz="2800" b="1" smtClean="0"/>
              <a:t>Introduction to Servlet</a:t>
            </a:r>
          </a:p>
          <a:p>
            <a:pPr>
              <a:spcAft>
                <a:spcPts val="600"/>
              </a:spcAft>
              <a:buFont typeface="Candara" panose="020E0502030303020204" pitchFamily="34" charset="0"/>
              <a:buChar char="◊"/>
            </a:pPr>
            <a:r>
              <a:rPr lang="en-US" sz="2800" b="1" smtClean="0"/>
              <a:t>Servlet API</a:t>
            </a:r>
          </a:p>
          <a:p>
            <a:pPr>
              <a:spcAft>
                <a:spcPts val="600"/>
              </a:spcAft>
              <a:buFont typeface="Candara" panose="020E0502030303020204" pitchFamily="34" charset="0"/>
              <a:buChar char="◊"/>
            </a:pPr>
            <a:r>
              <a:rPr lang="en-US" sz="2800" b="1" smtClean="0"/>
              <a:t>Servlet Request and Response</a:t>
            </a:r>
          </a:p>
          <a:p>
            <a:pPr>
              <a:spcAft>
                <a:spcPts val="600"/>
              </a:spcAft>
              <a:buFont typeface="Candara" panose="020E0502030303020204" pitchFamily="34" charset="0"/>
              <a:buChar char="◊"/>
            </a:pPr>
            <a:r>
              <a:rPr lang="en-US" sz="2800" b="1" smtClean="0"/>
              <a:t>Servlet Context</a:t>
            </a:r>
          </a:p>
          <a:p>
            <a:pPr>
              <a:spcAft>
                <a:spcPts val="600"/>
              </a:spcAft>
              <a:buFont typeface="Candara" panose="020E0502030303020204" pitchFamily="34" charset="0"/>
              <a:buChar char="◊"/>
            </a:pPr>
            <a:r>
              <a:rPr lang="en-US" sz="2800" b="1" smtClean="0"/>
              <a:t>Create servlet in Eclipse IDE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/>
              <a:t>43e-BM/HR/HDCV/FSOFT V1.2 - ©FPT SOFTWARE - Fresher Academy - Internal Use</a:t>
            </a:r>
            <a:endParaRPr lang="en-US" dirty="0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12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0F450DA-1428-4D14-B71E-C904B4E5D496}" type="slidenum">
              <a:rPr lang="vi-VN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vi-VN" altLang="en-US" sz="1200" smtClean="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8729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18283"/>
            <a:ext cx="4694931" cy="1143000"/>
          </a:xfrm>
        </p:spPr>
        <p:txBody>
          <a:bodyPr>
            <a:noAutofit/>
          </a:bodyPr>
          <a:lstStyle/>
          <a:p>
            <a:r>
              <a:rPr lang="en-US" sz="5400" dirty="0" smtClean="0">
                <a:solidFill>
                  <a:srgbClr val="E46C0A"/>
                </a:solidFill>
              </a:rPr>
              <a:t>Thank you</a:t>
            </a:r>
            <a:endParaRPr lang="en-US" sz="5400" dirty="0">
              <a:solidFill>
                <a:srgbClr val="E46C0A"/>
              </a:solidFill>
            </a:endParaRPr>
          </a:p>
        </p:txBody>
      </p:sp>
      <p:sp>
        <p:nvSpPr>
          <p:cNvPr id="8" name="Slide Number Placeholder 4"/>
          <p:cNvSpPr txBox="1">
            <a:spLocks/>
          </p:cNvSpPr>
          <p:nvPr/>
        </p:nvSpPr>
        <p:spPr>
          <a:xfrm>
            <a:off x="6826725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4FB0DF-9300-7D4B-B157-CBD30D15743F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191410" y="6356350"/>
            <a:ext cx="58029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43e-BM/HR/HDCV/FSOFT V1.2 - ©FPT SOFTWARE - Fresher Academy - Internal Use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533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 to Servlet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Section 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/>
              <a:t>43e-BM/HR/HDCV/FSOFT V1.2 - ©FPT SOFTWARE - Fresher Academy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42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Servlet Overview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algn="just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000" smtClean="0"/>
              <a:t>Java </a:t>
            </a:r>
            <a:r>
              <a:rPr lang="en-US" sz="2000"/>
              <a:t>Servlets are programs that run on a Web or Application server and act </a:t>
            </a:r>
            <a:r>
              <a:rPr lang="en-US" sz="2000">
                <a:solidFill>
                  <a:srgbClr val="FF0000"/>
                </a:solidFill>
              </a:rPr>
              <a:t>as a middle layer </a:t>
            </a:r>
            <a:r>
              <a:rPr lang="en-US" sz="2000"/>
              <a:t>between a </a:t>
            </a:r>
            <a:r>
              <a:rPr lang="en-US" sz="2000">
                <a:solidFill>
                  <a:srgbClr val="FF0000"/>
                </a:solidFill>
              </a:rPr>
              <a:t>request</a:t>
            </a:r>
            <a:r>
              <a:rPr lang="en-US" sz="2000"/>
              <a:t> coming from a Web browser or other HTTP client and databases or </a:t>
            </a:r>
            <a:r>
              <a:rPr lang="en-US" sz="2000">
                <a:solidFill>
                  <a:srgbClr val="FF0000"/>
                </a:solidFill>
              </a:rPr>
              <a:t>applications</a:t>
            </a:r>
            <a:r>
              <a:rPr lang="en-US" sz="2000"/>
              <a:t> on the HTTP server.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000" smtClean="0"/>
              <a:t>Performance </a:t>
            </a:r>
            <a:r>
              <a:rPr lang="en-US" sz="2000"/>
              <a:t>is significantly better.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000"/>
              <a:t> Servlets are platform-independent because they are written in Java</a:t>
            </a:r>
            <a:r>
              <a:rPr lang="en-US" sz="2000" smtClean="0"/>
              <a:t>.</a:t>
            </a:r>
            <a:endParaRPr lang="en-US" sz="20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/>
              <a:t>43e-BM/HR/HDCV/FSOFT V1.2 - ©FPT SOFTWARE - Fresher Academy - Internal Use</a:t>
            </a:r>
            <a:endParaRPr lang="en-US" dirty="0"/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12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5C85E95-2BF9-465B-A150-61EEF595AAAA}" type="slidenum">
              <a:rPr lang="vi-VN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vi-VN" altLang="en-US" sz="1200" smtClean="0">
              <a:solidFill>
                <a:srgbClr val="898989"/>
              </a:solidFill>
            </a:endParaRPr>
          </a:p>
        </p:txBody>
      </p:sp>
      <p:pic>
        <p:nvPicPr>
          <p:cNvPr id="21509" name="Picture 2" descr="http://tutorials.jenkov.com/images/java-servlets/overvie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3705225"/>
            <a:ext cx="2914650" cy="238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0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8938" y="3665538"/>
            <a:ext cx="4027487" cy="237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23081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Servlet Architecture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algn="just">
              <a:spcBef>
                <a:spcPts val="600"/>
              </a:spcBef>
              <a:defRPr/>
            </a:pPr>
            <a:r>
              <a:rPr lang="en-US" sz="2000"/>
              <a:t>A </a:t>
            </a:r>
            <a:r>
              <a:rPr lang="en-US" sz="2000" b="1"/>
              <a:t>Servlet</a:t>
            </a:r>
            <a:r>
              <a:rPr lang="en-US" sz="2000"/>
              <a:t> is a class, which implements the </a:t>
            </a:r>
            <a:r>
              <a:rPr lang="en-US" sz="2000" b="1"/>
              <a:t>javax.servlet.Servlet</a:t>
            </a:r>
            <a:r>
              <a:rPr lang="en-US" sz="2000"/>
              <a:t> interface. </a:t>
            </a:r>
          </a:p>
          <a:p>
            <a:pPr algn="just">
              <a:spcBef>
                <a:spcPts val="600"/>
              </a:spcBef>
              <a:defRPr/>
            </a:pPr>
            <a:r>
              <a:rPr lang="en-US" sz="2000" smtClean="0"/>
              <a:t>To </a:t>
            </a:r>
            <a:r>
              <a:rPr lang="en-US" sz="2000"/>
              <a:t>write a servlet we need to </a:t>
            </a:r>
            <a:r>
              <a:rPr lang="en-US" sz="2000" b="1">
                <a:solidFill>
                  <a:srgbClr val="FF0000"/>
                </a:solidFill>
              </a:rPr>
              <a:t>implement Servlet </a:t>
            </a:r>
            <a:r>
              <a:rPr lang="en-US" sz="2000"/>
              <a:t>interface</a:t>
            </a:r>
            <a:r>
              <a:rPr lang="en-US" sz="2000" smtClean="0"/>
              <a:t>.</a:t>
            </a:r>
          </a:p>
          <a:p>
            <a:pPr lvl="1" algn="just">
              <a:spcBef>
                <a:spcPts val="600"/>
              </a:spcBef>
              <a:defRPr/>
            </a:pPr>
            <a:r>
              <a:rPr lang="en-US" sz="2000" smtClean="0"/>
              <a:t>Servlet </a:t>
            </a:r>
            <a:r>
              <a:rPr lang="en-US" sz="2000"/>
              <a:t>interface can be implemented directly or indirectly by extending </a:t>
            </a:r>
            <a:r>
              <a:rPr lang="en-US" sz="2000" b="1"/>
              <a:t>GenericServlet</a:t>
            </a:r>
            <a:r>
              <a:rPr lang="en-US" sz="2000"/>
              <a:t> </a:t>
            </a:r>
            <a:r>
              <a:rPr lang="en-US" sz="2000" smtClean="0"/>
              <a:t>or </a:t>
            </a:r>
            <a:r>
              <a:rPr lang="en-US" sz="2000" b="1" smtClean="0"/>
              <a:t>HttpServlet</a:t>
            </a:r>
            <a:r>
              <a:rPr lang="en-US" sz="2000"/>
              <a:t> class</a:t>
            </a:r>
            <a:r>
              <a:rPr lang="en-US" sz="2000" smtClean="0"/>
              <a:t>.</a:t>
            </a:r>
            <a:endParaRPr lang="en-US" sz="2000"/>
          </a:p>
          <a:p>
            <a:pPr lvl="1" algn="just">
              <a:spcBef>
                <a:spcPts val="600"/>
              </a:spcBef>
              <a:defRPr/>
            </a:pPr>
            <a:r>
              <a:rPr lang="en-US" sz="2000"/>
              <a:t>Purpose of extending the HttpServlet class is to provide the HTTP </a:t>
            </a:r>
            <a:r>
              <a:rPr lang="en-US" sz="2000" b="1">
                <a:solidFill>
                  <a:srgbClr val="FF0000"/>
                </a:solidFill>
              </a:rPr>
              <a:t>specific services </a:t>
            </a:r>
            <a:r>
              <a:rPr lang="en-US" sz="2000"/>
              <a:t>to </a:t>
            </a:r>
            <a:r>
              <a:rPr lang="en-US" sz="2000" b="1"/>
              <a:t>your servlet</a:t>
            </a:r>
            <a:r>
              <a:rPr lang="en-US" sz="2000" smtClean="0"/>
              <a:t>.</a:t>
            </a:r>
            <a:endParaRPr lang="en-US" sz="20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/>
              <a:t>43e-BM/HR/HDCV/FSOFT V1.2 - ©FPT SOFTWARE - Fresher Academy - Internal Use</a:t>
            </a:r>
            <a:endParaRPr lang="en-US" dirty="0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12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2E7E275-0F2A-4960-97AF-7FEB032EAFE3}" type="slidenum">
              <a:rPr lang="vi-VN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vi-VN" altLang="en-US" sz="1200" smtClean="0">
              <a:solidFill>
                <a:srgbClr val="898989"/>
              </a:solidFill>
            </a:endParaRPr>
          </a:p>
        </p:txBody>
      </p:sp>
      <p:pic>
        <p:nvPicPr>
          <p:cNvPr id="22533" name="Picture 4" descr="http://www.roseindia.net/tutorialfiles/39293.inheritanc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1213" y="3068638"/>
            <a:ext cx="2084387" cy="3382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9294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Servlet Architecture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/>
              <a:t>43e-BM/HR/HDCV/FSOFT V1.2 - ©FPT SOFTWARE - Fresher Academy - Internal Use</a:t>
            </a:r>
            <a:endParaRPr lang="en-US" dirty="0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12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7948C34-2583-45EF-87B5-73BE1BB6026C}" type="slidenum">
              <a:rPr lang="vi-VN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vi-VN" altLang="en-US" sz="1200" smtClean="0">
              <a:solidFill>
                <a:srgbClr val="898989"/>
              </a:solidFill>
            </a:endParaRPr>
          </a:p>
        </p:txBody>
      </p:sp>
      <p:pic>
        <p:nvPicPr>
          <p:cNvPr id="2355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8038" y="836613"/>
            <a:ext cx="4438650" cy="547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759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Servlet Application </a:t>
            </a:r>
            <a:r>
              <a:rPr lang="en-US" smtClean="0"/>
              <a:t>works</a:t>
            </a:r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tabLst>
                <a:tab pos="4572000" algn="l"/>
                <a:tab pos="6400800" algn="l"/>
              </a:tabLst>
            </a:pPr>
            <a:r>
              <a:rPr lang="en-US" sz="2400" b="1"/>
              <a:t>Web container</a:t>
            </a:r>
            <a:r>
              <a:rPr lang="en-US" sz="2400"/>
              <a:t> is responsible for managing execution of servlets and JSP pages </a:t>
            </a:r>
            <a:r>
              <a:rPr lang="en-US" sz="2400" smtClean="0"/>
              <a:t>or </a:t>
            </a:r>
            <a:r>
              <a:rPr lang="en-US" sz="2400"/>
              <a:t>Java EE </a:t>
            </a:r>
            <a:r>
              <a:rPr lang="en-US" sz="2400" smtClean="0"/>
              <a:t>application:</a:t>
            </a:r>
          </a:p>
          <a:p>
            <a:pPr lvl="1" algn="just">
              <a:tabLst>
                <a:tab pos="4572000" algn="l"/>
                <a:tab pos="6400800" algn="l"/>
              </a:tabLst>
            </a:pPr>
            <a:r>
              <a:rPr lang="en-US" sz="2000" smtClean="0"/>
              <a:t>User </a:t>
            </a:r>
            <a:r>
              <a:rPr lang="en-US" sz="2000"/>
              <a:t>sends request for a servlet by clicking a link that has URL to a servlet</a:t>
            </a:r>
            <a:r>
              <a:rPr lang="en-US" sz="2000" smtClean="0"/>
              <a:t>.</a:t>
            </a:r>
          </a:p>
          <a:p>
            <a:pPr lvl="1"/>
            <a:r>
              <a:rPr lang="en-US" sz="2000" smtClean="0"/>
              <a:t>The </a:t>
            </a:r>
            <a:r>
              <a:rPr lang="en-US" sz="2000"/>
              <a:t>container finds the servlet using </a:t>
            </a:r>
            <a:r>
              <a:rPr lang="en-US" sz="2000" b="1"/>
              <a:t>deployment descriptor</a:t>
            </a:r>
            <a:r>
              <a:rPr lang="en-US" sz="2000"/>
              <a:t> and creates two </a:t>
            </a:r>
            <a:r>
              <a:rPr lang="en-US" sz="2000" smtClean="0"/>
              <a:t>objects:</a:t>
            </a:r>
          </a:p>
          <a:p>
            <a:pPr lvl="2"/>
            <a:r>
              <a:rPr lang="en-US" b="1" smtClean="0"/>
              <a:t>HttpServletRequest</a:t>
            </a:r>
            <a:endParaRPr lang="en-US"/>
          </a:p>
          <a:p>
            <a:pPr lvl="2"/>
            <a:r>
              <a:rPr lang="en-US" b="1" smtClean="0"/>
              <a:t>HttpServletResponse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/>
              <a:t>43e-BM/HR/HDCV/FSOFT V1.2 - ©FPT SOFTWARE - Fresher Academy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8</a:t>
            </a:fld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135662" y="3832412"/>
            <a:ext cx="8497831" cy="2209968"/>
            <a:chOff x="135662" y="3832412"/>
            <a:chExt cx="8497831" cy="2209968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45480" y="4235276"/>
              <a:ext cx="3888013" cy="1807104"/>
            </a:xfrm>
            <a:prstGeom prst="rect">
              <a:avLst/>
            </a:prstGeom>
          </p:spPr>
        </p:pic>
        <p:grpSp>
          <p:nvGrpSpPr>
            <p:cNvPr id="21" name="Group 20"/>
            <p:cNvGrpSpPr/>
            <p:nvPr/>
          </p:nvGrpSpPr>
          <p:grpSpPr>
            <a:xfrm>
              <a:off x="135662" y="3832412"/>
              <a:ext cx="7593667" cy="2209968"/>
              <a:chOff x="135662" y="3832412"/>
              <a:chExt cx="7593667" cy="2209968"/>
            </a:xfrm>
          </p:grpSpPr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5662" y="4235276"/>
                <a:ext cx="4018149" cy="1807104"/>
              </a:xfrm>
              <a:prstGeom prst="rect">
                <a:avLst/>
              </a:prstGeom>
            </p:spPr>
          </p:pic>
          <p:sp>
            <p:nvSpPr>
              <p:cNvPr id="20" name="Flowchart: Preparation 19"/>
              <p:cNvSpPr/>
              <p:nvPr/>
            </p:nvSpPr>
            <p:spPr>
              <a:xfrm>
                <a:off x="2172611" y="3832412"/>
                <a:ext cx="745401" cy="402864"/>
              </a:xfrm>
              <a:prstGeom prst="flowChartPreparation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>
                    <a:solidFill>
                      <a:srgbClr val="FF0000"/>
                    </a:solidFill>
                  </a:rPr>
                  <a:t>1</a:t>
                </a:r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22" name="Flowchart: Preparation 21"/>
              <p:cNvSpPr/>
              <p:nvPr/>
            </p:nvSpPr>
            <p:spPr>
              <a:xfrm>
                <a:off x="6983928" y="3832412"/>
                <a:ext cx="745401" cy="402864"/>
              </a:xfrm>
              <a:prstGeom prst="flowChartPreparation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>
                    <a:solidFill>
                      <a:srgbClr val="FF0000"/>
                    </a:solidFill>
                  </a:rPr>
                  <a:t>2</a:t>
                </a:r>
                <a:endParaRPr lang="en-US">
                  <a:solidFill>
                    <a:srgbClr val="FF00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20790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Servlet Application </a:t>
            </a:r>
            <a:r>
              <a:rPr lang="en-US" smtClean="0"/>
              <a:t>works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000"/>
              <a:t>Then the </a:t>
            </a:r>
            <a:r>
              <a:rPr lang="en-US" sz="2000" smtClean="0"/>
              <a:t>container calls </a:t>
            </a:r>
            <a:r>
              <a:rPr lang="en-US" sz="2000"/>
              <a:t>the Servlet's </a:t>
            </a:r>
            <a:r>
              <a:rPr lang="en-US" sz="2000" i="1">
                <a:solidFill>
                  <a:srgbClr val="FF0000"/>
                </a:solidFill>
              </a:rPr>
              <a:t>service</a:t>
            </a:r>
            <a:r>
              <a:rPr lang="en-US" sz="2000"/>
              <a:t>() method and passes the request, response objects as </a:t>
            </a:r>
            <a:r>
              <a:rPr lang="en-US" sz="2000" smtClean="0"/>
              <a:t>arguments.</a:t>
            </a:r>
          </a:p>
          <a:p>
            <a:pPr algn="just"/>
            <a:r>
              <a:rPr lang="en-US" sz="2000"/>
              <a:t>The service() method, then decides which servlet method, doGet() or doPost() to </a:t>
            </a:r>
            <a:r>
              <a:rPr lang="en-US" sz="2000" smtClean="0"/>
              <a:t>call.</a:t>
            </a:r>
          </a:p>
          <a:p>
            <a:pPr algn="just"/>
            <a:endParaRPr lang="en-US" sz="2000"/>
          </a:p>
          <a:p>
            <a:pPr algn="just"/>
            <a:endParaRPr lang="en-US" sz="2000" smtClean="0"/>
          </a:p>
          <a:p>
            <a:pPr algn="just"/>
            <a:endParaRPr lang="en-US" sz="2000"/>
          </a:p>
          <a:p>
            <a:pPr algn="just"/>
            <a:endParaRPr lang="en-US" sz="2000" smtClean="0"/>
          </a:p>
          <a:p>
            <a:pPr algn="just"/>
            <a:endParaRPr lang="en-US" sz="2000"/>
          </a:p>
          <a:p>
            <a:pPr algn="just"/>
            <a:r>
              <a:rPr lang="en-US" sz="2000"/>
              <a:t>Then the Servlet uses response object to write the response back to the client.</a:t>
            </a:r>
          </a:p>
          <a:p>
            <a:pPr algn="just"/>
            <a:endParaRPr lang="en-US" sz="20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/>
              <a:t>43e-BM/HR/HDCV/FSOFT V1.2 - ©FPT SOFTWARE - Fresher Academy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9</a:t>
            </a:fld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439972" y="2008204"/>
            <a:ext cx="3705786" cy="1958678"/>
            <a:chOff x="439972" y="2008204"/>
            <a:chExt cx="3705786" cy="1958678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9972" y="2411068"/>
              <a:ext cx="3705786" cy="1555814"/>
            </a:xfrm>
            <a:prstGeom prst="rect">
              <a:avLst/>
            </a:prstGeom>
          </p:spPr>
        </p:pic>
        <p:sp>
          <p:nvSpPr>
            <p:cNvPr id="12" name="Flowchart: Preparation 11"/>
            <p:cNvSpPr/>
            <p:nvPr/>
          </p:nvSpPr>
          <p:spPr>
            <a:xfrm>
              <a:off x="2351345" y="2008204"/>
              <a:ext cx="745401" cy="402864"/>
            </a:xfrm>
            <a:prstGeom prst="flowChartPreparation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rgbClr val="FF0000"/>
                  </a:solidFill>
                </a:rPr>
                <a:t>3</a:t>
              </a:r>
              <a:endParaRPr 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881282" y="2008204"/>
            <a:ext cx="3856004" cy="1958679"/>
            <a:chOff x="4881282" y="2008204"/>
            <a:chExt cx="3856004" cy="1958679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81282" y="2411069"/>
              <a:ext cx="3856004" cy="1555814"/>
            </a:xfrm>
            <a:prstGeom prst="rect">
              <a:avLst/>
            </a:prstGeom>
          </p:spPr>
        </p:pic>
        <p:sp>
          <p:nvSpPr>
            <p:cNvPr id="13" name="Flowchart: Preparation 12"/>
            <p:cNvSpPr/>
            <p:nvPr/>
          </p:nvSpPr>
          <p:spPr>
            <a:xfrm>
              <a:off x="6983928" y="2008204"/>
              <a:ext cx="745401" cy="402864"/>
            </a:xfrm>
            <a:prstGeom prst="flowChartPreparation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rgbClr val="FF0000"/>
                  </a:solidFill>
                </a:rPr>
                <a:t>4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39972" y="4211455"/>
            <a:ext cx="3705786" cy="2144895"/>
            <a:chOff x="439972" y="4211455"/>
            <a:chExt cx="3705786" cy="2144895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9972" y="4684859"/>
              <a:ext cx="3705786" cy="1671491"/>
            </a:xfrm>
            <a:prstGeom prst="rect">
              <a:avLst/>
            </a:prstGeom>
          </p:spPr>
        </p:pic>
        <p:sp>
          <p:nvSpPr>
            <p:cNvPr id="16" name="Flowchart: Preparation 15"/>
            <p:cNvSpPr/>
            <p:nvPr/>
          </p:nvSpPr>
          <p:spPr>
            <a:xfrm>
              <a:off x="2351345" y="4211455"/>
              <a:ext cx="745401" cy="402864"/>
            </a:xfrm>
            <a:prstGeom prst="flowChartPreparation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rgbClr val="FF0000"/>
                  </a:solidFill>
                </a:rPr>
                <a:t>5</a:t>
              </a:r>
              <a:endParaRPr 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881282" y="4288751"/>
            <a:ext cx="3676941" cy="2067599"/>
            <a:chOff x="4881282" y="4288751"/>
            <a:chExt cx="3676941" cy="2067599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881282" y="4684859"/>
              <a:ext cx="3676941" cy="1671491"/>
            </a:xfrm>
            <a:prstGeom prst="rect">
              <a:avLst/>
            </a:prstGeom>
          </p:spPr>
        </p:pic>
        <p:sp>
          <p:nvSpPr>
            <p:cNvPr id="17" name="Flowchart: Preparation 16"/>
            <p:cNvSpPr/>
            <p:nvPr/>
          </p:nvSpPr>
          <p:spPr>
            <a:xfrm>
              <a:off x="6983928" y="4288751"/>
              <a:ext cx="745401" cy="402864"/>
            </a:xfrm>
            <a:prstGeom prst="flowChartPreparation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rgbClr val="FF0000"/>
                  </a:solidFill>
                </a:rPr>
                <a:t>6</a:t>
              </a:r>
              <a:endParaRPr lang="en-US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30475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254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2_Template_Slide2.pptx" id="{99FF2B2D-D42A-4657-9679-2981920FE586}" vid="{71BCB326-7194-49D6-BAEC-3BF5335D123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2_Template_Slide2</Template>
  <TotalTime>1832</TotalTime>
  <Words>1664</Words>
  <Application>Microsoft Office PowerPoint</Application>
  <PresentationFormat>On-screen Show (4:3)</PresentationFormat>
  <Paragraphs>278</Paragraphs>
  <Slides>30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2" baseType="lpstr">
      <vt:lpstr>ＭＳ Ｐゴシック</vt:lpstr>
      <vt:lpstr>Arial</vt:lpstr>
      <vt:lpstr>Book Antiqua</vt:lpstr>
      <vt:lpstr>Calibri</vt:lpstr>
      <vt:lpstr>Candara</vt:lpstr>
      <vt:lpstr>Comic Sans MS</vt:lpstr>
      <vt:lpstr>Consolas</vt:lpstr>
      <vt:lpstr>Courier New</vt:lpstr>
      <vt:lpstr>Times New Roman</vt:lpstr>
      <vt:lpstr>Wingdings</vt:lpstr>
      <vt:lpstr>Wingdings 2</vt:lpstr>
      <vt:lpstr>Presentation2</vt:lpstr>
      <vt:lpstr>JAVA SERVLET PROGRAMMING</vt:lpstr>
      <vt:lpstr>Learning Goals</vt:lpstr>
      <vt:lpstr>Table Content</vt:lpstr>
      <vt:lpstr>Introduction to Servlet</vt:lpstr>
      <vt:lpstr>Servlet Overview</vt:lpstr>
      <vt:lpstr>Servlet Architecture</vt:lpstr>
      <vt:lpstr>Servlet Architecture</vt:lpstr>
      <vt:lpstr>Servlet Application works</vt:lpstr>
      <vt:lpstr>Servlet Application works</vt:lpstr>
      <vt:lpstr>Servlet Life Cycle</vt:lpstr>
      <vt:lpstr>Servlet API</vt:lpstr>
      <vt:lpstr>HttpServlet Class</vt:lpstr>
      <vt:lpstr>HttpServlet Class</vt:lpstr>
      <vt:lpstr>HttpServlet Class</vt:lpstr>
      <vt:lpstr>Servlet Request and Response</vt:lpstr>
      <vt:lpstr>HttpServletRequest</vt:lpstr>
      <vt:lpstr>HttpServletResponse</vt:lpstr>
      <vt:lpstr>RequestDispatcher</vt:lpstr>
      <vt:lpstr>RequestDispatcher</vt:lpstr>
      <vt:lpstr>Create servlet in Eclipse IDE</vt:lpstr>
      <vt:lpstr>Steps to create Servlet using Eclipse IDE</vt:lpstr>
      <vt:lpstr>Steps to create Servlet using Eclipse IDE</vt:lpstr>
      <vt:lpstr>Handling HTTP get Requests</vt:lpstr>
      <vt:lpstr>Create Deployement Descriptor</vt:lpstr>
      <vt:lpstr>Create Deployement Descriptor</vt:lpstr>
      <vt:lpstr>Handling HTTP get Requests</vt:lpstr>
      <vt:lpstr>Handling HTTP post Requests</vt:lpstr>
      <vt:lpstr>Practices time</vt:lpstr>
      <vt:lpstr>Summary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Thi Dieu (FHO.WD)</dc:creator>
  <cp:lastModifiedBy>Nguyen Thi Dieu (FA.TOD)</cp:lastModifiedBy>
  <cp:revision>189</cp:revision>
  <dcterms:created xsi:type="dcterms:W3CDTF">2016-11-02T02:13:02Z</dcterms:created>
  <dcterms:modified xsi:type="dcterms:W3CDTF">2019-06-26T15:59:13Z</dcterms:modified>
</cp:coreProperties>
</file>