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6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4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4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3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8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37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F0715-B9F0-36FC-864F-A2C4C265E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770" y="5852162"/>
            <a:ext cx="5965190" cy="746854"/>
          </a:xfrm>
        </p:spPr>
        <p:txBody>
          <a:bodyPr>
            <a:normAutofit/>
          </a:bodyPr>
          <a:lstStyle/>
          <a:p>
            <a:r>
              <a:rPr lang="vi-VN" sz="4000" b="1" dirty="0" err="1">
                <a:solidFill>
                  <a:srgbClr val="0070C0"/>
                </a:solidFill>
                <a:highlight>
                  <a:srgbClr val="C0C0C0"/>
                </a:highlight>
              </a:rPr>
              <a:t>Overview</a:t>
            </a:r>
            <a:r>
              <a:rPr lang="vi-VN" sz="4000" b="1" dirty="0">
                <a:solidFill>
                  <a:srgbClr val="0070C0"/>
                </a:solidFill>
                <a:highlight>
                  <a:srgbClr val="C0C0C0"/>
                </a:highlight>
              </a:rPr>
              <a:t> </a:t>
            </a:r>
            <a:r>
              <a:rPr lang="vi-VN" sz="4000" b="1" dirty="0" err="1">
                <a:solidFill>
                  <a:srgbClr val="0070C0"/>
                </a:solidFill>
                <a:highlight>
                  <a:srgbClr val="C0C0C0"/>
                </a:highlight>
              </a:rPr>
              <a:t>about</a:t>
            </a:r>
            <a:r>
              <a:rPr lang="vi-VN" sz="4000" b="1" dirty="0">
                <a:solidFill>
                  <a:srgbClr val="0070C0"/>
                </a:solidFill>
                <a:highlight>
                  <a:srgbClr val="C0C0C0"/>
                </a:highlight>
              </a:rPr>
              <a:t> </a:t>
            </a:r>
            <a:r>
              <a:rPr lang="vi-VN" sz="4000" b="1" dirty="0" err="1">
                <a:solidFill>
                  <a:srgbClr val="0070C0"/>
                </a:solidFill>
                <a:highlight>
                  <a:srgbClr val="C0C0C0"/>
                </a:highlight>
              </a:rPr>
              <a:t>tables</a:t>
            </a:r>
            <a:endParaRPr lang="en-US" sz="4000" b="1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F2FFD-CEF6-A39E-E6FC-D28309F90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5583" y="5850988"/>
            <a:ext cx="2153787" cy="746854"/>
          </a:xfrm>
        </p:spPr>
        <p:txBody>
          <a:bodyPr anchor="ctr">
            <a:normAutofit/>
          </a:bodyPr>
          <a:lstStyle/>
          <a:p>
            <a:pPr algn="r"/>
            <a:r>
              <a:rPr lang="vi-VN" dirty="0" err="1"/>
              <a:t>Page</a:t>
            </a:r>
            <a:r>
              <a:rPr lang="vi-VN" dirty="0"/>
              <a:t> 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813E1-59F2-BBB4-B1B0-3A502C1A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137" y="406400"/>
            <a:ext cx="3351725" cy="519647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19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4ABB3-AF84-A230-F599-FD35E559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</a:rPr>
              <a:t>Overview about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4991F3-BA70-5419-C679-55127E287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770" y="672028"/>
            <a:ext cx="8252460" cy="493084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DD9238CE-CBEB-8552-3512-88C9C4148F8A}"/>
              </a:ext>
            </a:extLst>
          </p:cNvPr>
          <p:cNvSpPr txBox="1">
            <a:spLocks/>
          </p:cNvSpPr>
          <p:nvPr/>
        </p:nvSpPr>
        <p:spPr>
          <a:xfrm>
            <a:off x="8045583" y="5850988"/>
            <a:ext cx="2153787" cy="746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vi-VN" dirty="0" err="1"/>
              <a:t>Page</a:t>
            </a:r>
            <a:r>
              <a:rPr lang="vi-VN" dirty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9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22892-DF38-2948-7644-B792CF57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highlight>
                  <a:srgbClr val="C0C0C0"/>
                </a:highlight>
              </a:rPr>
              <a:t>Overview about tables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FFD775-D2EF-E601-C302-C4E984DC2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770" y="2013054"/>
            <a:ext cx="8252460" cy="358981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B7C4B8C6-B254-F889-7DCF-954E37C7B8FA}"/>
              </a:ext>
            </a:extLst>
          </p:cNvPr>
          <p:cNvSpPr txBox="1">
            <a:spLocks/>
          </p:cNvSpPr>
          <p:nvPr/>
        </p:nvSpPr>
        <p:spPr>
          <a:xfrm>
            <a:off x="8045583" y="5850988"/>
            <a:ext cx="2153787" cy="746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vi-VN" dirty="0" err="1"/>
              <a:t>Page</a:t>
            </a:r>
            <a:r>
              <a:rPr lang="vi-VN" dirty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0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B445-4FE3-67CB-CAB3-1E6E4F56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BFE9-359B-237F-9CCF-8BDF8010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2526C-54AE-EB98-8AF7-C4A0FD089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91900" cy="6369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D3FAF8-C552-C396-14F9-F4D6C3449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972" y="3184998"/>
            <a:ext cx="3249393" cy="26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37B0-3590-C079-BBCB-A3F11847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70ED-102C-87F5-A36A-2BEE315D9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B464C-CE02-A411-A0D5-46E29451F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475"/>
            <a:ext cx="12192000" cy="560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FF2E67-FDE1-E012-B8FB-96CA626AB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051" y="2411973"/>
            <a:ext cx="3660949" cy="354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8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F524-8363-0B7C-C0F7-6D9F3B00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2451E-DFC9-E48C-4A1F-1EC178A5B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88C6C-4810-7877-0FC4-BBA7F858C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177"/>
            <a:ext cx="12192000" cy="5527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5439D7-FCEF-C8AD-5686-FE37B3EE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687" y="2804978"/>
            <a:ext cx="3659313" cy="25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0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444D843C-25E1-6BBF-7AB9-C8F59A8D5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793" b="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A8911-FBFB-ACF4-2D97-B6D94C28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dirty="0" err="1">
                <a:solidFill>
                  <a:srgbClr val="0070C0"/>
                </a:solidFill>
                <a:highlight>
                  <a:srgbClr val="C0C0C0"/>
                </a:highlight>
              </a:rPr>
              <a:t>Data</a:t>
            </a:r>
            <a:r>
              <a:rPr lang="vi-VN" dirty="0">
                <a:solidFill>
                  <a:srgbClr val="0070C0"/>
                </a:solidFill>
                <a:highlight>
                  <a:srgbClr val="C0C0C0"/>
                </a:highlight>
              </a:rPr>
              <a:t> </a:t>
            </a:r>
            <a:r>
              <a:rPr lang="vi-VN" dirty="0" err="1">
                <a:solidFill>
                  <a:srgbClr val="0070C0"/>
                </a:solidFill>
                <a:highlight>
                  <a:srgbClr val="C0C0C0"/>
                </a:highlight>
              </a:rPr>
              <a:t>model</a:t>
            </a:r>
            <a:endParaRPr lang="en-US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D8F13-C1BC-8410-292A-0200B9F90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770" y="775186"/>
            <a:ext cx="8252460" cy="482768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002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Univers Condensed</vt:lpstr>
      <vt:lpstr>ChronicleVTI</vt:lpstr>
      <vt:lpstr>Overview about tables</vt:lpstr>
      <vt:lpstr>Overview about tables</vt:lpstr>
      <vt:lpstr>Overview about tables</vt:lpstr>
      <vt:lpstr>PowerPoint Presentation</vt:lpstr>
      <vt:lpstr>PowerPoint Presentation</vt:lpstr>
      <vt:lpstr>PowerPoint Presentation</vt:lpstr>
      <vt:lpstr>PowerPoint Presentation</vt:lpstr>
      <vt:lpstr>Data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 La</dc:creator>
  <cp:lastModifiedBy>Hong La</cp:lastModifiedBy>
  <cp:revision>1</cp:revision>
  <dcterms:created xsi:type="dcterms:W3CDTF">2025-02-20T19:34:14Z</dcterms:created>
  <dcterms:modified xsi:type="dcterms:W3CDTF">2025-02-20T19:51:15Z</dcterms:modified>
</cp:coreProperties>
</file>