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4" d="100"/>
          <a:sy n="114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6581496"/>
                  </p:ext>
                </p:extLst>
              </p:nvPr>
            </p:nvGraphicFramePr>
            <p:xfrm>
              <a:off x="67112" y="1170879"/>
              <a:ext cx="114038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112" y="1170879"/>
                <a:ext cx="114038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c9e9fba-d10e-4eb1-acc0-b40f6a35824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E6E6E6&quot;"/>
    <we:property name="bookmark" value="&quot;H4sIAAAAAAAAA61VUW/TMBD+K8gvvFQojuMk3RsbQ0Ka0LShIYT6cLEvnbc0jhxntEz975ydjFEoK1Kpqso+333+vs9n95Fp03cNbD7CCtkJO7X2fgXu/hVP2Iy1Y5ADLwR9ca5UVXKUuUhp1Xbe2LZnJ4/Mg1uivzH9AE1AouDXxYxB01zCMsxqaHqcsQ5db1tozHcck2nJuwG3M4brrrEOAuS1B48B9oHSaR4ovBG0IyhvHvAalR+jV9hZ56e5lvkcSpUUZc7nWCLmuqSaflyNNA/nh00jsTPbejAtEQgxldQFCJSVSLUUArBKkhCvTeOnlGpzvu4c6SY3Nl2w7a1+gFahZlGcw37U8sjObDOs4uh8J35tB6fwCuu41HrjNwTzBcGxLTl06Sz5txu7td/OHJJdmp0k2wVFetMum8ndZzmfRkp9YxS6cHbVHbkQia+Qzi4MlkhyQxFJ6Ma9DPbPMndHN09nk87Ye2dXsWzqog3tsMt/xkYGxHHGPt+iw5hPLmvjJ/kffrOkn1L+waxxEnfe7xTtegPNEBuTQC+MH6U+jmFKTJM0uwiZiy39bLexRoOHPX60A5lmFPWp82GO8eT/Bpu+I1hiNVWdt/pwjZhqVlbjgezXp9Ab9TrkR+JP14RMuPul93/K/4/9t4gcpeQSQEPOVZFlVVaqEeHFTvS49pVd77RiRBNzwVPBVVaCnJdpyjHhB9Eg6jwdvCclf0CmUuW15AlUVT3nWZ6USXokpOYZp9dQzZGXskqL8DkWUoGEXGYSRC5UnWrFD9v4MiQUuZAKipoOiGtZ54DlkZCi5iVkoihlWWcFl0leHSu84gRX6ayoVY5aYAGYHwUZUfe9cHbwfQcKL6HFPdeaLhm0Gg9dz/CHNd5OYmSq5tAFfcqfnpUfsWBSX3MHAAA=&quot;"/>
    <we:property name="creatorSessionId" value="&quot;3d1777bf-c6ee-4fec-97f3-17483bbe450d&quot;"/>
    <we:property name="creatorTenantId" value="&quot;1e355c04-e0a4-42ed-8e2d-7351591f0ef1&quot;"/>
    <we:property name="creatorUserId" value="&quot;10032002550D319C&quot;"/>
    <we:property name="datasetId" value="&quot;f04a6461-62be-4d68-99ad-e9570384a03d&quot;"/>
    <we:property name="embedUrl" value="&quot;/reportEmbed?reportId=c920db8e-10d8-44e0-a604-40d2e7018ded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61V72/TMBD9V5C/7EuF4iRO0n3bRpHQfmpDQwhV6GJfOm9pHDnuWKn6v3N2MkahrEilH6r4fPfuvedzsmJKd20NywuYIztkx8Y8zME+vOERG7FmCF5enp4fXZ9+vTg6n1DYtE6bpmOHK+bAztDd6m4BtYeg4JfpiEFdX8HMryqoOxyxFm1nGqj1d+yTacvZBa5HDJ/a2ljwkDcOHHrYR0qnNfXmbxPqCNLpR7xB6froNbbGumGtRDaGQkZ5kfExFoiZKqim63cDzd35vmkgdmIaB7ohAj4moyqHBEWZxEokCWAZRT5e6doNKeVy8tRa0k1uLFvv15F6hEaiYkGcxa7XsmInpl7Mw9NkI35jFlbiNVZhq3HaLQnmM4Jla3LoyhrybzN2Z76dWCS7FDuM1lOKdLqZ1YO7L3I+9pS6Wku0/uzKe3IhEJ8jnZ1/mCHJ9UUkoe17aexeZG4+3T6fTTxi762Zh7JhfJbUYZP/iPUMiOOIfbpDiyGfXFbaDfI//GZJN6T8g1n9InTe7hR1vYV6EQaTQM+066Wu+jAlxlGcnvnM6Zr+1utQo8DBFj+aBZmmJc2pdX6N4eT/Bhu/I1hiNVRNGrW7Jhlq5kbhjuyDY+i0PPD5gfjzNSET7n+Z/Z/y/+P8TQNHIbgAUJBxmadpmRayR3h1Eh0+udI8bYxiQEvGCY8TLtMCxLiIY44R34kGQefxwjlS8gdkLGRWCR5BWVZjnmZREcV7Qiqe8rGUcoy8EGWc+9++kBIEZCIVkGSJrGIl+W4bX4eEPEuEhLyiA+JKVBlgsSdkUvEC0iQvRFGlORdRVu4rvOQEV6o0r2SGKsEcMNsLMqBue8OZhetakHgFDW651nTJoFG463r6D1Z/O4mRLutdF/Q5f3it/AC3S6RIbAcAAA==&quot;"/>
    <we:property name="isFiltersActionButtonVisible" value="true"/>
    <we:property name="isVisualContainerHeaderHidden" value="false"/>
    <we:property name="pageDisplayName" value="&quot;OTM&quot;"/>
    <we:property name="pageName" value="&quot;ReportSectiond569a8c078619e8ee6d8&quot;"/>
    <we:property name="reportEmbeddedTime" value="&quot;2024-06-27T04:12:38.129Z&quot;"/>
    <we:property name="reportName" value="&quot;OTM_report&quot;"/>
    <we:property name="reportState" value="&quot;CONNECTED&quot;"/>
    <we:property name="reportUrl" value="&quot;/groups/me/reports/c920db8e-10d8-44e0-a604-40d2e7018ded/ReportSectiond569a8c078619e8ee6d8?bookmarkGuid=b2e72529-8360-4d62-965e-0d9c269c9d35&amp;bookmarkUsage=1&amp;ctid=1e355c04-e0a4-42ed-8e2d-7351591f0ef1&amp;fromEntryPoint=export&amp;pbi_source=storytelling_addin&quot;"/>
    <we:property name="snapshotLastRefreshTime" value="&quot;6/18/24, 10:08 AM&quot;"/>
    <we:property name="snapshot" value="&quot;data:image/png;base64,iVBORw0KGgoAAAANSUhEUgAABQMAAAJPCAYAAADIesLDAAAAAXNSR0IArs4c6QAAIABJREFUeF7svQl4FFW6x/1PCAlr2BIDkogSMQhXEAcji04QBa6j4CDEDZdHQC6gICoMIFcFHQYY0EFRcBDwA3ENDLLpAOolsspEwvKBIAJiAhgDIhGQBOh836nu6lRXV3dXdXd1qrr/eR6ebKdOvef3ni7tX95zTtyxY8cqwQ8SIAESIAESIAESIAESIAESIAESIAESMJHAN9u24K677zHxDuyaBEhAD4E4ykA9mNiGBEiABEiABEiABEiABEiABEiABEggFAKUgaHQ47UkED4ClIHhY8meSIAESIAESIAESIAESIAESIAESIAEfBCgDOTUIAFrEKAMtEYeGAUJkAAJkAAJkAAJkAAJkAAJkAAJRDUBysCoTi8HZyMClIE2ShZDJQESIAESIAESIAESIAESIAESIAG7EqAMtGvmGHe0EaAMjLaMcjwkQAIkQAIkQAIkQAIkQAIkQAIkYEEClIEWTApDikkClIExmXYOmgRIgARIgARIgARIgARIgARIgAQiS4AyMLK8eTcS8EWAMpBzgwRIgARIgARIgARIgARIgARIgARIwHQClIGmI+YNSEAXAcpAXZjYiARIgARIgARIgARIgARIgARIgARIIBQClIGh0OO1JBA+ApSB4WPJnkiABEiABEiABEiABEiABEiABEiABHwQoAzk1CABaxCgDLRGHhgFCZAACZAACZAACZAACZAACZAACUQ1AcrAqE4vB2cjApSBNkoWQyUBEiABEiABEiABEiABEiABEiABuxKgDLRr5hh3tBGgDIy2jHI8JEACJEACJEACJEACJEACJEACJGBBApSBFkwKQ4pJApSBMZl2DpoESIAESIAESIAESIAESIAESIAEIkuAMjCyvHk3EvBFgDKQc4MESIAESIAESIAESIAESIAESIAESMB0ApSBpiPmDUhAFwHKQF2Y2IgESIAESIAESIAESIAESIAESIAESCAUAlEnA8sOYu+JVLRpmezE8lMeHr9lPPJzpmDTvFykhgKL15KAiQQoA02Ey65JgARIgARIgARIgARIgARIgARIgAScBEKTgeUo/mwKHh+5GAcNAU1F76mL8bd+mUgycF3htKtx3zytC7ph8oZ5yG26F3O69cE/jiZhWN4ePH09ZaABvGxazQQoA6s5Abw9CZAACZAACZAACZAACZAACZAACcQCgdBkIFBasBiz39uC0ksGaNVIxQ39n8CArqlBycCkpm2Q6VHi1xbD/zkFPVNLsXJkLzy7tTNeWfEmejf1JQPLUZyfh/kfv4vLHluDYR0NxM6msU2gbC8WPDEcW3L+gRdv2oNJT6/BDX99FcM6hV5zShkY21OLoycBEiABEiABEiABEiABEiABEiCBiBAIVQZGJEjXTeTKwJypW/B2P53yRXOZcCnyBnfGhHxg4AffYxxlYCTTaPN7laN003w8O3Iekh6fgj6X8jBpQTkGvRm6EKQMtPnUYPgkQAIkQAIkQAIkQAIkQAIkQAIkYAcClIGUgXaYp9aKURaC7yLp8YlhE4KUgdbKMqMhARIgARIgARIgARIgARIgARIggagkEDYZeK4YhRu34PtTfjAlp6Nz185Id53tYRRo4MpAueJP3kNQY5lwwRRc88B8r1srqw3Lv1uBf7z2JpasPYgyJCOzax8MHPsMcq91BS73MTgPu/vuwXODpmBl1kTnASVle7FyzpuYvXQNDgoWjTLRc+x8vNEv3ehw2d7SBIQQfBNPjsxD6rCJ6FO+GM8tTMLw2a9iYMfgJjhloKUTzuBIgARIgARIgARIgARIgARIgARIIDoIhEsGlu2YjUdyX8Vev1jSMfD/ycO4rjqX+Kr6CosMPLIG/1i2BXs/WYz8o0CHPw9Hp+bAZTcPxoCOySgvmII/PzAfxdf2wYDu6UhCGQrfX4ytpzLx9Io1GHYtAFkGPjgIA/PnY8FRAOK04n+2xZI/9cE/DiWhzV0PIadFEsqPbsGSlOdQMLZDdEwYjqKKQNlB5L08CNNOPYy3n0zFkgkTUdR3Md4Y3AbB6EDKQE4uEiABEiABEiABEiABEiABEiABEiAB0wmESwbiUjlKjxSjtLzcZ8xJSalIb5GKpBrBDcvnacJCxImqPOioDJRu7WPPwPJCTO2ViwVXT8GX/8xFuhzn7tnofs+rKH5wHnZP6oYkWQbWSUbPZxfjbwPaIFm0lfcn7DQFX76bC7kWsKysHMnJRs5NDo4Pr4ogASEC/zYIL+3thheevBo7XpmC7Z2m4I2xfZBZJ7g4KAOD48arSIAESIAESIAESIAESIAESIAESIAEDBAImww0cM9gm8oy0Os04TZP4O2/9gpdBu54FdflzoZPnSlLR1kGNn8Gn3wxHG1kaVi+BZOyH8Z755LRafB4PP1QH3RoTgkYbL4te52rIvCl/QoReOMUvPFc8CJQjJUy0LIZZ2AkQAIkQAIkQAIkQAIkQAIkQAIkED0E7CgDfZ8mHGJloCz57hiPRfe18U5y3Qx0uD69qjLwsXfx3XOdPdqVf5eHqROm4L0dZdLPk69/CC/OmIjeLaJnzsT0SMqLsfZvg/BsYWf8bewN2D5tPLa2C10EUgbG9Kzi4EmABEiABEiABEiABEiABEiABEggcgTCLgPL9mLBmIcw9UunDJM+Og7HotefQafgtgp0dxOWPQOl3nwsE3bLwFdR8Hof3/u+KQ4Q+c7HXoDlR/dibd6LeO7NQpQ3H4SP1oxHBxYJRm5im3WnS2U4uHU7yq7sjA71i7G1oAzpnTogPcilwcowWRloVtLYLwmQAAmQAAmQAAmQAAmQAAmQAAmQgJtA2GVgeTHy572JFfvL3MttG7TohYGP90FmMKcqKHJligx893uM6+S6SdkaPPuHJ7ASmRj4wQqM61hl78p2rMHe5r2cQtOXDPypGMWp6VV7DaIY7z3QDZMKFKcbc+6RgA8ClIGcGiRAAiRAAiRAAiRAAiRAAiRAAiRAAqYTCLsMNDHi8MlAoHBaW9w3rxxo1BkDHsxE0tVPYNxdqSheOhh3jFuPciSjw59z0al5Esq+zcOSL9vihQ3zkNvUjwwUknD4dvT+c2epUqz8yHq8t2ovyq+fiM8+fAiZQR6cYiJSdm0hApSBFkoGQyEBEiABEiABEiABEiABEiABEiCBaCUQqzIQ5/ZiwdOD8I8vS1FeJxW9p67AK3c41zGXbpqNSdPeRf63pShHElKv7YbeQ57A8Dtcpwb7rAxcj6kvv4qVG/ei9BwgDjrJuWswnh4R2sES0Tr3OC5PApSBnBEkQAIkQAIkQAIkQAIkQAIkQAIkQAKmE7CTDDQdBm9AAtVIgDKwGuHz1iRAAiRAAiRAAiRAAiRAAiRAAiQQKwQoA2Ml0xyn1QlQBlo9Q4yPBEiABEiABEiABEiABEiABEiABKKAAGVgFCSRQ4gKApSBUZFGDoIESIAESIAESIAESIAESIAESIAErE2AMtDa+WF0sUOAMjB2cs2RkgAJkAAJkAAJkAAJkAAJkAAJkEC1EaAMrDb0vDEJeBCgDOSEIAESIAESIAESIAESIAESIAESIAESMJ0AZaDpiHkDEtBFgDJQFyY2IgESIAESIAESIAESIAESIAESIAESCIUAZWAo9HgtCYSPAGVg+FiyJxIgARIgARIgARIgARIgARIgARIgAR8EKAM5NUjAGgQoA62RB0ZBAiRAAiRAAiRAAiRAAiRAAiRAAlFNgDIwqtPLwdmIAGWgjZLFUEmABEiABEiABEiABEiABEiABEjArgQoA+2aOcYdbQQoA6MtoxwPCZAACZAACZAACZAACZAACZAACViQAGWgBZPCkGKSAGVgTKadgyYBEiCBGCZwsRwHd5/Eyl2/o/DkRWw9V8WiQ3IC2jSrjU5/aICcK+siKd4Pp/0/Iivv97CC7JmTgVm31HH3Wbh0P+7/1vsW6nbKFuU7D6Pdygrvi5okY9OwZkgJa8SBOjuJOX89gZmBmgFISYzD1bUS0KZFLXS4Tgd/RZ8nNhxE1/yLOu7iu8mo3CwMy/L+ve6+4+PQqV4NZDZLQoc2ychpVR/JiXHBxVRxFoVfn8La737H3pMObJXTKd0jAW1a1UZOu8bo1DwpYP+64wfQITkeqQ1qolPLeujUvjEyk/29AAAjfQcM1NXAVx70Xs92JEACJEAC1iZAGWjt/DC62CFAGRg7ueZISYAESCC2CTgqsPf/ijHt6wvY6giMIqVeTTx9Zzr6t0rUblyNMhAZDfGfR9OQ7BXZRWz94CAePagRssVloFfECfEYeGtTjL2pfsBkhUNKhSwDNaLs2b4xxvZIRXqtgENwNrj4G/KX/4yXvr2IYh2XpDepjRfuSUdOmm9pFwqbzNS6mDGgOdrU05aaofTta3iUgToSzyYkQAIkYGMClIE2Th5DjyoClIFRlU4OhgRIgARIQJPA+V+xYEEJpv1inE/vm5pico8G8KrBMl0GliN/4Q8YUqQVcyIW/uUqdFJ7SsdJzJl6AjM1ZWdtfPi/V6CDcQQhXKG/MtDXTTpcm4KF/Zp481dcEA4pZYYMlEJMqIkZj12J3n6EndSutAQvvfsr3lNUquoDH4dhvTMwqn1tzeYhs4lPwIzHW6J3qrcQDLlvjYgpA/Vlna1IgARIwK4EKAPtmjnGHW0EKAOjLaMcDwmQAAmQgCeB8ycxZ/YJzDQsWaq66Z2Tjhm31PXs13QZeA4r5xRh9EnthI7KvQbDslSC5lAR+r5/Dns1L7GnDBRDGdDrSrxwo+8lseGQUqbJQDEAP0LNKQKPY/TbZVipo2JVezbEYVTuVRiWVdPr1+Fggzp1sGxUBtqoChDD0rcqYspAPsBJgARIILoJUAZGd345OvsQoAy0T64YKQmQAAmQgGECF7D1g0Oay2bFEs5RXRsis7EQKJUoP3cGe7ecwMyvKzSWESdgxv9oV0f5Cklzvz9DS3X9y8A2HdKw7M6GHrffu/o79C2s9BGSdWSgl/A5X47iI79g5ZdlmKklP2vVwbJnvGWUPFBtKRWe8err2zV/vjmFBZt+x1qt7Qt95d5RhiWzj2PCr6q0xcdj4E1NMKBzMtLrJABwoPyXM9i6qRQv7dRYRlwrCR8+eSU6qJYka8avjsVxEWW/nkPh1yewoFB7GX3/Hldi8k2B9yisGoWP+XttCvb3a2L4lcwLSIAESIAEooMAZWB05JGjsD8BykD755AjIAESIAES8EGgfP+PuD/vd1WlnP9lleVFxzDh3d+8qrRSMhvjywdS/S5XVYYRugw8i5WzizHa19JmIchGZ6CN+6ZlWPL6cUwo8zUdamLuqJbIqRfJ6aK9TNhn9ZejAvkfHcYQrz0P4zD2wWswsKV27PqEXXDjNty3z0rUOIx9oBUGZnpWc2r2H5+AyQ9fgf4Z3pV+QlyX7TyCISvLUagaUs5NzTC3h+dOkrpkoLKfomIMWXgW+WpcPvep9MWVMjC4GcerSIAESCC6CVAGRnd+OTr7EKAMtE+uGCkJkAAJkIAhAuVYO/8HjDjueVFgqVeJ4nXf47av1Ws2EzBjWCZ66yxqCl0GqkVaPDolO7DVLfviMfmxVujf3DW+k8cxYk4Z1rq+TWmSgBtOXnR/DxiL3xBqn40NykDRz9FjePSd37BV1efA3pkY215UyHl/GBZ2BgYXVN9Hj2HIO795CTWvak7Hr1jwagmmnfcMSEvqebbwUfEaXxsfjrsCHRTLeQ3LQPg4hCa5Pr4YeTnSdbOjDNSNig1JgARIIIYIUAbGULI5VEsToAy0dHoYHAmQAAmQQNAESo5hyNtqIROPyY+3Qv+0AL2eKcFLM3/Fe6pmPXMyMOuWOrpCCr8MrI25vS5iyJoL7vsr4yn7zyHc6P5dHMb2qI/CdVVy0DYy0HESM/92AnMMsA9K2OnKIhBc3z5EWFoDbHq8KVJc9y7f/QO6Ly/HCWUs8UlYOPpK78Nh1PH62B9SvZekcRkIFOcfxG0b1GudjS67pgzUOcXYjARIgARiigBlYEylm4O1MAHKQAsnh6GRAAmQAAkET0BTguiubvJxkq+BpZJmyMAPRyVhpVJSuuNRxSuWEI+qg7VTlVJN7HuYid6pwTM1fmUQlYEVpZj291+wQHUzW1UGAgic/0oULv0O93+rGmhmY+zStRz9VyyY4V1VqK4+DEoGrjvgXRmr+7Ujj4cy0PjrhVeQAAmQQPQToAyM/hxzhPYgQBlojzwxShIgARIgAUMEfMg8A4cXFGsJkfjaWPbcFYp9+nwHFVgGBRjQLz9h9OzTWOluJiqzUlDsccJwEj587kp0gGc1nVMIXcKcv57ATMVtIn9Sq3EZqFktB9WSaBW64Kr39E2oYPsOnH9tmae/+tTHcl5V9aFxGfgblrxxzPtAE92SkjJQ38xiKxIgARKITQKUgbGZd47aegQoA62XE0ZEAiRAAiQQMoFQRQtQvvMw2q2sUEWSgFnDM9GzceAAA8ugAH2o9gAEnMs0Uz0kpetgDRSh7/vnXAelyIdteIs4y8vAMycxZ+4JzDynYtOwPr540vd+dcEKu8BZDHaZsA9Rp6ws9bEU3UiO9AhrYzLQgeL8w7hvw0XPpcsAht2diVHXae/ZqM2RlYF65hfbkAAJkECsEaAMjLWMc7xWJUAZaNXMMC4SIAESIIHgCfjYd87fUlOvm+3/EVl5v3vJQL2HiJglAzuo9ooTlWRjzx+tWtbpPkTCLjLQgfIzZ7G38BQWbPoda9Vb1SEOo3KvwrAsrZN1nemxnAz0cTCIxxLe0uMY8U/lno5iJP4rINVzVM+4dcnAigqcKD2NNWt/xeyjDi8RmJKWjI8GNUO64mCSwC9OysDAjNiCBEiABGKPAGVg7OWcI7YmAcpAa+aFUZEACZAACYRCwKuqztmZkaorhNhHyDLQ64AI1wEOjpOYM/UEZsqHHWfUxQsVZ/FSiXOMKdemYFM/ceSxtwzUvwQ1FPjKa7WXCRvpvf+t6Zjcta7fS7SlmIG7NEnGpmHN3Ad7KK/UI9zUdxJVpd1XVqikWhzGPtAKAzPjnM1DlM16+wiVTUq92nhj6BXoUMsAT6kpZaBRYmxPAiRAArFAQK8MLC39GXt27cSZM7/FAhaOkQQME6hXrz7atmuP1NTLDF8rLqAMDAobLyIBEiABErA0gRBFnjS2EPsIWQaqZVHjZHwxvBnSoVqCGg+kOOAWT1XVj2VY8vpxTCirypSdZGBmah2M/XNT5KT5rgiURxaq8EI4ZWDpcYx+uwwrZVkrB1lHHOqSgTZydZ3VZWBCPAbe2ATDbm2MZEMVgfKAKQMt/YxkcCRAAiRQTQT0ysD1X6xD6zZt0bTZ5dUUKW9LAtYm8NPxY9i3dw+63dYjqEApA4PCxotIgARIgAQsTSBEkWdJGagQVmX/OYQb11zQSEEiFv7lKnRKFL/yljF2kIGZDZMwql86ejbTvz9d9cvASpSfO4O9W05g5tcV2KoWgYjDsL5XYVRbhdi0rAyMQ/+bmmDsbU2ClICUgZZ+NjI4EiABEqhmAnpl4Krl/8Jdd99TzdHy9iRgbQKhvE4oA62dW0ZHAiRAAiQQDAEzZeB9WRjWKnBQIVcG7vkBWcvKq26krF7zMT4oD6jQkIEee9YFHkIYWgS5TDg+HqP6Xel3n0BlcJGXgcbQdLg2BQv7NUGS8jITZaDykJtg2aQ3a4CFjzU1uE+gcoCsDDQ2S9iaBEiABGKDAGVgbOSZo4wMAcrAyHDmXUiABEiABOxCwMdJrYYOEDnwI7p+9Ltq37cEROoAES+J47GU1XsJsEjNgF5X4oUbZeWkIWOuTcF+aT/BSH1oy0D33o3nf0PhphOYtqUCheqQ4hOx8Jmr0EnHXnXB7Ounl0CwMk3uP6dDGmbd2dBTBIpfeu0JKX5o8ACRTQfR9f/UJ6649pZ0BeD3ABHHRZQdP4X3lv+Cmb94E8m5qRnm9kjWi0rVjjIwSHC8jARIgASimgBlYFSnl4OLMAHKwAgD5+1IgARIgASsTkBbQhlaJquuzJOGrFyG659BqJWB/mUgsHf1d+hbWKkIQi0qbSADXdGX7/8Rj+b97iUEO3RIw4d3Ngw42awoA9OTkzCqz+XofaW0Ztv7IwzVq8X5B3HbBpUMTK6PL0ZejnQ9MlCOynEWK+cXY7TrEBp3sPE1MffJlsgJygdSBgacuGxAAiRAAjFIgDIwBpPOIZtGgDLQNLTsmARIgARIwJ4EfIiIrBTsz9VXGadHtPhjE3YZ6LEE2Hkabdc8ReWi1yEYqoNGRLCZjbHrgVTvKjXTkhygMtB93wvY+sEhPHpQHUhNzBrZEj0DyCgryMCUxDhcXb8mOlxTBz3bNUGb1EB7HvoQ1rekY1aO/9OTnZQqUZj3He7fr2KmyrHfykDlpUePYcg7vyFf1V2b9mlY1juwkPWeQpSBpr2s2DEJkAAJ2JgAZaCNk8fQLUeAMtByKWFAJEACJEAC1U1g7/L96LtbFYWqasp3jOXIX/gDhhR5tki5LhWb7m6sa2ihykCv69VLfCtKMe3vv2CBK5pONzXDQtWSTq8+/Jyaq2tQhhvplYEADhah7wfnsFd1j5zOl2PubfX93jnyMtBzKa5hLNIF57D27SKMUFfj6Ra2v2LBjBJMO+959963ZmBG1zruH+qWgSjH2vk/YMRx1Wjik7Bw9JWuQ2mMjJQy0AgttiUBEiCBWCFAGRgrmeY4I0GAMjASlHkPEiABEiABWxEo33kY7VZWqM0GJj/eCv3TAgyl7CdMeP00lqiajcq9BsOy4nRxMF0G6ojCVjIQv2HJG8cw4VfjMsqeMhAoXncAt32tOnpYr3zTlKfee1rql4FA+e4f0H15uWqfTECPkPWejpSBOl6ibEICJEACMUeAMjDmUs4Bm0iAMtBEuOyaBEiABEjApgQqTmDmjJOYo3Itba5NwYfqk109hliJ4nXfe0uaWnWw7JkMtInXx4MyUHAyUBkIoOzrQ7hx3QUvwP17XInJN3mcxevRxq4yECXHMORt76W5gfe29LGsulkD/GdQUyhXVRuRgXD8igWvelcbwuDcdyaHMlDfk4KtSIAESCC2CFAGxla+OVpzCVAGmsuXvZMACZAACdiSQCX2rj6gOmRDDCQOo/peiWFttQ928HWYhedJvYGBhCYDNZYpB3ESsHcM4VjeGnjsVS2MyUD4ELiBZJRtZSC0l6MjPgEzBl2F3mla5rkSxRsO4b78i6oKvjiMfbAVBrb0rFw1JAMBFH9xALdtURl0AIGErPesoAw08kphWxIgARKIFQKUgbGSaY4zEgQoAyNBmfcgARIgARKwH4HzpZj26i9Y4O020LN9Y4y6pREyG4qDHipRfu4MCvNLMfObC16n2qakJeOjQc2QrrMqUIAKTQZ6ixQj+xXKifI+cdjiMhCV2LvyAPruVJ6S7BzNwN4tMbZ9Tc05aF8ZCMDHwR2Ij8fAm5pgQNeGSK8lJp4D5b+UIf+LUkza7/Baytvh2hQs1Kh4NSoD4WOJPBrWxxfDLzfwGqAMtN8DkxGTAAmQgPkEIiYDL5Vi60dvYvGS7SgGkJx5NwYNy0VOywCnkoUDwU95ePyW8YpDubph8oZ5yG0ajs6N9VG6dDC6ftYLm+blItXYpWxtAwKUgTZIEkMkARIgARKoHgK+Kv10R1MnEXMfvhI5qfr2CpT7DbcMDLx01HtE3iLI6jIQ8LV0VpJRT16OdI3EactA3RmWGo7KzcKwLD0MRZtwcvRV6ac//pTGdfD2wAy0qaUzfr8HyVzE1o8O4tED3n0NuzsTo64LdEqyfB1loP4MsiUJkAAJxA6BiMjAo2swYeB4FHUfj6fv74XM5HKUFq7A7Jlvoqx/Ht54JBO+Nx8JMRcFU3DNAwc95V/BFEzFeIzrGGLfQVxOGRgENBtdQhloo2QxVBIgARIggUgTqETxf37A6DUVXhV/ASMJUgSKfkOTgWexcnYxRv9SFWF4ZGBNzB3VEjn1Ao48TA0MLhOW7urjVFvEYewDrTAw01vK2lsGijFfwN7VP+DxQu+Kv0CJ8CcCxbWGKwPFRT5OdobGnoS+46MMDJQ7/p4ESIAEYpGA6TLw0kG8d38fbH90PV65S1ULd64QU/s+DUxeg3EdzdGBhdOuxn3Iw3djO1givZSBlkiDaUFQBpqGlh2TAAmQAAlEC4HyouOYuawMC8r0jahn+yZ48Y4UpOgthFJ1G5oM9JZo4ZGB3qfN6qMRbKtgZKDvU219ySj7y0DBtxJle4rx0upz8DoEWwu/WEZ8y2UY1rUBkv0sXw9KBvo62dmPkPUOkTIw2FcNryMBEiCBaCZgugwsmILrFrXFptf7eByo5Wa6eza6L8jEJ//opf37EOHrkm+qZcQ5U7fg7X5V4lISivPkQJRLjEuRN7gz1t6Rh56f5WJCvuJ36qXJg51C0h3P0O/R9YH5zk5zpnDZcIh5tsrllIFWyQTjIAESIAESsDgBB8qO/oL8XWew9UAFCs9U4qBrP8GUxDhc3SQRvf+rIbp1aADxfSgflIGCXnAy0OeptojH5MeuRv/mOg7JMJi86lsmrArUcREnfjiJ9d+cQ/7xC9hbVintdSQ+0uvEo02TWujZsQFyspKRrENUBycDfZ/snJLZGF8+kKpjeRVloMEpyOYkQAIkEBMEzJaBQn49e3EiFt2ntbGIWICwHpP+awv6HBgPc2r3CjG1VS4WYBA+0rqHJO3WoKd7D0Fne3zwvWsZcSGmTgPGuSoLPeWiUwZ6SEAxa1wiMNPdRynylhYjt59LBo5bD7jkIOC830GVgIyJyReFg6QMjMKkckgkQAIkQAIkQAIkQAIkQAIkQAIkEE0EIiEDHz87Hp88kqmNrWwNnr1lDx7a+YxJMtB5W3d1n6oKT/x89tWelYCS8Pv+Ce2lxZLo+x7DJbHokoGtPJcha/UpD17qe1ymh5jUVb0YTZMuisdCGRghwg3YAAAgAElEQVTFyeXQSIAESIAESIAESIAESIAESIAESCAaCJgtA/HtbHR/IRlvf/gQMmt4EyvPn4iuX/XCpuc766hyD5W4upJP/l6jX6U09DqNWK4ylJcJK2WiurLQs28t8UcZGGperXM9ZaB1csFISIAESIAESIAESIAESIAESIAESIAENAiYLgNRipX/0wsrumqcGnw0D4//aR5u+HANhl0bufRUHSqS7trzz7MyUBmJs5IPVacRa1QGrr1DLQPfRKZ72TFlYOQyW/13ogys/hwwAhIgARIgARIgARIgARIgARIgARIgAT8EzJeBAM7txZxBuZiflIun+/dCZqNyFG1cjJlLf0Z602Ik99cQhSZmTbkM2P9pw87Kv4ND5f0D5f0APZcJe8pArWrBqsGwMtDExFqga8pACySBIZAACZAACZAACZAACZAACZAACZAACfgmEBEZKG5/qRzFhSuwdmMRTovvL7sBfe7qhswEIQofwvY7zBGChdMG4/tH5yG3qcxAtYzX67APAAVTMBXjpQNEPGWhvKzY3zJh5/XXPHCwqppQ7C2oPEDks14epwdzmXD0vEIpA6MnlxwJCZAACZAACZAACZAACZAACZAACUQlgYjJQH/0pMpBc4Sgc5nveo+7D3Sf8uv6sSTv5le18ThkRD6NWPy6GyZ/0AtrH/BXGajdZ47rtGBWBkbly8g9KMrA6M4vR0cCJEACJEACJEACJEACJEACJEACtidgCRkoKJooBG2fJA7ANgQoA22TKgZKAiRAAiRAAiRAAiRAAiRAAiRAArFJwDIy0CUEF4z5GJlTJiInOTbzwVHbmwBloL3zx+hJgARIgARIgARIgARIgARIgARIIOoJWEoGRj1tDjDaCVAGRnuGOT4SIAESIAESIAESIAESIAESIAESsDkBykCbJ5DhW4oAZaCl0sFgSIAESIAESIAESIAESIAESIAESIAE1AQoAzknSCB8BCgDw8eSPZEACcQwgcrKyhgevX2GHhcXZ59gGSkJkIBpBPjM9o+Wz0rTph47JgESCIEAZWAI8HgpCagIUAZySpAACZCAAQJ8A2kAlgWb8g2uBZPCkEigGgjwWR4cdD5Dg+PGq0iABMJDgDIwPBzZCwkIApSBnAckQAIkEICA1ptGvpG057QRb2T5ZtaeuWPUJBAuAuL5zWe4MZpaz00+S40xZGsSIIHQCVAGhs6QPZCATIAykHOBBEiABHwQUL5Z9PU14dmLQHx8vL0CZrQkQAKmEHA4HKb0G82dKuWfr6+jefwcGwmQQPUToAys/hwwgughQBkYPbnkSEiABMJIQJZ/vj6LW7GyJIzA2RUJkAAJkIAlCWiJP/ln6s+WHACDIgESiBoClIFRk0oOxAIEKAMtkASGQAIkYB0C/iSg8nesFLROzhgJCZAACZBA+AmoJaBS/PmSgVw6HP48sEcSIIEqApSBnA0kED4ClIHhY8meSIAEbE5ASwTKe0upP4uhct8pmyec4ZMACZAACfgloNxnVf5a67PohFWCnEwkQAJmE9ArA9d/sQ6t27RF02aXmx0S+ycBWxL46fgx7Nu7B91u6xFU/HHHjh2rDOpKXkQCJEACFiSglHvy12JfKa2vlXJQHgqXDVswqQyJBEiABEjAEAGtikClABR7r8rfK7+WhSCrAw3hZmMSIAEDBPTKwNLSn7Fn106cOfObgd7ZlARih0C9evXRtl17pKZeFtSgKQODwsaLSIAErEhALQJlCaj8LL5W/1yMRV1RaMXxMSYSIAESIAES0ENAawmwLP3EZ/mfaKf8udYyYj33YxsSIAES0EtArwzU2x/bkQAJBEeAMjA4bryKBEjAYgTUewGK72XxJ3++dOmSx8/kNhSBFksmwyEBEiABEgiZgFLsaYnAGjVquKWgUg6qlxWHHAg7IAESIAEFAcpATgcSsAYBykBr5IFRkAAJhEhAvR+gUgQKCSiLQOXXyuXDPEwkxATwchIgARIgAUsQ8LVEWBZ+QgLKIlD5tZYQ5HJhS6SUQZBAVBGgDIyqdHIwNiZAGWjj5DF0EiABJwF1VaBaBF68eFGSgcp/oo34XutQESVX7iHIWUYCJEACJGB1AlrSTn1IiFoAyiIwISHBLQfVQlCMm0LQ6tlnfCRgLwKUgfbKF6ONXgKUgdGbW46MBGKGgK+qQCH7hAiUZaDya6UwVO81KMCdPn0ahYWFOHPmTMxw5EBJgARIgASik4DWHoJKWSjEYNu2bXHzzTe79xBU/j46qXBUJEAC1UFAyEB+kAAJVD8BysDqzwEjIAESCJGAUgYq9wdUykAhAi9cuCBVA4qvlZWB4mvxIVcB5ufnY9OmTbj33nuRlpYWYnS8nARIgARIgASsTUD8d3Hr1q3YtWsX3njjDSQnJ7tPG2ZloLVzx+hIwG4EWBlot4wx3mglQBkYrZnluEggRggolwjLewDKy4HlSkAhAWUZqFwyrDxZWBaKBw4ckETg66+/HiMEOUwSIAESIAEScBLYuHEjFi5ciDlz5rgrBMXPKQQ5Q0iABMJFgDIwXCTZDwmERoAyMDR+vJoESKCaCcgyUBaBcsWfXAEoRKBaBspCUC0DxVD++c9/4vnnn8cVV1xRzSPj7UmABEiABEgg8gSeffZZDBkyBFdffbUkBCkDI58D3pEEopkAZWA0Z5djsxMBykA7ZYuxkgAJeBHQ2i9QuTxYiMCKigoPIejrRGHR+bRp07B06VKSJgESIAESIIGYJPDOO++gWbNm6NGjB5cKx+QM4KBJwFwClIHm8mXvJKCXAGWgXlJsRwIkYEkCvvYLlJcFy5WBygpBrcpAMTjR1/Tp0ykDLZlpBkUCJEACJBAJAkIGNm3aFD179qQMjARw3oMEYowAZWCMJZzDtSwBykDLpoaBkQAJBCKg3C9QfC0v+5X3ChSf5apApRTUqgyUZeCMGTMoAwOB5+9JgARIgASiloCWDBSD5b6BUZtyDowEIkqAMjCiuHkzEvBJgDKQk4MESMC2BALJQFkAKoWgLAqFEFTuMyhDoAy07XRg4CRAAiRAAmEgQBkYBojsggRIwCcBykBODhKwBgHKQGvkgVGQAAkEQUBLBipPElbuF6jcN1AIQbmKUBaCcl+vvPKKqZWBBf/ZFsRIo++SJikpSEtLw949e6JvcEGMqH3763H48GGUlZ0O4urou6Tjjdnga8WZ1yZNmiAtrSn27uVrRfBo1/56JCYmcn64XvbitRLuD8rAcBNlfyRAAkoClIGcDyRgDQKUgdbIA6MgARIIgoA/GahcFhyoMlDed1CEYLYMPH7sGBISEoIYbXRdcvbsWVyWdhnOnjkbXQMLcjQNGzbE8ePHULt2nSB7iJ7LLl68gGaXNwdfK86cSq+Vyy6TPvMDaNCwoSQDjx09ipo1a8Y0Evm1Em4IQgaKP9b06tXLvWeguAeXCYebNPsjgdgkQBkYm3nnqK1HgDLQejlhRCRAAjoJBCMDhSRU7hmoPIAkEjIwJSUl5t/ACs6nT5+W9nNMTU3Vme3oblZSUoI6deqgfv360T1QHaMT8+LkyZPga8UJS7xWysvLJSHID0C8VkRFd+PGjZGUlBTTSOTXSrghUAaGmyj7IwESUBKgDOR8IAFrEKAMtEYeGAUJkEAQBCgDg4BmkUsoAz0TQRlYxYMy0HNuUAZ6v1YoA51MKAMt8h80hkECJGCIAGWgIVxsTAKmEaAMNA0tOyYBEjCbgBEZKN40ib0CWRlodlb09U8ZSBnoa6ZQBlIG+nuKsDLQW5zre+rqb8XKQP2s2JIESMA4AcpA48x4BQmYQYAy0Ayq7JMESCAiBCgDI4LZlJtQBlIGUgbqe2mxMtD7tcLKQCcTVgbqew2xFQmQgLUIUAZaKx+MJnYJUAbGbu45chKwPQHKQPumkDKQMpAyUN/rlzKQMjDQa0XfTNLfipWB+lmxJQmQgHEClIHGmfEKEjCDAGWgGVTZJwmQQEQIUAZGBLMpN6EMpAwMJDh4gIiTEGUgZWCg10q4H9KUgeEmyv5IgASUBCgDOR9IwBoEKAOtkQdGQQIkEAQBysAgoFnkEspAysBAgoMykDJQa45wz8AqKlwmbJH/oDEMEiABQwQoAw3hYmMSMI0AZaBpaNkxCZCA2QQoA80mbF7/lIGUgZSB+l5frAz0fq1wz0Ank0Ay8NhXc7Eh7WHcl1Vb32RztWJloCFcbEwCJGCQAGWgQWBsTgImEaAMNAksuyUBEjCfAGWg+YzNugNlIGUgZaC+VxdlIGVgoNeKz5nk+AX/984CHLv5CQwwIAQpA/W9NtmKBEggOAKUgcFx41UkEG4ClIHhJsr+SIAEIkYg5mTghVPYtuogXt96BivOAIiPR89rUzH5oSxkJcdXcf/9OFa8fwSv7z6PbReAtKQE3J2dgefvbYEGcrPfT2H/np+w9qtTWP5jhdSuz13tsfiORp75O3kEcxcexceuNqgZjz5XNMLIR9siu4ningazHhYZWFqERXlFWPSdM34xznt7ZOIvvZpVjVPEFZCHA+fPnMT+bT/j4/+cxNpiB/Y7gOeHdMOY9qqBqXhIbG9pgefvzvC8p0EeYuljnTp1UL9+fYNXys0dOP3jYSz64CgWueJvUa8WhvTLwohsz5yeP7gfs5aUYNGPDhwBkNWkDh7v0xpDOiZX3TtsbI0PR652CmmZsOMcjmw5gOmrTmNNmQMlALKvaITnB7ZFTmqCIigHThfswcsrTmH5SbldMkb2b4M+mbWM8dD7mjKIJCwyUC8PRxm2fbwPf992DmvLAfF6f+S6NIx4MAtVLknnXNP7vDLIIyzLhPXGFvDZAUAn223z1+P27YrBhuFZGqgyULpbEEKQMtDgpGRzEiABQwQoAw3hYmMSMI0AZaBpaNkxCZCA2QRiSwaWYNGEb/HkrxpU6zXChint0V64ud+PYPrEw3hZyELVR1p6M2wcn4U0nELeSzsxSBgSxYeXDCwvwvQXDmr2hdrJ+HzyDchOCi7LIcvAw3vQ/9VSrHV43z+7ayt8/mBz5y/08HAcwfSnDuNlVV9eMvDYtxg0pQR5WvfMzsSqRzOg0EeGwIQqA89vKcCNi89Ick/9MSS3I2Z0qyf9+PzO7bhrbhm2abTL7dMe83s1AsLJ1hAFZ+PQZeA55M/eht57NG4eXwtLXu6Eng3F7xw48tlW3L6qQpKFnh/xeH5oJ4y5LlEnD52vqSB4hC4DdfJwnETetN0YVKwRZL1kbHjpBrRPAvTNNZ3PqyB4hC4Ddcam59kBnWwBeMlAeezK57dBHrpkoDTVjVUIUgYaTASbkwAJGCJAGWgIFxuTgGkEKANNQ8uOSYAEzCYQWzLQKXKe+Lo+/nLvVchqGI/T3+3BE6+dxAoAzw/thjHXObDz/Y24ZZMDqFcPS0Zfj56p8Tj/4wH875vHMfdMPCYPvxkj2sbj9Jfb8MTh+hjZJwVH5uyRxKCXDNy5Hclzy4C0VOweey1aJMUD5Ucx96UDGP1rIua/0AW5acFlOWQZiPPYtnA71mRkYuQtaWhQ4xz2L92BG9dXAPHJ2DDrBrSHXh7Azve34u34NIz5UwI+Hn8YLwumHpWBFch/azN67wbS0tPw+TNZaJHkQMn67eifdw47ERqPUGUghMh59QBO9WiFR65rglqXTmHt27vRf48DSG+GA0ICO45i1vgDmHAGyL4uA+8NykRajQocWb8Dg5aew7bajbDh70Iqh5Ot8erR0GUggGPf4sn3L+KRB7OQfXkiUHoAE6YdxazfAbf0/PUARj9/FHMdQG73LLzatxkaXDqDbXk7MGDTRZRc0QxFY7PQQNdcg77XVBAvl9BloD4ep9dvRce88yiJT8QbI67HI9fUAX4twqyZBzGhFHikX0e80b0edM01l3j2/7wKAgaA0GVgeJ+luuaa11AdOP/jtxg8rRQrQnh26JaBBoUgZWBwc5NXkQAJ6CNAGaiPE1uRgNkEKAPNJsz+SYAETCMQazLQG+QRTH9CKa6OYtboA5jwOzDm0S54PjsRwEWUbNqBwR+eQb4DSMvOxIFHMxRdVVU0ecnAfTtxy6xT2NmkETaMvg7txVJkuToO9bByRkfkVFdloNaskuUlkvH5mzcgG8HwUDOVb1TFacxjf8TzHWXJVVVlNOKhLpjcWTA3/hGyDNS4Zclnm9FqVQWQloYDL1yLNDmf8YrcXTiFte/swRM7L0rVcU6prNFZWNjq4xIWGeh1K+95LuRXRt55oEkqdr/UFi3ENWXHsWjOfjz5o/gmEYsndkGfVD08lG38vKb0IfBoFRYZGJBHTax9tQD9DwI9b2+LJX3FoB04/d23mDC7FIsuoEoq65lrmuP09doyBiUcMtCcZ6n3s0Jz6wXRzFGB09/txxOzTmKFourSGInAB4h49aezQpAy0Ggm2J4ESMAIAb0ysHDa1bhvnlbPg/DRgfFIXzoYXb9/At+N7WDk9jZqW4iprf6NXgfGw0ojdOdlcB4+Qi7uQ54zBwVTcM1bV2PTvFxo/a+TfcAL7m8ic8M85DYVX+cCH3yPcR2DHUEp8gZ3xsGhofQR7L39X0cZaA5X9koCJBABAjEvA4v3oP+UUqyVK0vi92PQxOPIQy0smdIJPWseR968g3hun1P0SB+yGHLnx5+4OI9t87fh9u0OaX/C3KsS8fPh88hHAiYP7YgRbYNdFAuEXhmo8XZ+2UZc9/nFqjGWBsPDtwxcMWUnHioG2rdtjiWPt0JaTQfOnyzC268exoRffey5qPN1EH4ZqKhkvOEqHBjUAiVrNqPVigogszmKnmmFpIPf4uV5JZhVVhWkL3lxJCxs9cEwRQaW//9L50cfwXRpL8g/Ykz7eOxcuB63bAPad22FDQ82w+mC3Xhi8SmsEOLL9aG5byQALx4eQ7OBDPTicRTTRxzEy454TB7xR4y4pgzb3v9/MWhLhWLpuSzZ1Xn0nmuamVY/r4KsKjZFBoblWeoatcZck3m4Bb38g+R6WDn6BuQEuf+qocpA+Z6O7/HRy6vR+Mmn0KOJ9muSMlDfs4qtSIAEgiOgVwZW9a4tU0pjTAZaYrz+hJ/qd5GKV8jJ2Vdvwdv9wqUglTIwuDnueRVlYDgosg8SIAES8CAQ0zJQsb9XtrxfXcm3eOilEqxAPSx5qjZWuCp6WqQ1weI/luOWvDMGZaCoYDmJvCm7MehYFfr2mWmYN1h1aInBuRl2Gejez0+x11tQPHxXL7mXUfoYq88qIB1swi0D3XsDxidi8f92QZ80wC0i2jfHf1JPov/n5yXR0+eWTDxSdhD9d/oQmmFjqwNEWPYMVN+nSmpX7ZtZtYdbn16ZeOSnI87qyPgEjOjbHFkbj+DJEh+HyGjxsJUM1OIhz/tEvDEkDUc+LMJ0sUNAch280rcuPl4olrNqy0CtueaVaa3nlb7p4NUq7DIwbM9SEar2XPMpA8XfZ5KT8d4LNyC7tnEghmUgKwONQ+YVJEACYSdAGagXqWdlYKTkmr/o/MZAGegDHWWg3hnPdiRAAiSgm0DMykDHSayYvhsP/QhkX9Mc80e0QguxatVdCScjjMeQu1rhr3c0Q7m8JFLeP85N2U8Vk9gfcMoBjC4Fema3wPPXn8PHH5Y6K8nqJePzicG9gRW3DqsMPLYfT/79OBZdiMeQ3LaY0c1V7hIUD39LGS/iyIZdmL6qDIuEV5VOL05F043HpcpAqywTFnImd16ZVwWnuzJQzn29Opg/pB1yMy+6l4i699OT24SVrb6XdngrA8X+hwUYsO0ikNoIS8a2R3uXdJErA+Wo0lKT8d6I65Hd5Lh7ub3XsmlfPGwjA33xKHJVBlYNpGf2VZj/cAs0+M61XYB7L86qNr7mmgcOX88rfdPBXBkY1mep77nmPdSLOF9chFlzj+Dlk0DadS2we+hVhg8gMiQDdYpAESsrA4OcnLyMBEhAF4Fwy0BpqaprOXHOVGWFmHOJ5wJXVFW/c8mZO6bg4LjxyM+Z4lzaKmTWA/NdrbthsrRMVGtIzusn5Mu/cy5bFkt5nbKsFyYfGI8J+XIfqvaDXctq3e2fcC631RyD8x7qJdMDNZeteo4X8rj83gcaS1id8a69w7PaTiuGQUcUS7UVMrBYtcTbHa8vxq5rJ7cajwnzAKl9eh4ev2U8ZMzeY1bnoSpnUh7GrXcnz3NeqHPq2U/O1CnIHLfGtUxYJfJ+0opJbrMFmW9VzYuqeNUy0EeetKouJV5wzy9dLzADjbhM2AAsNiUBErAWgZiUgb8fx6KZ+/FkMZDTPgOLB2eigfuMhqo39GnJ9fDmM+IAkQRRa+U+/MK5JNJ10q6UTt8yUK4kS2ubgd3DM51vVB0lWDTxWzx5ElCeUmt0ZoRLBp4/uAdPzCxFHhIw5sF2eL5zsiKUYHgY3Nes/CAmPFOEWSEcAiACDk9loAOnt2xHv8VnsK1mLechEJmKpdy7t6PVW2XSknExd+Y9lom0mgDcyxpdS0RbOxGGn62+WRI2GegoQ/7cHei924EWV6Riyci2yFJUXynl6CO3Z2Hy3c2cryX3klHXcnvXlPLPQzk2iy4T9svjFORl8BBzZ3g75wEiyiXRruXlDaSfBphrMg6/zyt980HdKmyVgeF8lgaYa75G6rWvp0EkumWgAREoQqAMNJgINicBEjBEIKwycNx6pzgS+7lJ4uSgS+Kp93pTLv10yR+4JKCIXi1d/C2H/SkPUzd1wzhpWaqnOHNKKChEolqseYohWVppj8ETa8DKwIIpmIrxrr3tPMfv7z7dNqn2XpSE1/cYrrFXoToGj+8DVQb6Y+yShP4EWmFBB3TQ2LdPvUzYOdZMhUDzt++ft/h0Sk9Pkevc789b6jljkmWiQiBLDNegpySUVdf5zJP38uTwL4H2nFOUgYYeXWxMAiRgJQIxJwPLjmD6lMN4uSweQ/pdixnd1XtjOLBz8UbcssWB9pnNsPiJVs4TbzftwID3z2AbhOy5GSNaK0949S0u3HuqtW+BVY+2QAPpNOESLJr2rbSE0quKzMDkCF0GOnC6YAceWliG/Dp1sHjEDeiTLsSn8iMYHjploDgA4FgJPnrvIEb/CKRlNkfBM63gFCXGP0KXgRdx5LMC3LXqPM6LCrhnXAe+eOA4ill/EQfMxGNInyz8tUea89Th+bvRf7c4gboRNkwRpwmbxVYfl7DIwAulyHt1Dwb9CPTsmon592copLkrjl/348kJx7FI7IE55HqMaF/PeYDIm07ZXpVTPTyUY7OgDNTB4/SXW5GxVByo0gifP9MW2dKJ5d/imVmlyHMo5b+OuSZwBHxe6ZsP6lZhkYEBYzPw7NDB1nukF3G+tAQfzzvgnGuufT2NEtElAw2KQBEDZaDRTLA9CZCAEQJhlYEeB4gopAu8D7MQkug5TMHb/byr4byli+hrPPBXX9WBVSNWCjEvYacl1oT4+uK/pUM3vAWf7yWlAWWgKgnKMfm/j6eE8nefUGSgX8bF6nxpVydqzTPPfg3uL6kpPr3FsVIGqismZSGsPiCkKi6t6suqkfjOU7j3LvSmRxlo5MnFtiRAApYiEFsy8ChmjTqACYrDDTySIR8MUrIfg/56XHrzrv7IvuEqrBrUQqrw2zZ/PW7f7iudzr3B2u3ejrveKsM2rWbVvUx4z05cN/uU4nADzyDd+/fp4lElbzSJuNnKezKqWoXIQvQWqgws+Xwrbl52vuqgGFWI8kEYohru5hUVGu3i8fyQbIxpXwsIK1vjj4zQZeAprJi2U1pGr/0h731XgZ0Lt+KWbRovlvhEzB/fCbmXx+vmoec1lW0ch7Skvry8HJdddlkQV4tLdPIoL8L0Fw7i5TPet0lLT8PnY6+VtiPQN9d0Pq+CGFHoMlBnbDqfHfrmWtUfGbyGXLMWFo/vJO3rafQjoAwMQgSKGCgDjWaC7UmABIwQiIQMlJavKpaJuuOTluimq5bGqpebVo1Gezmu97JduJb+eok0j2WxCkquJbzwOgQlFBnoPQ55eWwg6egprnxL0OBlYADGGvJWlmzScmzF0mr1XPOUgT4Emq9KT82f+5KB4s6Kcbhj8i0gteWz7zxBKScV0tjI68tIW8pAI7TYlgRIwFIEYksG+nkzKbKiPCX45BHMXViEtw9fxH4H0KJeLTzSqwVGdG/m3pNKn7hw4PR3BzB3WQkW/eiQxFtaUjx6tU3DiNxWyEpWVhgamxohVwbu3I7kuYpjcFW39zjMIyCPIGRgfDxyUmuh543NcO/tGc7ltiF8hCwDP9uMVqsqfEZQdSquqHLbg5dXnMLykw5JCmZfkYyR/dugj7ykOKxsjUMJhwzMe2knBrmP0FbHoDwI4zz2f7kXs9Y494EUp2b3vKoR/vJoW2TLJ7zq5KHvNWWcRzhkoG4evx/HiveP4PXd57HtgnNfzLuzM/D8vS3clZVeJ+KqhuScawaeVwaRhC4DDcQW6rPDfeiK9z2zkhOR0z4NI/50FVoE+SwNJAOPfTUXG9Iexn3K9fE6eFMG6oDEJiRAAkETiIQMHCfkkqv6zjtQb3kjhNKa21zLjQOMTHNZqqtCUbMy8H+Bv4k9CTX6DSTplJf4rwzUHpN8ym7A+8hS7K/AcwbiNbJM2C9jf8uy5T0TUbXXopKLnspAaRm41nzQqgz0t8RXcWNpObEUk1ouOxtpVwb6z5OyyrDXF/rnZLAvRsrAYMnxOhIggWonEFsysNpxhzWAkGVgWKOp/s5ClYHVP4LwRRC6DAxfLFboKXQZaIVRhC+G0GVg+GKp7p4CycBg46MMDJYcryMBEtBDICIysGPgfeI8lnXqPqhBLXNcVV6tnKLKl3TzXlrqJBVQ0imA+peB6oo45/gPug5UCXwf57LotViPTGl/PO1MBl8ZqLEvo/IWXjKwEFOnAePGimNZtDhVXRzanoGenESvvvcM9BWTUwZO8LkHpXLO+M+TNCqJxUHkoFeVRNY9Pw9S3dsAACAASURBVPW8AqvaUAYa48XWJEACFiJAGWihZBgMhTLQExhlYBUPykDPuUEZ6P1acTgcaNy4MZKSkgw+eaKrOWVgdOWToyGBWCEQGRkIOJdcVp1GC2gdClFFXX0CrfI0Xo/cqE7EHTgYWIAnfMhASS95nGosfiIvPw4s6ZR3rupHa/myZ/yDMHDwfBy82nkisJ77eB+84T0jjchA5bg9xqtcvq08yfmtq52nOjv1n+eJzYqTkb2icufZ92nCvpZ7O/vyzM/AD/KAB97UOE3YV0wu2SefTi31qTyNWvvQGOe9PfOkjEcWudLPKANj5fHIcZIACeglQBmol5T12lEGeuaEMrCKB2Wg59ygDPR+rVAGOplQBlrvv22MiARIIDAB4zIwcJ9sEToBoweUhH7HaOnB9z6PwY3Q/IND5LhYGRhchngVCZCABQhQBlogCUGGQBlIGehr6lAGUgb6e6xwmbC3OA/yMezzMi4TDjdR9kcCJKAkQBlowfngsU+eBeOzdEjhlYFVexE6l0ib+UEZaCZd9k0CJGAqASMy8MKFC5D/Xbp0CeKfqC4Rfcj/RLCvvPIKli5dalrcKSkpqFkzxNMmTIsuch1TBlIGUgbqe72xMtD7tcLKQCcTVgbqew2xFQmQgLUIUAZaKR9VS1/9L6W1UsxWiyVMMlBefu5vSXSYh04ZGGag7I4ESCByBCgDI8c63HeiDKQMpAzU96qiDKQMDPRa0TeT9LdiZaB+VmxJAiRgnABloHFmvIIEzCBAGWgGVfZJAiQQEQLByMCLFy9C/GNlYERS5PMmlIGUgYEEB6tonYQoAykDA71Wwv00pwwMN1H2RwIkoCRAGcj5QALWIEAZaI08MAoSIIEgCPiTgUL4iWXBYhmV8rMsA8UyM/kflwkHAT/ESygDKQMDCQ7KQMpArTnCPQOrqJi5TLhp06bo2bMn4uLipH/iQ/4c4uOfl5MACcQ4AcrAGJ8AHL5lCFAGWiYVDIQESMAoAS0ZKASfLPzkPQJlISi+16oMFNfIHzNmzDB1z8AGDRpwz0BXtZPIhxA+/AB+/vln1K5dG/Xr1495HOL1WlZWBr5WqmSgYJKamhrzc0MAEK+V+Ph46bWSlJQU00zk10q4IYjKQMrAcFNlfyRAAjIBykDOBRKwBgHKQGvkgVGQAAkEQSCQDBTiTykCtQ4QkQ8REbcX/ZktA9f8+zP8eupUEKONrkuyO3VCWloaVi5fHl0DC3I09/Trj8OHD6Nw+zdB9hA9l6U1bYput3bH2n//G6dO/RI9AwtyJNk33YS0tKZYuYKvFYGwb7/+SExMRP7/fYmffvopSKrRcdllaWm4tfttYR8MZWDYkbJDEiABBQHKQE4HErAGAcpAa+SBUZAACQRJQHkasLzsV+wHKC8TVp4irFUZqJaB06dPN7UyMMhh8jISIAESIAESiAgBLRnIJcIRQc+bkEBMEKAMjIk0c5A2IEAZaIMkMUQSIAHfBJQyUHwt5J4sA9X7Bsrfi9/LB4jIMlCuMpw2bRplICccCZAACZBAzBKgDIzZ1HPgJBARApSBEcHMm5BAQAKUgQERsQEJkICVCcgST5Z6sgxUVwfKIlC9Z6BaBs6cORNvvPEGGjZsaOVhMzYSIAESIAESMIXAxIkTcffdd6Ndu3bS/ozig5WBpqBmpyQQkwQoA2My7Ry0BQlQBlowKQyJBEhAPwHlvoGy2JMr/5QHiShloK/KQNHX9u3bpQ3qn3vuOf1BsCUJkAAJkAAJRAGBQ4cOYdy4cXj//fclEciThKMgqRwCCViMAGWgxRLCcGKWAGVgzKaeAyeB6CHga99A5XJh5RJh8bVcQSgvLRY0ZLH48ccfS78fMGCAdKIiP0iABEiABEggmgmI/y5u2rRJkoCTJk1C69atJREo/4vmsXNsJEACkSVAGRhZ3rwbCfgiQBnIuUECJGB7Alr7Bqr3DlSKQeV+geplwrIQ3LdvH77++mucPn3a9nw4ABIgARIgARKQCWhV+9WoUQP/9V//hYceeghJSUkeIpBLhDl3SIAEwkmAMjCcNNkXCQRPgDIweHa8kgRIwCIElEuF5Uo/9cnC8tJg5RJh8bVaJKqHJPdtkaEyDBIgARIgARLwIqAl7JSVfeJrIfzE0l/xWfkvISHB/Tvxe3l5MJcIc6KRAAmYQYAy0Ayq7JMEjBOgDDTOjFeQAAlYkICv6kDlgSLqr5VVgUrpRwFowQQzJBIgARIgAV0ElGJQKQRl0SeLQKUYlH+nFIFcIqwLNxuRAAkYJEAZaBAYm5OASQQoA00Cy25JgAQiS0BdHaiuEJRFoFwxqDx9WHltZKPm3UiABEiABEjAHALKyj5Z8imln1wp6EsEiqi4RNic3LBXEohlApSBsZx9jt1KBCgDrZQNxkICJBASAbk6UHQiy0D1Z1kGKn8ut1d+DikQXkwCJEACJEAC1UhAvcRXfK8lBNU/V15HEViNCeStSSCKCVAGRnFyOTRbEaAMtFW6GCwJkEAgAmohqJR+6q+VS4vlfrlEOBBh/p4ESIAESMDqBHwtFZaX/iqXA2vtEUgRaPUMMz4SsC8BykD75o6RRxcBysDoyidHQwIxT0C95Fe9l6BaACrlYczDIwASIAESIIGoI6Dc+099qIjyezFwHhoSdenngEjAcgQoAy2XEgYUowQoA2M08Rw2CUQzAS0hKMarVTUoc2BFYDTPCI6NBEiABGKTgFaFoCz9tJYSK4VgbBLjqEmABMwmQBloNmH2TwL6CFAG6uPEViRAAjYk4E8KUgLaMKEMmQRIgARIICgCaimolH6sBgwKKS8iARIIkgBlYJDgeBkJhJkAZWCYgbI7EiABaxFQVvz5+tpaETMaEiABEiABEjCHgJYUVIpBc+7KXkmABEigigBlIGcDCViDAGWgNfLAKEiABEwmoLUMmEuDTYbO7kmABEiABCxDQOtQEB4UYpn0MBASiBkClIExk2oO1OIEKAMtniCGRwIkEH4ClIDhZ8oeSYAESIAE7EGAAtAeeWKUJBCtBCgDozWzHJfdCFAG2i1jjJcESMA0ApSEpqFlxyRAAiRAAhEmQOkXYeC8HQmQgC4ClIG6MLERCZhOgDLQdMS8AQmQAAmQAAmQAAmQAAmQAAmQAAmQAGUg5wAJWIMAZaA18sAoSIAESIAESIAESIAESIAESIAESCCqCVAGRnV6OTgbEaAMtFGyGCoJkAAJkAAJkAAJkAAJkAAJkAAJ2JUAZaBdM8e4o40AZWC0ZZTjIQESIAESIAESIAESIAESIAESIAELEqAMtGBSGFJMEqAMjMm0c9AkQAIkQAIkQAIkQAIkQAIkQAIkEFkClIGR5c27kYAvApSBnBskQAIkQAIkQAIkQAIkQAIkQAIkQAKmE6AMNB0xb0ACughQBurCxEYkQAIkQAIkQAIkQAIkQAIkQAIkQAKhEKAMDIUeryWB8BGgDAwfS/ZEAiRAAiRAAiRAAiRAAiRAAiRAAiTggwBlIKcGCViDAGWgNfLAKEjAcgQqKyulmOLi4qTP8veWC5QBkYAPAmLuquex3JTzm9PG7gSU81v5rFbPcfl3fIbbPeOxF7/6/z/k72OPBEdMAtFFgDIwuvLJ0diXAGWgfXPHyEnANAJKUaJ8Aym+Vr8BNS0IdkwCQRJQv2FUS0HO7yDB8rJqJ6AlQ7Skt685riUKq31QDIAEFATk+ayc6/7+sEN4JEAC9iNAGWi/nDHi6CRAGRideeWoSCBoAv5EibqyhJUmQWPmhWEkoCX/5O7l38lvJmWhrXxzKc9jrfnMOR7GRLGroAgYmd/KG2jNcfF7PseDSgMvMpGAL8lNIWgidHZNAtVIgDKwGuHz1iSg/APcsWPHnGsB+UECJEACrjeK6jeRSlmi/JpVgpwy1U3AVxWJ+LlSBIo4xfcOhwPx8fFuISLms7r6Vf4Zl8hXd3Z5f18iUJ7f/mSJr3lN6c15ZTUC6ue4+vmt/qMOlwtbLYOMhwSMEaAMNMaLrUnALAKsDDSLLPslARsT0JJ/QqIoxYlamNh4uAzd5gSU1X6y9BPCT37DKL7W+pDnsHJei3kuPji/bT4poih89fyW57P6szz3lds5KJ/lfIZH0aSIsqFoPcPF81ue41p/3IkyBBwOCcQUAcrAmEo3B2thApSBFk4OQyOB6iCgrBqRxYj4LP/zt6SyOuLlPUlAJqCslpJloFIKyr9XS0DxvVKUqKsFSZgErEBAOb9lUSL/TCm8tSq7lXNcLQWtMDbGQALq57j6GU4hyDlCAtFDgDIwenLJkdibAGWgvfPH6Ekg7ATUVYGyBDxx4gTOnPnNXTGlrD4RQXDZTthTwQ4DEJDnqnqJWUJCDaSnX4EaNWpIlSVKiaKumpLnd9np0zj5y0npjrIEV0oVzm9Ox0gTUM9vcX9Z+qWnZ6BmzZrS98o5Lj+L5WuVf8SpqKjA0aPFHkvkRXvlfSI9Rt4vtglozT35Wdu4cRM0aNBAen6LZ7k8t5VSMLbpcfQkYF8ClIH2zR0jjy4ClIHRlU+OhgRCJqD1JlK8ody4cQN+OHzY2X9lpbB/zs/O/0P3um9lpXO5JT9IIFwE4uJUy33l+SfPQdf3ibVqoX//XEmSyEJQ+UZSWRkoy5K9e/dge0FBVaic3+FKG/vRSUDP/K5EJeIQhz/f0w9169aV5rdcJaheDi/Pc7fwLivD8k/+Bcg7RSvnuMZznM9wnYljM0MEfM7zuDiIOSf//sbsG3HNNa3dwlv9hx1DN2VjEiABSxGgDLRUOhhMDBOgDIzh5HPoJKBFQEuUXLp0CZs3b3LLQIfjknSp+gARVk9xTkWKgFZFifyzpFq1cc89/dwyUFkhKM9b5dJ38fW33+7FNwX/kd6Iijek6spX+bpIjY/3iW0C/ua3IHP3n+9BvXr1JBmoVQGrXAqslIErPlkmgRVSUZ7j0vcukc5neGzPu0iPXj3vlHOy443ZaNXqGuk5npCQ4FEd6Gsf2EjHz/uRAAkER4AyMDhuvIoEwk2AMjDcRNkfCdicgLKaRHwtRKD4t2XLZkkGChFYs2ai4s0jUOlwVgoqCwRF9Qo/SCCcBITAkD+8ilMBlFeUSzKvZmIC7rrrbunNo3gTWbt2bXd1SdX1zn0CxdwWn/ft+1aqDHRUOpCUVEv6uVMAcn6HM4fsyz8BeY5Lbq6yEnHxoloK0tNUnt/i6//+052oU6eONMflz8p9BJV7BMrP8N9++w0rVyyX+nXAgYQaNd3BaBXC8hnO2WoGAY85Lj9jXXNcTPsLFRXSbdtdf71bBiYlJSExMdG9JJ4y0IzMsE8SiBwBysDIseadSMAfAcpAzg8SIAEPAsrKQPlNpPi8desW/HDoECrjKtGs2eXS8h35Q3niH3GSQCQIyPv6iXuJOVtS8hN27dgh2bukxER0v72H9MZRvIls3LixezmlXPkky5KLFy+6ZWDh9u2S7K5brz5uvDHbJQOrpDbfgEYis7yHPKflz2KunjlzBls2bXRvyXBr99skyS1kd0pKirR/oJYMlKsCxTO8rKwMq4QMFMsxHQ7c1KkzatWuLQFXH0DCLJCA2QTU+xOL+23atBHnzp6V/gjT+tq2uOqqq6Rnd3Jyspf0Njs+9k8CJGAeAcpA89iyZxIwQoAy0AgttiWBGCCgXl4mC0EhAw8fOiiVqMgyUPzPvHJjb4GHy8xiYJJU8xC1DrkRMnD3zp2S6EhMrIlbu98uzU0hSYQsEdJEufG8cpmwmOOiMrDwm2+k5ZP16tbDH27MliSj1mnE1Tx83j7KCch/kJGHKebquXPnsGnDV+4K7Jxu3SUZKOZ3kyZNPA4TUUpEufpVzHFRGbhq5QqpMlDcI/umTqhdp45bevO01iifWBYbnvIPj/KcVcvAFi1aSM9uIQPFHpnygTn8w4zFkslwSMAgAcpAg8DYnARMIkAZaBJYdksCdiUgy0C1LFHKwMsvvxytWlVt7C2LFnnMSiFIOWjXmWCtuGUBKL9plD/L8/Sn48ewY0ehFHRCzQR07+6sDBRLy4QMVO8bqFwCL0TJ/v37PGRgx+ybpL7k/ap8iRLOb2vNE7tGo5zfYgxy5av8PBaVgRu+Wu8Ud4jDH7vd6lUZKIsSvTJQrgyU57gsWLREC+e5XWeWdeJWz3H1liTi+w0b8nH2zBlpjrdu0xZXXOE8FV6cKiwfmCNGJP8R0jqjYyQkQAJGCFAGGqHFtiRgHgHKQPPYsmcSsCUBfzJQLBMWe001b57uPuVPVKfUr1/fvURNSwjaEgSDtiwB5X5ostQrKirC11s3S5Wr4o1iTk53aU6KZcKickqvDBR7BtarV1+qmhLXi8qrRo0acX5bdjZEX2BqSSKeyWKJ75p/fyoNVvy+681/dFcGimXwYp4qT85W9qHcM1CqDJRk4yV07txVWiYs/pjTsGFD91JjpfiOProcUXUT0Krslp/pa9Z8ht/KyqQK7ays1khPr5KByr0xKQOrO4u8PwmERoAyMDR+vJoEwkWAMjBcJNkPCUQJAT0y8PLLmyMr61rpzacsA5VvRFkZGCWTwULDkE+Z1BIlQnYUFf2IrVu2SJJDVAYqZaCQJUJ4KJf8alYGuvYMFHL7xmynDBQyUYgSMb9lSSJ/Vp58aSFUDMWGBNTzW57n8gE3p0+fxpp/f+Y8/KPS4ZaBYl6rlwnLp7zLgsXzAJFP3HQ6deqCOnXrSnNbCG9RRas1x8UFrAy04aSyWMjq6m61sBb/7/Hvf3+KM2W/SX90VMpA9TJhykCLJZfhkIBBApSBBoGxOQmYRIAy0CSw7JYE7ErAlwwUpwkfOXxYOkBEyMDWrdtIckX8tV7IE6Uskd888g2kXWeB9eJWyhL1HBWy48cfj2DL5k1S1VQoMrCy0oG6detJhyuoZaBSJnLPKuvNETtHJM9veXmwUuTJlYGfrV7lPPyj0oEuXW9xLxMWMlAWefIc9VkZuGK5VHUlPpQyUK4ulJcaU3jbeTZZM/ZAMlA8xz/77FP8VnbaVRl4LdLTM9wHiCj3DKQMtGaOGRUJ6CVAGaiXFNuRgLkEKAPN5cveScB2BPzKwB9+QCUcEHsGtm7d1kMGKg9okCUgZaDt0m/pgJXLy+R5Klc9STJw0ybpTWSNBFEZeKtb5hmpDBSipV69esi+qbN7z0FRNaVcZsz5belpYtvglLJEeQqw+PrXX3/Fvz/7VBKBlY5KdL3FuUxYrgw0IgNlQEJ4i8pA0Yd4jaj7kNvxOW7bKWW5wLWWCCvn+qefrqYMtFzWGBAJhJ8AZWD4mbJHEgiGAGVgMNR4DQlEMQF9MtBZGSgEibIyUK5KoSyJ4glSTUPTWiasfBN55MgP2LJ5syRLwiUDxTyuVauWtIRSrnxVz/FqwsHbRhkBX8vgZdktlgl/9unqsMrATp27SKcJi/0GWRmoZ0KdwrpJj2LWN862HUcuxAu3N9JzIdu49rqUQchSUHnatfh69epVOFNW5lomzMpAThwSiFYClIHRmlmOy24EKAPtljHGSwImE9ArA8WegaKiRMhAsZ+PVuWUyaGy+xgkoN4zUJYl4ZCB278pkIgqKwOFDJT3DJRFIJcIx+DEi+CQlScJX7x4UTpZWMjA1atWSKesiu/DURnYuUtXSQaKZ7eQgWJ/TCHAbSe8T+zDulXLsPqrb3DoRAWARDRq+Qfk3NUXfW9tjUY1fCev4udD2LVrF775z3qc6fQinr3Vn9yjDAzHy0Bd4a0UglJl4OnTlIHhAM0+SMDCBCgDLZwchhZTBCgDYyrdHCwJBCagVwYqKwN9yUB5I/vAd2ULEvBPQHkogvxmUhaBYs7+8MPhkCsDfclAf8uElUs7mUMSCJaA8lmpPjxEzHMPGahxgIjRZcLiEJIuXW52HyAiy0ClCFRWeFt1npdsmoWXpq1DkS/w6Xfihcn/g46ajs+o3DPaPtjZEJ3Xac1xZXW3mOeyDBR7E4s/ODZvns49A6NzOnBUMU6AMjDGJwCHbxkClIGWSQUDIQFrEDAiA+XKQPkAEfUbSau+gbQGaUZhhID6jaT8JlKuKhGVgZs2bpC6DHaZsFEZaCR+tiUBfwR8iRLlMuFPV62UutA6TTgUGSie40J4iypYra0erPocr9i7AE+P+8S3CJSBZ/0P3px6JzK8KgSNyj2j7TnnlQRkuaxcIqwpA8vKpL2JKQM5f0ggeglQBkZvbjkyexGgDLRXvhgtCZhOINwykJvPm56ymLiB+iRKq8hAzu+YmH6mD1K9Z6DyNGG5MrA6ZaDl5nnFPiwYNgbLfnamJjF7KKY/2QMtGyUCFadw6PO38NyczTjrylyXMR9i/B/rqvJ4CusmPoLX5T0An1qEF/3uAWi0venTxlY3UM5xSWo7HO5/svR2HiBCGWirxDJYEgiCAGVgENB4CQmYQIAy0ASo7JIE7EyAMtDO2Yve2CkDoze3HBlAGWhsFlR88xb6TVztvOiyvpj85kC0q6XsowK75g3HhOUlzh/+YSQWTeyBRnsXoPfYZbpv1tFDEKpk4DOL8OL1RVj2zrtYtmUfTp0H6qZ3wT3DhuLedr73Hjy1YxnmL12Hgh1FkqxMTGmJ1td1w32P9EW7FI3QFDHL8ZzdvxpzFnyELXtPoSI5A11uvw8PPZCDDA8GuocZkYaUgRHBzJuQgC0IUAbaIk0MMgYIUAbGQJI5RBIwQoAy0Agtto0UAcrASJHmfaqDAGWgMeq75vXGhOXOa9IeeQ3zclt6d3DoYwx+6l04deCdeHHpUHT8PnwysMfgoTi1+C0UnFffOhF3TvwAQ/+Q6PmLSyXIn/EUZmyU6xXV19VFl2dew/hb0zx/oZCBYqyvtVyLMRNXey+PzhqK2dO0lkMbY2tWa8pAs8iyXxKwHwHKQPvljBFHJwHKwOjMK0dFAkEToAwMGh0vNJEAZaCJcNl1tROgDDSSghKsmzAYr+9yXtN38koMbKdxfUUB3uo3Cc76wXYYOX8yepwInwz0G3HWUMybcSeqtF4F9r0zCmP+5fOoE1d3GXj4tdm4V+k2ldWMN+cgpyAf+V4CUlyeiDtf/gBDr1dJSCNoTWxLGWgiXHZNAjYjQBlos4Qx3KglQBkYtanlwEggOAKUgcFx41XmEqAMNJcve69eApSBRvjvw4LeYyAv9u07bSUGttG6PlA7o3sAeraX7ph+J16cNBAdL0tEyZpJGP5GASqkX3TE6EUvIkdeLXx8NcYMeQv7pN9l4M7nX8TAP6QhsQZQ8XMBFrw4CauLnWNIvGc6lj7WumpAGkubM3q/iMmDOqLRpUNY9txTWLDfde3907F0gOJaI1hNbksZaDJgdk8CNiJAGWijZDHUqCZAGRjV6eXgSMA4AcpA48x4hfkEKAPNZ8w7VB8BykAj7ANJPrmvQO1ClIG1OmLkmy+ix2Wu+53djBn3T0G+SwaOfOdF9HDtAVi08ikMn3tI+k3agNcw737VsuZdC9B7gktvthqK2a/eiQx5GCoZmJg9ErOf64E01+nIJWsmYPAbrjLJe6ZjpVIkGsFqclvKQJMBs3sSsBEBykAbJYuhRjUBysCoTi8HRwLGCVAGGmfGK8wnQBloPmPeofoIUAYaYR9I8mnJwETcO2MpHs5S3ic0GdjuyXmY3Eu5v58yro6okoFnsXn6/Zjyld4x9sX0lQPhru/zkIEdMXK+QkDq7dIC7SgDLZAEhkACFiFAGWiRRDCMmCdAGRjzU4AASMCTAGUgZ4QVCVAGWjErjClcBCgDjZAswupnhuOtA85r7py41PuwDvELjz0DlXJOvldoMtDzpGHRpy8ZqLG82N9wL3sYr82/F+7aQaUMlE9FNoLLIm0pAy2SCIZBAhYgQBlogSQwBBIAQBnIaUACJOBBgDKQE8KKBCgDrZgVxhQuApSBRkhWoGBOP0z61HmNrtOEa/XF9A8HorVraa3zyuqRgTljP8Tom+vqHzBlIJKTk1G3bl3Ex8dL/2rU8EikfpZsSQIkYAkClIGWSAODIAHKQM4BEiABTwKUgZwRViRAGWjFrDCmcBGgDDRG8tTnk/DIawXOiy7ri+lzBqK1xyG6Fdg1bzgmLC+RmiT2nowPhrSD5zm7p5D/8iOYsc3ZjfeyX3VMgeShr8pAYNe83piw3Nlf4h/HY9GYLtCtAykDKQONvTzYmgQsT4Ay0PIpYoAxQoCVgTGSaA6TBPQSoAzUS4rtIkmAMjCStHmvSBOgDDRIvCwfUwbMwGbXZXVvHoq/DemBlo0SgYpTOLTmdYyZK5/sm4aHX52He1t532PfO70x5l+un6f3xeRpA9Eu2VcswcvAih1v4YHnV7tOGk5Ey15D8dT9OWiZ4tKT58+ipKgAm1euwoX/no57lacjUwZSBhp8ebA5CVidAGWg1TPE+GKFAGVgrGSa4yQBnQQoA3WCskUzf3tVqTapV49HdYKl8tfee2WZD4My0HzGUX2HiiKse20C3vrqFJCSg4ETR+LOFp51YtU5fspA4/QP5Q3HU4uKAl6Ycc90zHystaoq0HlZyadjMHjOPp99eD7rgpeBuFSE1WOH4639AcNF32krMZAyEFlZ16J583RpSTCXCQeeN2xBAnYiQBlop2wx1mgmQBkYzdnl2EggCAK2lIEn9mHdymVY9VUBDp2oEAux0KhlR3Tr3Rd9b22NRjG7vRBlYFJSEho3boyEhARpr6m4uDjpVSHky6VLl9z/9u/fh+3fOJcd1qtXD9k3dZba16pVC40aNZLekMrXy32ItsqvpYsvVaBk9zos+3Qtdu05hKIy54uwbno7dOzRF/f16ogM3esD9b2AK34+hF27dqJg23qc6TwRo29tpO/CGGpV8c1b6DdxddWIbx6NRWNzYBVSlIFBTMZLJdj8xiRM+dy3EMy4fTxefLIL0nz9N+D8Pix4egyWFWvfP2wyUHR/qgALJk7BskPiv1G+PygDy1AJB2VgEC8JS1vkAAAAIABJREFUXkICdiFAGWiXTDHOaCdAGRjtGeb4SMAgAbvJwJKNr2PStHXw+XYw/U68+Leh6GiVd/0G8xFac8rAiMpAPW/2w34aaKBqpdBmUNRcfb4Iq2dNwAKpMrAjHnpuPPq2YmVgnbp1JVEuhLcQ32rhLWS3LCqtOhdO7V2HZZ+swvrCQzh1HkCtRmjZoRvu+nNf9Gij48F/9hDyP/kX1m4swK7isx7DDKsMlP5YcBZF36zFRyvXY9c+V7yoi4xW7dHu5o7okt0F7dJVfy3gMmFWBlr1xce4SCBIApSBQYLjZSQQZgKUgWEGyu5IwO4E7CQDK/YuwKixy3yLQDkZWUMxe9qdyIjZCkEXiBPrMOmx1+GsfwuwTFg1kZV7a3GZsLO6UHy4KwMDVBi5L6AMtPsj0pT4WRloClZ2aiECyjkuwhL/ryH/k6u0P/10NX4rY2WghdLGUEjAFAKUgaZgZackYJgAZaBhZLyABKKbgG1kYMU+LBg2Bst+duYjMXsopj+p2ED+87fw3JzNkOs8uoz5EOP/GOb1mXabCpSBJi0TrkDBnAcw6VN5+V8iWt8/HiP/1A4Z4kADABVlJSjesRn/2tUYg54M5/JUVgba7WWoFS9lYDRkkWPwR4AykPODBEhAJkAZyLlAAtYgQBlojTwwChKwDAG7yECPPcAu64vJbw5Eu1pKjBXYNW84Jiwvcf7QVZFVodwwvtVQzH71TmRo0D/71RTcP911VqVWNdelU9i1fD4+WicvLRP7FLZGu5z7MOjudpr7FFZV13XEyHdeRI9GZ7FvzRzMz9uCfScqUDe9C3o+8BAe+mOG12b3Z4sLsP7f67F59y7sO3TKfSql854696KjDDRHBh5fjTFD3oJ8DEHrwbMx/W6tWaX9Mq/4eR/yN65HwcZd2HmgyC2w66a3RPvsu9C3dw+0TlFc6+dwF607+KzkDGIOS/37WVapvL/X3mfSpfn41ydrseWbXa79FOsi4/qO6NzjHtzTtSXqelXvKmWnq5r1UgkKFi3Ags83o6gsEY3adEbfAYPQt51qSWgYDsE5tWMZ5i9dh4IdzrwkprRE6+u64b5H+qKdMicq8GcP5ONfK9eiYPc+1z6min0jb++IDNWJtZSBlvlPIAMxiQBloElg2S0J2JAAZaANk8aQo5IAZWBUppWDIoHgCdhFBu6a1xsTljvHmfbIa5iX29J70Ic+xuCn3oVTB96JF5cORcfz+ZgyYAacmq8lhs55DXemqy89i/xp92PGRufPvaoKf87HlKdnYLPrcAivGyd3weh/jEfOZZ6/qZKBaXj4/2PvbaCrLM98738S3AYDSNCS6hC0oUhKT6PIFjV1iJ4h9ixTTo2+RXhpmFdgOZHxkNaTjAvzekJOV+QwYTqS48HUhfEcqCPigqgxCMQ1JQyGjhNaDUhDrbvthKknHDCKprVbkrzv/eznTu7nybOz987+ej7+uyvN1/Nx37/r2lv2L9d9X9u3o+BQDeoPjN/tsPChHWhcrsikaORPmHsaRkAZmBQZ2NdWhQ3PBkKos8vQ8EIliqLdjs4QkzDP2+wCrKhvRMVC/aLR5INyKUsZOMkcxrkO1P91E7rF3mwRHgYZODSA7uc3Y8urAV1kjz/ZV7ACDVsrUGiQ+qoMLMGmFx7AQMP30Xza3ITBh7LNL6JysQI+Hhk41I/ObVXYdsy4h9zYqHNQ/Oh2bLorzzSRIHpfqEHtnvDzlH+YUNUlZWCkbOLvnU6AMtDpEeT4SSBxBCgDE8eSVyKBeAhQBsZDj+eSgAsJOEMGDqCjdg2aekIBKG9ow9oii2AEu9F8fz1CPUSLsPG5BpTODqLn2VWobQvJhIKHdmC7Kt7EDy8qwtAsd6LdG25OBbY/vQIFSqWTuu9e8dISdB/ttBYj5ntGKX98yxvw4kNF46oKR8lQBiZBBgbR1fh/YctRnfJ3GtC23ioZw7xYRCMDxakLKrFzWxk09RRlPsg7jpOBk87hfrRXr0fzGXHlfJQ9UYe1i/PgwwC6n6tFfVtIbOet3o6dK41yPvDyBlTtCt/1VY7Vt6QaO59Ql1GrMrAIJUsH0Hk0zHVURhE4TbzvZRC9z38fNfsjjTcfFdt3YIUy1eA7zVj1RHtY4anN06LSmDLQhf8x5ZQMBCgDmRAkQAKSAGUgc4EE7EGAMtAeceAoSMA2BJwhA/8VLcv/Gq06NavliKFf9aJlec244wxv2GdXYPtzK6CqC3WJsO++Rux7sHA0Pv3qMmPRqfi/rIX/Gh8wFET/iRbU/7Bdb2jiQ/nWfVi7cCy0qgwM/VQIlQZULslFMNCK2qoWfampDyu27UPFAv3c03tRc/AyfHt5Mfz5eciRlVOfi+WS9aMSBtkr0PhyBcZGa0orysAkyMA/oGPzSjSdCLEuemQnGr5lrhab4Ol9vhPbnvkANy4vhX9+HnJz9Mq24AACh5pQ82y3Lpb8qN5Vh5JxzVFj3zNw0jl8th1VDzdDq4G8pw77HvaPieehXrSsrEGrqBg0P6dUuS6yftlGVD9YigKxVDbYj56Xt6F+T68+zzxU/GgnVsyXzCw6Ymf7Ubm1GmUFORg83ow1T0r5Fo6R/mrw/HLU7A99PaEMNCz7VqRnFhA8142Wunq0nw1dx/z6YHiOL6/DvnV++PQ/CIzuG/neLKx72LhvJGWgbf4TyIEkiQBlYJLA8rIk4EAClIEODBqH7EoClIGuDCsnRQKTJ+AFGYihAPY+VIXdWvMRsWR3p1Ldoy4RNouJPrQ/ugHN7+vnGaRFiLm6fNlcdWiUgT74q3agbpkUR/3oqF0/Vu24tc0gEsNG9FwHatc1IVQkGaFDMGVgEmTg79GyvHJUOCe00/JQD1rurdWvre8zOW6fulhlYBw5rFQkjp+nxd5+etIO/LQea34U6mGticJnjRWzgHEOxmX/ZhmYj/KtT2GtXDIdFaPQraPtiK0u+7aqckRPC5bX6n+KMO07Gnh5Pap26fuUZhdiRc1G3Lc432IvROMzmjJw8v/N4pnOIEAZ6Iw4cZQkkAoClIGpoMx7kEBkApSBkRnxCBLwFAH3ykBjtZ1aHWWQD2oVk3nZ4WAXtq3cgs5oM+K+RrQpVYUGGbh4I3Y+UYq8cQ0Twlx8aBB9J46g/c3D6HkvoDdfMB9LGSiIZE2ZgpKSuzTxd/nll2PWrFmYMmUKMjMzkyADz2HvuvW6WI5QcRYub0RV6ZlOHD54xNBwwnh4gmRgPDms7MFprohDsAfNq2vRblEZqOZ9uP09+w/VYv3T+rp/w1Jrkyj8TgN2rJ9gKfwEz83oZOAguhpXji37jvhcNz3nzraj5uGxZjKh03OQf/udKLvjbvhvK0CexX6SlIERQfMAhxOgDHR4ADl8EkggAcrABMLkpUggDgKUgXHA46kk4EYCzpCB59D+6Dq9Qu//bw2yeZ+xcYAMjGHPQJNMUaWfsqxRXSI8rvop2v3d9PubxUd0MsIiq851oaluCzr0pYnh844yMPUy0LhMGLHuGfh5AHvrarB7XEMMc5QTJAPjyWFRUftIFXZreTi2xF0s9e3+n2PL1fPXbMcOpaFPNHk/8GY91mzXqwcNe+oZZWD4LQEivxpHMw5zlWLEq1psMxD8XQeaf9SMjoC5yYloMJOLkgcbsPEeY8dwysCIpHmAwwlQBjo8gBw+CSSQAGVgAmHyUiQQBwHKwDjg8VQScCMBZ8jAS+h+phz1B0IRiKqbcHY5GvesReFoJZ5pObC2VFj9WTGqX9iEErGvmXwYREoJNu2pRnFO9FkQnYwwXc8gYHwoXFmH6vuLkCf3DYxl6W8sx5qGMamxR48m4pHijaR8iK9FnsqPoaEh/O53v8Vbx/5JOyS1lYEZ6H3+ftTs18WP5TLYcNMTVWhrsOVo6FxtL701JSjIlaVj6p6XyZCBsefw4PFtWPlk+NpYq47A0VQGGjoyGypq0ysDSx7bg+o7YniSK6EOfhjA8V8cRlfbEXSdVbsS+1Dy2C7DdSkDI74E8ACHE6AMdHgAOXwSSCABysAEwuSlSCAOApSBccDjqSTgRgLOkIGAoZJodjkan1mLQsPyuyB6dm5A7auh/busOu2qjUQ0ofitPmxZvQ1dYY6HYX+y8W/oI+XDpISa2rTBYk/AYE8LNtS2IjRLVgamQwYGTzTj/s2hntXi4X9kJ+qiaSIyUeWquNC5DtSva0KoXi68DOz84Rpsezt074gNTOLJ4Ytd2LZuCzo/96Fg6e34cqBbl1w+5Bb4cefycpTfVYhc09J3g+hbUIkdW8uQrx4z1If2xzboXYrNS61TLQON+376lm7CrppiTE4Hjr0imBuPmBuwUAZGevXk751OgDLQ6RHk+EkgcQQoAxPHklcigXgIUAbGQ4/nkoALCThFBsLUoTTnjko8+VBpqKpqXCdWcyMQPXBqI5H5lWi4twe1jZoKHNcJOHRGED3PrkJtm14Fll2A0r+qQsUdBcjVK/VGO4a+9gW+vW2FobPvpGTgmd24v3qv3mk1H+U/bMTam3JCXVj3N+HJF3owVnNEGSiilOrKQGNDGjECUcG5CRvvKUK+XuUXPN+H3nc60PqLedhYo3eSHehE/Zptuuzzwf/IU9i0TCwfHUTgp89h+487EBB78E0oA42NMTCnHA1b16JIrWg1vE5NPofHBHweyh5vQMXXpwFZlyFHdkAO93qo7DUoDjF3E1aXGAOFqHy2EWXXyIulXgYauo3Dh4JvVaJqZQkKrtb/2vD5IPr7utHV9jq++A+NWKF2DH+5Hkdy7sTdi/zIuyoHo2iCA+h6Zg22vKnPy9SNmTLQhf8x5ZQMBCgDmRAkQAKSAGUgc4EE7EGAMtAeceAoSMA2BBwjAwEEXt6Aql19Ednl39eIpx4shMW+/RirWspD3ux+9IsOwxMt9bRsEGA1hPFiblIyMKaGD6Z7xrI/3ETNTiYkHK5iLWJYYjrAzsuENU18ugXff6wVEbPRsB9eAHvXya7WkXCE56w2w7G6yri9LyeZw4YKP8vh5iD/Jj9K71+H8ptylSOMy6Enmmn+ykY8tVp9rk5WBpq7EE90VxNbU6XiRGea9zA0dgwPf2ZxzR5sWjpWb0gZGCn/+XunE6AMdHoEOX4SSBwBysDEseSVSCAeApSB8dDjuSTgQgJOkoEY6kfX0/XY8mZ4BZO/bBPqHikO37X3w3bUPGTs/ln48E403pMXNroDJ1qw+b+1KlVbSZSBCKL3he+jZo/1HHPuWIG7L+5Fq9aIlTJQUEh5ZaAe/qjywiADgYGf1mP9j7r1yk9jHon998oK9qJVqyabQLp+3ouWH9SgNUyDmXEyEEBUYx2XT52of3gbukerFcO/AI4T8J/3Yvdjtdhr1VRDu4yowPvPePxh83M1DTJQDGegGy2bt6A17HhDc5+MDLR6TaIMdOF/TBM0pfDNdRJ0gxRdhjIwRaB5GxJwAAHKQAcEiUP0BAHKQE+EmZMkgegJOEoGSglzugOtr7yOI78IYECIiuxcFCy6E9++txylC9UKJSsOatOQCNJFPX2wD92HXkJrZw96AwMhmTMjHwVfL8KdS4rhX1KEfNNSzUlVBmr3DKLv6E/wkxcP63u0qRVYQMfmNWg6oakJNLatHVuazMpAXH755Zg1axamTJmCzMxMZGRkaETFG1PReER+nDnTi5+fCO3ON23aNCy59Xbt+OzsbOTm5iIrK2v0fHkNcaz6tXayyIvOdnS82YN33+8LLeEW+VhYBH/Jt3H30kLkmUpUB3pa8dwLrTh+WuSRvv/e/Q/ggW8WoG/XctTsjyIvBwPofGU/Dh/rRo+hWYV5Dz4liWPN4aF+dP6oFtuOhnaonPhhXu4LYGgQgbf2Y3/HcXS/o7PRnjN+3PfdB1Ay32pnvjTJQDG5oUH0nTiMl9qOoKdXf21BDvLn34iiO/woXlKMojmmMQf7EfhZNw4fO4ye9wLouxii5Lu6AIXf8OPO//Bty9ckykCrbFIb6Jh/r8dhWSnKSvzIj3dTx0jpnMbfUwZmYcaMGcjJydFeg8WHeD3mgwRIwLkEKAOdGzuO3F0EKAPdFU/OhgTiJuBEGRj3pHkB2xOw+zJh2wOMe4BBdD+zCvUHhPYW+xvuGNckZfD9Vmx7tEXfA3F81VzcQ3DxBSgDY5WByvHZfmz8H3Uone3OBKEMpAx0Z2ZzVl4mQBno5ehz7nYiQBlop2hwLCRgAwKUgTYIAocwjgBlYJqTwtDsJMySZUOn4tTsJZlmKgm7PWVgHDIwXPf3hEUnvReiDKQMTG8G8u4kkHgClIGJZ8orksBkCFAGToYazyEBFxOgDHRxcB08NcrANAfP0MjGB/9DjdhYqnTRHujD8X3b0PRqQFsy71u6CbtqiuHi1ZsJDQhlYCQZaJTLwYEAOp6uQfPbemd3016cCQ1Omi9GGUgZmOYU5O1JIOEEKAMTjpQXJIFJEaAMnBQ2nkQC7iVAGeje2Dp5ZpSB6Y9e/5v12LDdutmJOrqcm9biydpyFGSnf8xOGQFlYGwyUDu6pwXLa1tDJy6pxq4nSjC2Q6y616S+l+pQP7p3taDlzS70XfQhd+HtKF+9DuVF4/eVHTzbjSMHj6DrpLInrLafZyGKSsrxwLfG71OoSjv/o7tQd3sQ3a+0YPehbgTOB7U9ZYuXV6Lyu0XItdryTtuj8gja31T2m8zORf60QfSJ88UjjPQMnutBx752HO55FwF9z1CxT6V/6bdRXlaCwtmmjUrT8MRgA5E0QOctScCmBCgDbRoYDstzBCgDPRdyTpgEJiZAGcgMsSMBykB7RMVakgA5cwowb374Bhn2GL19R0EZGJsMDJ7rxSs/rsVurTLQh5LHdqH6DrUOVZWBJdj0wgMYaPg+mk/rUm30dj6UbX4RlYsVWXa6Bcsf0yVjuJSZUYzqv9+EEmWfQlUGFn2nAnkndqPDosO37546vPiwHwY993kAe+tqsHvc+EwDsJCB/T/dgqofdYWaFVk+TI2l0vQ0oAxME3jelgRsSIAy0IZB4ZA8SYAy0JNh56RJIDwBykBmhx0JUAbaMSocU6IIUAZGkoHhSOeg6MEnUXdfgVGuQZWBRShZOoDOo33WF1lQiZ3bypAnfxuNDLTYp9CwnHfCxDB12h7qR8eTG9AklzxPdK5ZBn7YjpqHmtE74f0oAxP1POV1SIAEEkOAMjAxHHkVEoiXAGVgvAR5Pgm4jABloMsC6pLpUAa6JJCchiUBysDJyUDf1YUoXf0wKu4qQI5h6a0qA/VrZ/tRubUaZQU5GDzejDVPtmv7WwJ+VO+qQ4lcLXx6L2oOXoZvLy+GPz8POXK5++dimXE96tt0qZi9Ao0vV6BQv/x4GZiPsifqsHZxHnznOlC/sQndn4cO1pYR3xW6YfCdZqx6Qo7Fh4LvbMLj3/MjT9x3KIjAgXpUPdsTOtEkAw33LKrEjroy5Oslh8HBAfS/342OtgEUP7FidJzpegqyMjBd5HlfErAfAcpA+8WEI/ImAcpAb8adsyaBsAQoA5kcdiRAGWjHqHBMiSJAGTg5GSjPyr+vEU89WKhUB5plYD7Ktz6FtQt1UzbZztfnOlC7rgkhNWesuDPKQB/8VTtQt0zWGw6iq3ElthzVZWDVLtQtEzLQ+HOrxjsTNRAZPLYNK7d26hjyUfrwRjywrBB56d8icFxAKQMT9WrB65CA8wlQBjo/hpyBOwhQBrojjpwFCSSMAGVgwlDyQgkkQBmYQJi8lO0IUAZGkoGmbsKD/eh58Uls0btXA6alt4ZlwkDedxqwY32RaSnxBGlg1cxj3OETyMCijdjZUDq29BhA7/PLUbPfLAMD2LuuCrvPhX5etnmfcf9CABN2E/68G80V9WjXKw5DVwk1RyktvRt3LilC/gx7pDtloD3iwFGQgB0IUAbaIQocAwkAlIHMAhIgAQMBykAmhB0JUAbaMSocU6IIUAbGJgNDR/eh/dENaH5fF2zK0luYZGD51jasXRhltM51oalui2XzD+MVJpCBFo0+rGVgL1qW10C2K7Ea54QyUAxooAd7f/Qkdr9j1UIkB4X3VePxNX7rDsZRIknEYZSBiaDIa5CAOwhQBrojjpyF8wlQBjo/hpwBCSSUAGVgQnHyYgkiQBmYIJC8jC0JUAZORgYCPTuXo/ZVXQaOLr3VDBk6Nq9B04nQ76KWgUMB7H2kCru1LsA+FK6sQ/X9RaH9+8TjfAfqH2xCd+iqaGxba71nYCploD604EAfek8cweGODhw/PaDvhxj6Zf6a7djx3YK05j5lYFrx8+YkYCsClIG2CgcH42EClIEeDj6nTgJWBCgDmRd2JEAZaMeocEyJIkAZaEVSrZozLhPWjhbi7qGxJbYlj+1B9R05+oUmKQPPtqPq4WYELGSf+FGwpwUbalvRnzAZ2I+O2vVo0vuD+A1CE8DnvWj5QQ1aNTk5voFI2Py7GED79ho0yw7F8yux40dlyE9Uwk7iOpSBk4DGU0jApQQoA10aWE7LcQQoAx0XMg6YBJJLgDIwuXx59ckRoAycHDee5QwClIExysCLAXQ8vw1Nb+qdfSPsGRh1ZeCZ3bi/eq9eVZeP8h82Yu1NOUCwHz37m/DkCz0YW4ybiMpAIPDyelTtCulFzC7Dpi1rUTzbh+C5bvykYQtaA6Gex1YycOBoM57rm4e7S/yYd3XuWOfjoSB6X61BzfMhrQnKQGe8EHCUJOARApSBHgk0p2l7ApSBtg8RB0gCqSVAGZha3rxbdAQoA6PjxKOcSYAyMJIMnDiuvnvq8OLD/rDdhKOWgYNd2LZyC2R/3onvmhgZiA/bUfNQM3qjSV3T8mNjB+PwF8hbvR07V3KZcDSIeQwJkEDyCVAGJp8x70AC0RCgDIyGEo8hAQ8RiFYGLljwNUyZMgVXXHEFZsyYgaysLGRmZiIjI0P7EA/xWZU4HsLIqSaYgMwlkU8yp4aGhiA+RM7+9re/Qddbx7S7Zk2ZgpKSu7T8u/zyyzFr1iwtV2V+imPENeT54vOZM734+YnQTmDTpk3Dkltv147Pzs5Gbm4u8zvB8eTljATU10qZ4zK3xedPPvkE7a+/hgxkYHhkGN+8YymmTp2q5fVVV10Fn8+n5bvMcXkN8dyQef7pp5/i9ddCG+xp1/jmn2PqFVdouS2eI+K5or6Gp/91vBct//Fv8EqEZMn55l/hb6vKkC/39dOOH0BH/V/iv+t7Bt77316LsoFIEL0v/AB/85KsODTePOebK1B6cS9eOSl+fi/+9jV1z8D/ir9sCr2GYPF/wv+qK0Wucnrv//yP+BvZTXjj/8J/WSZ/G0TvS3+D//eFgGGfv9Cp+Shdsxj9u16BtpLYdN2BN5V7huHkW/g9/O3mFSgw8En9M9Aqx0V+qjl64EA7Pr14ESMYhvg3xp/92RwtP8W/MXJycrT8FB/iZ3yQAAk4lwBloHNjx5G7iwBloLviydmQQNwEopWBhYULtX+QqzJQikDxj3U+SCAZBFTJoQq93/3utzje1YWRkeFJy8Bf/Pzn2vlSBop8ljJQykQxJ+Z3MiLLa0oC4jVYPMTnS5cuaZ8NMnB4GN/88/hkoLj+7cXfRLYuFCeSgemLTHgZ6Lu6AIXf8KPkW2UoXagqNznaycpAcX4QfUd/gp/s6cDxs2JRcA7yb/Kj9L61uPcmKJIxUTIwNOaBd/ai+dnW0D2zc1F4ezm+V3EvirI68V//8u9CTUvMknFoEH0nu9D50050n+xF4Ly+pHhGPgq+XoTSv7gHdy7OR46N3Jn8Y474bCkDP/kEwxiG+DcGZWD6nn28MwkkkwBlYDLp8tokED0BysDoWfFIEvAEgehk4LVYsMAoA4UskaJESkG59M0T4DjJpBJQ30BKUaK+kUyWDBTVUqIyUK0slBVTYhzq10kFwIu7moB5mbB8HZZVfUIGvnGgXZPVI8MjCZGBt952O67IydFyW8hAUV0oK69kbstqLua5q9MvJZMz57h8HVcrvNvbX8dnFy9qMlBUBs6Zk8/KwJREhzchgdQSoAxMLW/ejQTCEaAMZG6QAAkYCEwoA3/zG4xkjOCaa67V/movKwOnT59uuYySsoTJlSgC6nJzWTmlLqP813/9HY6/9RZGMBJ3ZWBOzjQIUSLEiBAk4ZYJM78TFV1ex7wnpqyakjn+8ccf4+AbB+KWgW2vjS26ve22Ym2Z8GWXXabluBDf4aq7KQOZo/ESMG8ZIv+Yo/5RRywTpgyMlzTPJwH7E6AMtH+MOEJvEKAM9EacOUsSiJpAOBn4s58dx28DAe0v9tde+2eaDBSyRCwTljJQvpFU95rim8io0fPACQiolYHqUmG535QmA7ve0vYCnHKZ2DPw38e8Z6BYJjw8PKTl8y1Lbhs9X4gSWTFlleMMHAnES0DdC1N+LZfBixy/ePEi3mh/XZSiYnhoaNKVgVYyUO4ZKCsD1RyX1Vx8HY83wjxf5rW6/6sqBIX4fuONA/j04ifaH3VYGcicIQH3EqAMdG9sOTNnEaAMdFa8OFoSSDqBaGSg2MfnhhsKR2Wg2GNNbSAiBsk3j0kPleduYBaC6hvJvr5/xc+OH9dk3qRl4IkTWmOFadOmY8mtIRkoBMnMmTO1/JYNGiR45rjnUjDpE5Y5rr4OywYihw8dFJ1vJt1ARAjF9tfbtDmI58ntt4/tGShy3CwD+Tqe9HB78gZqjgsAIr+l+D548AA+u/ipvky4EHPmzOUyYU9mCSftdgKUgW6PMOfnFAKUgU6JFMdJAikiIN+EqlUp4h/rojLwN4EPgAzg2muvxfz5Rhlo1Uk4RUPmbTxEwGrzefEzIQP/+fhxfZlw1uQqA0+c0M6fljMN/iW3alTF0kkhSpjfHkqyNE9VrQyUwlt0Aj4klgmL/42MTL6bcNtrmlAU1xBL4WU3YZHjYrmwOc/TjIK3dykBc47LZfGHDr2hdxMWlYGUgS4NP6d1wbzjAAAgAElEQVRFAqAMZBKQgD0IUAbaIw4cBQnYhoD8R7m6Z5WQgcePd+G3vwloMvDLX75GW8IjKqOmTp2qdV9Vl5axwYJtwumagZj3VBMTU8X12bN9+NnxLm2+WVOMMvCqq64aV7lqXp7W2/tL/EKXgWLPQP8tS7ScFoJEiBK1KpD57Zq0ss1ErPYMVIWJqOo7fOgNbbyqDBT5KZp/SJEnZZ58fsg8F12JhVB8XZGBovpVyEBxjmySY14GLwGxCtY2qeLYgZj3DFS3e5D/3ujoOKwtExb/zrjhhgWjlYFXXnmltiWJrNAWn/kgARJwLgHKQOfGjiN3FwHKQHfFk7MhgbgJWO1XNSoDAwGtgYiQgUKYSFlyxRU52n3VvQLjHggvQAJhCMh9zKQMlIf9/ES3UCUGGSiWPl599dXjZKC58lWTgT//udagQSwTzvvyl7XLCski8lvKQHlvBocEkkVArX6V8k98lvltrgwU+S06AqtbNUi5ojZnEELx9ddeHRWK8+bP11+3MzFtWg6ysqYYtnegAExWhHndcDn+61//Chc/kTJQVAaGugkLGZiTkzNauUoZyBwiAWcToAx0dvw4evcQoAx0Tyw5ExJICIEJZeBvfoPhkSFtj5/hS8Pa/TKzsjBlSuiv9Bniz/naF/pnrYoldBwfJBAPgYyMzLHTxTJHjED7mf61VkqCEe2YrCmigchd2htHIfPCyUBVlPzyl6e1ykCxZ6DWlOTSUCi/p2RiiiZJMrVc1nKc+R1PKHmuBQFzfotDtBxHhvY5lN/6T4dHcMfSEmRnZ2v5LSpfzZWBVnu/ChnYJmSg9pwBgn/60+jr9WW+KchE5ug91RzX7srXceZtnAQMOR5KKlOOh/4VEcr8UAOR/Py52uu4lIFSAlIGxhkMnk4CaSZAGZjmAPD2JKAToAxkKpAACRgIWO1XJd5YvvXWMfz2N78BMkbwxRdfYHgoJF7EP9SnXJaFkeHQ96wmYUKlgoCsLBmXbxnQKknuumuZNgxRGWheJizOkbJEE9vDwxAy8Ofd3ZoMHBoKCcFQQotrXMb8TkVQeY9RAuHyW9N4I8Adf14yumxSVgbKjtfyIjKHRY6LD6MMDL2Oj4yE3LZouqO7dL6GMw9TRsCq0lr7WWbG6J6Boup1xowZWr7LHBef+SABEnAuAcpA58aOI3cXAcpAd8WTsyGBuAmoMlDdN/DnPz+Bvn/t02Rg8E9BXBoaQmZmBjKRgczMrNFqKe0f8nGPghcggQgEZHWesBn6Q6ufysjQ5PStt96ufS0agEgZqLm9jAztQ90bU4iSDz74NU6dPBWqChy+hC++uKQdk5khKgOZ38zHFBOwyO/Rar0MwO+/RasMFKJErXxVJYm6J5vI688++wxvHj6sOT/RTTj4RRDDwyPa67i2RFh/5eZreIpj7dHbyddrzUjLh8h78X0mUFAwD9dcc+3oMmEpA81d3T2Kj9MmAUcToAx0dPg4eBcRoAx0UTA5FRJIBAF1Lx/zvlOaKBka0jai//zzzzVZwkrARFDnNRJBQIo+eS0hRtTKQHVPS3MFrMhruY/g4OAg/vCHP2hikPmdiMjwGokioOa4VpWtyEApSaTsFveU1YHmhjnBYBAff/yxlvN8kICdCMjXXFkFKL5XKwMpA+0ULY6FBCZHgDJwctx4FgkkmgBlYKKJ8nok4AIC5upAsxQUy83+9Kc/aW8k+WbSBQF30RTUbqhyz0BRGSi7rMo3mqr0VvdXE1Lwj3/8o1ZFxfx2UWK4YCqqCJRCRMhA0U1YfFZz3+qPOlIOinyXMlDkOx8kYBcCVjluloFirFwmbJeIcRwkMDkClIGT48azSCDRBCgDE02U1yMBhxMwyz0pStQlZ6JySryZNHcEdPjUOXwHExBvDtV91uSbSiFJxObz8s2judJPVk7J/BZyRIhuURkoK19H9w90MB8O3dkEzJ3a1fyePn36aCdhOUtZHWglBcXPxOu3FN7mY51NiqN3KgHza7Na6So6CYtl8arwduo8OW4SIAGAMpBZQAL2IEAZaI84cBQkYBsCUoCoUtAsTNTKQdsMnAMhAWVPQAHDXCUofqbtA6iIQ/kzme9m+U2oJGA3AmpVlFrxGm5Ju1kIypyXuW63+XE8JGCWfurSYPN2EKRFAiTgPAKUgc6LGUfsTgKUge6MK2dFApMmoFZXmSv/zG8q1b2pJn1DnkgCCSagypJwbxzV3A2X51KaJHh4vBwJTJqAOZ/NFYNSglv9Uccqz7nNw6RDwROTRECV2lYVsTLHk3R7XpYESCAFBCgDUwCZtyCBKAhQBkYBiYeQgNcIWAlByYBLg72WDc6c70RvKMPltypGKEmcGXevjNoqv82SRApBVWozx72SIe6Yp9Ufc8JVwLpjxpwFCXiDAGWgN+LMWdqfAGWg/WPEEZKArQmoby75j3Rbh8q1g0tmDibz2q4NCCeWUAKpyMFU3COhUHgxVxFg/rkqnJwMCUQkQBkYEREPIIGUEKAMTAlm3oQESIAESIAESIAESIAESIAESIAEvE2AMtDb8efs7UOAMtA+seBISIAESIAESIAESIAESIAESIAESMC1BCgDXRtaTsxhBCgDHRYwDpcESIAESIAESIAESIAESIAESIAEnEiAMtCJUeOY3UiAMtCNUeWcSIAESIAESIAESIAESIAESIAESMBmBCgDbRYQDsezBCgDPRt6TpwESIAESIAESIAESIAESIAESIAEUkeAMjB1rHknEpiIAGUg84MESIAESIAESIAESIAESIAESIAESCDpBCgDk46YNyCBqAhQBkaFiQeRAAmQAAmQAAmQAAmQAAmQAAmQAAnEQ4AyMB56PJcEEkeAMjBxLHklEiABEiABEiABEiABEiABEiABEiCBMAQoA5kaJGAPApSB9ogDR0ECJOBhAiMjI9rsMzIyIL+WONTfeRgRp24jAuFyUuSveFj9fqIcD3eOjabMoXiMwESvu+rrtMx5j+HhdEmABEggLgKUgXHh48kkkDAClIEJQ8kLkQAJkEDsBKwkiSoEzXIw9jvwDBJIDgEpQsxCxCxLopHdzPPkxIhXjY+AmuMiR83fi6tTCMbHmGeTAAl4jwBloPdizhnbkwBloD3jwlGRAAl4gEA4EWiWgRQlHkgGB01Ryr7MzMzRUZvFoDzG/FmeIHJazevh4WHLylgHYeFQXUQgXI6r4k/NbRdNnVMhARIggaQToAxMOmLegASiIkAZGBUmHkQCJEACiScgK02kFJGCRP0s7koZmHj2vGL8BIQMkXJEikErQWjOYSH+xEN+NovB+EfGK5BAYgjIHFdz3fx1Yu7Eq5AACZCAdwhQBnon1pypvQlQBto7PhwdCZCAywmEE4FClJiloMtRcHoOIaBWRwn5J+XIREJQ5rk5rym+HRJ0Dw5TrXYVX4v8ljlOIejBhOCUSYAEEkaAMjBhKHkhEoiLAGVgXPh4MgmQAAnER8CqGlAIEylN1Oqp+O7Es0kgcQTMFVNSlEg5KO4kjzELb5nfVmIwcSPklUggPgIT5bi4sioG47sTzyYBEiABbxGgDPRWvDlb+xKgDLRvbDgyEiABlxMIJ0k+++wztLW9CtGcNXSM6NI6tnn9+GXDoS6ufJBA4giEOlzLh1oNOJaTod8uWnQzFiwoHK2cMksUtSpQCsChoSG82XEYFz66oNxlLMfFD5nniYsmrxSOwFiemxuBhJq8h3Ly6qu+hH//F8tGc1ytiGUDEWYXCZAACcRGgDIwNl48mgSSRYAyMFlkeV0SIAESiEDASgYKSfLZZ5/ildbW0bNHRkRzhVCzBvG1eGRogpAPEkg+gRGowmQsD2VOLrr5ZnztawsNokRdMqxWv6pVgQcPtOP8hfOj+SzuI67JHE9+THmH8QRknquvtfJ19kt5eVi2rBRZWVlanqvLhikDmU0kQAIkEBsBysDYePFoEkgWAcrAZJHldUmABEggCgLqcmApSgYHP0Pr/n0hATgygmGEBKAmATMyxlVM8c1oFKB5SMwEom1cs+imxVhQWKiJEvExZcqUUVki81VcS+b6pUuXtK87Dh3E/zn/f/TEjtwoh3kecwh5QgQC5hw3v77K76++ejb+4i+Wjea3KgXV/QMJnARIgARIIDIBysDIjHgECaSCAGVgKijzHiRAAiQQhoCUJFIEysrA1155BaJSZXhkBN/4RpF2tuw+rIpBgiWBVBAwS5MP3n8fFz/9VLv11xYuREHBPE0CTp8+HVOnTtWkiayeUkWgyHOR4+Lj8KGD+OjCBYxkjGDevPnIzs42TIXyLxWR5T3ka6skIV9nP/30U/z6/feRmZGB3KtyceutxVpeizydOXOmoRKWFEmABEiABKInQBkYPSseSQLJJEAZmEy6vDYJkAAJTEDAvJeaFCXiTehrr7ZqS4HFMf4lS3DFFTnaldS9qgiXBJJNQJWA6nLfnx0/js8+vYiMzAzccEMhCubN03JzxowZmDZtmkGUWFW/Shl44cJ5TXrPK5iP/LlztXy36kqc7Hny+t4mYJXnH3zwAQK/fl+UYyN3Vi6WLLlNE95CBubm5hqEN8W1t/OHsycBEoiNAGVgbLx4NAkkiwBlYLLI8rokQAIkEIGAeS81WTEllgm/9uqr2hJhVQbKpWnisurSNLmUjW9ImXKJIGCuAlTzVFxffH/8rWNaZaBocrNgwddw/Ve+osmRK6+8Ejk5OdrX4iE+q12DRY6L78VS4Y7Dh2CWgSKH5blWOS5zPxHz5DW8TUBWAJr3bpWVrIHAB1ploMjxmbmiMvB2TVSLyldRGWheDu9tmpw9CZAACURPgDIwelY8kgSSSYAyMJl0eW0SIAESmIBANDJweGQYS269DTk5oWorIVtUSSKrqKQIjHafNwaGBMIRUPdNU3NUXdL+03/8R1y8+Il2iRsWLMDcuddpEk9UBkoZKMVeJBkoeuEUfOWrmHtd6BpXXHGFJlrMFYLMceZsogiYc0nNUZnnZ86cwS9Pv6fdUlQG3nyzX8tPKQPlH2dktXaixsbrkAAJkIDbCVAGuj3CnJ9TCFAGOiVSHCcJkIDrCESSgaKrqjhGyMBp06Zrb0TF8rTLLrtsdLmwgMKKQNelhi0mZNXtWu5tefjwIVz8+GOtuc38+fHJQLFM+KvzbtCWCYscF8uMhRA0L4lnntsiLVw3iHDdrk+ffg+nT53S9rQUlYCLFlEGui74nBAJkEBaCFAGpgU7b0oC4whQBjIpSIAESCBNBCaSga++0jo6KrMM9Pl8lqLE3GAkTdPibR1OQF0+KXNUVk7JZb4dHYfw8cDHGB4Z0vYMzM8PiTxZGShEnviItExYNBARQlHIwOuuv147R8hAUV2oykBZDcscd3hy2WT4VkvhzTkuZODJnne1PS1zc2dh0aLFrAy0Sfw4DBIgAWcToAx0dvw4evcQoAx0Tyw5ExIgAYcRmLAyUO8mLKYkZaBYOikqA1UZKJdSOmzqHK5DCKgyUO14fejQQXw88JEmSqwqAycjA+UyYSEUZWUgG+Y4JFEcPEz1dVjKbpHr7713Cqd6ejRZPXMmlwk7OMQcOgmQgM0IUAbaLCAcjmcJUAZ6NvScOAmQQLoJhJOBn332GdpefWV0eEtuC+0ZKGTgrFmztGXCouJKVkvJ5ZPqXm/pnhvv71wC5j0DzRVTWifgwwfx8UcDYZcJR5KB4hodhw/iwvlQZeD8ry7QlgmL3JaVgcxx5+aQ3Ueu7hkoqwRFToqvZSMnKQPFMuErr5yJxYtvMTQQ4Z6Bdo8yx0cCJGBXApSBdo0Mx+U1ApSBXos450sCJGAbAtHKwFtuvRXTp8/QZKCsDFRFiZgQ91OzTVhdNRCr5h9ClrzxxoEJ9wyMWgZe+EhbaixkoKgMFDkuZKD4kNcQQFkB66q0ss1k1H0x1cpX8fWpUydx6uRJjGiVgTNx882UgbYJHAdCAiTgaAKUgY4OHwfvIgKUgS4KJqdCAiTgLALRyEDRTfi224tHG4iIysDLL7983H5qcuaUgs7KATuOVt1PzbxMWFZNHTz4Bj4ZCFUGTmbPwNHKwAtiqXFoz8BwMlDtnk3xbceMcd6YzHsGWlW/mmUgG4g4L84cMQmQgD0JUAbaMy4clfcIUAZ6L+acMQmQgE0IJEIGqhVTXCZsk8A6fBjmZcIiT9WqKSHyNBn48ceayBN7BsbaQGSyMpA57vDkssnwzcuE1RwXuS7ykzLQJsHiMEiABFxHgDLQdSHlhBxKgDLQoYHjsEmABJxPIB4ZKJYJi4e6byA7rTo/J+wwA7WbsBiPFIHy86VLl1IiA+VSeCm8pQhk9asdssTZYwhXGShFIGWgs+PL0ZMACdibAGWgvePD0XmHAGWgd2LNmZIACdiMAGWgzQLC4WgEKAOZCG4nQBno9ghzfiRAAnYmQBlo5+hwbF4iQBnopWhzriRAArYiQBloq3BwMDoBykCmgtsJUAa6PcKcHwmQgJ0JUAbaOTocm5cIUAZ6KdqcKwmQgK0IUAbaKhwcDGUgc8AjBCgDPRJoTpMESMCWBCgDbRkWDsqDBCgDPRh0TpkESMAeBCgD7REHjsJIgJWBzAi3E6AMdHuEOT8SIAE7E6AMtHN0ODYvEaAM9FK0OVcSIAFbEaAMtFU4OBidAGUgU8HtBCgD3R5hzo8ESMDOBCgD7Rwdjs1LBCgDvRRtzpUESMBWBCgDbRUODoYykDngEQKUgR4JNKdJAiRgSwKUgbYMCwflQQKUgR4MOqdMAiRgDwKUgfaIA0dhJMDKQGaE2wlQBro9wpwfCZCAnQlQBto5OhyblwhQBnop2pwrCZCArQikVQae70VHWyteP9qNwPkggBzkz78R/nvKUX5XIXKzbIVq8oMZGkTfmW70dP0Luk7MRcUzK1A4+avZ90wxz5Nd6Gjbjfa3ByAiisUbsWtzKXJjHLVrZODQAHp/2orWtiPoDoSY5MwpwI1Lvo3y5aUovDpGMDY+fPBsL7p7uvAvx7sxd9UOrFho48FOcmiDgU7sf+Uwjp/oQd9FADPyUfB1P+5b+QBKCnJiuiplYEy4eDAJkAAJJJQAZWBCcfJiJDBpApSBk0bHE0mABEggPgLpkoH9x5rw5PYOBD4PM/45Zah7shL+WC1SfDiSc/bpFix/rFW/djka29a6SgYOnu1BV0crdh/oxoA5nl6Wgee60NTwd+gIaFrU4pGPss0NqFzshiTvRcvyGoxm+dY2rHWTDBzqR+czT6LpUCAkucc9fChc04iG7xbAF+WrCGVglKB4GAmQAAkkgQBlYBKg8pIkMAkClIGTgMZTSIAESCARBNIhA4OnW/D9x1rRF2kCCyqxY2sZ8p1eIehmGRjsRvP99WgPF0uvysDPe9Hygxq0no2U5IWofKYRZXMiHWf337tZBg6i++k1qD8UTurK2OSjYvsOrCiILlaUgdFx4lEkQAIkkAwClIHJoMprkkDsBCgDY2fGM0iABEggIQRSLgOHAtj7SBV265LEt6QCDX91Lwpn+4ChQQQONeHxZ7owqM+uuGYPNi2NbfldQsAk8iJuloEIoufZVahtCy3zLlpdjXJfK+qf7wkR9KgMDLy8AVW7dN2d7UdFfSXuXZAHXxYw+H47mjY3o0ssMxWPO6qx57ESODvL3SwDgeCZ3fh+9V70ZReg/D9V44Fv5iNHj+W2x5vRrVfE+lY2Yt/q6DYBoAxM5Issr0UCJEACsRGgDIyNF48mgWQRoAxMFllelwRIgAQiEEi1DAy+04xVT7SHltrNLkfD/1iLomx1kEH0Pr8BNfv7x8ukCFJt4M16rNneHTrvvka0PWh8Ux4814vOY0fQfawH777fNyocI+3h1vv8ctTsFxf1Y+PzdSjNHUTvoWfw3MvH0Xs+iJw5xbh71ffwvaX5+hLBAXRsXoOmE9GmX/ilw2KPspf27MeRXwRCS3Aj7VGmMPJX7ULdslwMnmnHMy0v4fjpAQRn5KN42QP43qoS5Bu4RzvW8ccF32nBll/MQ8WKEoht0wxx8KIMDPageXUt2jVBlIfyhh1YW2RcPCqqYzc81opQlut5pe0fGEGqne9A/YNNCGW5Rd4E+9F7tAtH3j6CnvcCoX3txEPPm2/fW47ShRbLkieRN4Y4R5E+5eGWDg8G0Ln3Jew37x167wN44JsFmnQzPtTnl85gqB/du1rQ8mYX+i76kLvwdpSvXofyokQtwQ6id08z+ko2ovQa42j62qqw4dnA+NerKF571UOGh4chXo/F56GhIe3j1KmTOHXyJEYwjJkzZ2LRIj+ysrIwdepU7XvxdWZmpvaRkZERRRR4CAmQAAmQgCBAGcg8IAF7EKAMtEccOAoSIAEPEki1DOx94X7U7Aktt8tbsx07v2uxpi6wF+urduuipAx1+yrhFy4lHhlokChhAp1dgBX1jahYaBQ3YzIwDxXbt6PgUA3qD4xf5Fz40A40Ls8HkAgZGETvCzWo3RN+j7KClQ1oXF1o3KNMYST4bi84jJrN7eOXZCdxCbbnZeCZ3bi/eq8uvCuw/bkVGJ/lAexdV4Xd50K5WLZ5HyoXi7yLRwZGk3c+JCpvEiEDg6d3o6Zub9i9Q30FK9CwtQKFBnGtzrMEm154AAMN30fzafMyXh/KNr+oc03ei7uBw5Jq7HqiJKqGOawMTF5MeGUSIAESiESAMjASIf6eBFJDgDIwNZx5FxIgARIYRyC1MvBTdGz+v0cr5sob2rC2yCIohn3oirDxuQaUzk6BDBRDWVCJndvKkKcMa0wGAsVLS9B9tNO6iUB2GRpeqESRLxopo857fIVX/5v12LC9O0yzAnmuDyWP7UL1HcoCU1WY3lGCku5OdFo2afGh7IcvovKmaNsdRP/k8boMNMz/Ow1oW2+Z5Oh+5n7UHwhxLXpkJxq+JbIu2TJQ3K0Qlc82okytcJtE3sQtA891oP6vm0aX2IbLMN/STdhVU6wso1afX0UoWTqAzqNhdiC1eD5Hn8nRHRnYsx5VL4RqPMP+gcPiUpSB0fHlUSRAAiSQDAKUgcmgymuSQOwEKANjZ8YzSIAESCAhBFIrA3+HluWPRNFxNIwQiasysBPbnvkANy4vhX9+HnJzdAkWHND2Kax5Voo3P6p31aFEWV2oysAQ9HyUPdGAyiW5CAZaUVvVgl7t5z6s2LYPFQtMoYl1z0DDMlMf/A81YuO3CpArhnwxgPbtNWh+W6+CMi/DNdxLH+3yOjSs8yN3KIDWx6vQcib081j2N4sl2bwuAw35YrFcXbK0Pi4+GdjZ2IQPFpWj9KZ5yMvN0fYoxFAQA4EONCl72/kf3YW6u5QkjztvYt0zUN1rEvAtqUTjI6UoEEku9g49sM3wnNSW52vLqMXDQrZn+1G5tRplBTkYPN6MNU/qWxFg/PM5llyOeOzFLmxbt0UX7mwgEpEXDyABEiABmxCgDLRJIDgMzxOgDPR8ChAACZBAugh4RgZOBHioBy331uqSUt2/LXSSUQb64K/agbplsnawHx2169Gk98uw3BctRhkYPNGM+zfr/Xmtmkuc60DtuiaEbqksoxbfmqSOb8lG7Hi8FHn6vmv9h2qx/ml9sBOIqnjykTJQ7jFpvXdl8mTgxFHr2bkcta+GjpH7SY6eEXfexCgDDdW/xah+YRNKZqjjNz6vxpZRW8nAfJRvfQpr5fL+CM/neHLbcO5QPzqe3IAmXcz77qnDiw/7jcv2J7gZKwMTFgleiARIgARiJkAZGDMynkACSSFAGZgUrLwoCZAACUQmYH8ZqFTbxVMZKFAMBdF/phOHDx5B98leBM6b9xjTNEmoSchoFZJJBi7eiJ1PjMm1yIQjL282XyPw8npU7dIbqES8gWm8BkZ+bHyuLrTEOoUPysDYZeBYlWY8lYGhIGuNcjpex5G3e9AbGLBcaj6xDJxM3sQoAw37gkZOTuN4jZWBed9pwI71RVFLuMh3i+YI0ejo+6jZry9PnlOOxr9fa9rbcOLrUAZGw5nHkAAJkEByCFAGJocrr0oCsRKgDIyVGI8nARIggQQRSK0M/DfsXVdp0TTBNBlD1ZAiu+KRgZ8HsLeuBrvHNRkwg5xYBo6TKNHEIcbKwPHLkie6SQk27alGsdw2UL3XJDv5RjOliY7xugw0yNx76rDPslosaNgzcCyv4pGBQQRerkXNrt4Ie01GqAycVN7EKAMtliVPmOWP7VH2xjTKwLBdiuNN5LDnm5r7zCnFpvqNKI5RulMGJi1AvDAJkAAJRCRAGRgREQ8ggZQQoAxMCWbehARIgATGE0itDPwjuhpXYMvR0Dii6iacXY7GPWtRKJa5RpBq4ZfADqKrcQ22HA1VAuYv24jqNSWh/cm0hyoy7CUDY2lIoE2FMhAzZsxATk4OMjMztY+srCwMDw9D5vrQ0JD2vfjccfggLlz4CCMYxlfn3YC5112HKVOmYNq0adqHODcjI0O7jniIr8V1xOdwj8Fj27Bya2fo17Oj6SbsQ/nWfVi70JyLwDjRZVgibmw8I+67Zqve3GZOKTY+WoGSgtzQvoGm5e4TVgamWgaGZRSOcBpl4NAgenbVoHa0InByIlDMjDKQ/0UmARIggfQRoAxMH3vemQRUApSBzAcSIAESSBOB1MpAoK+tChueDeiipByNz6xFoaGhbRA9Ozeg9tXQMlnf8ga8+JC+BNCwtLAcDa+sRZEuOmDuTKruhxeu0lAyF+eua0K39n0SZOCZ3bi/eq9erWUat0XcDVJzTgW2P70CBXKekfKEMjDtMhBn21H1cDNCWZ6H8q07xvaz0+MX7GnBhtpWaFk+2oVafBPA3nVVo9Wzho7bpj3qAFUGhqs01G8ozv3h+tFO3smQgbu/W4O9eufqsJ3Clefc2L6XsTXeMDcQSVll4NAAup+rRX1baGmwr2AF6p6sQJHSzDvS01P9PWVgLLR4LAmQAAkklgBlYGJ58mokMFkClIGTJXz0CCQAACAASURBVMfzSIAESCBOAqmWgfiwHTUPNevdd4GcOyrx5EN6F9FxnX3zUPGjnVgxX5/k+Q7UPyilnQ8lNTtRvTQXg4F2ND3RjK6LCgxVBg50on7NNl32+eB/5ClsWpYPHwYR+Olz2P7jDgR0iZEUGWga9+j9wwk+M6ObKvD4hjIUzta7wwYHMXDuA3R3tOLd6zeiOlxX2ElVeMWZUKLX65v1WLM9pFYxyTHI6jspTEQln/px6dIlHDz4Bj75+GOtqm/+/AXIz5+rVfKluzIQ6Ed79Xo0612bMaMYlZsrUSqq9DC+s2/e6u3YubJAB2+sevPdVY2dVSXI/TyA9qcfR/OxQSVAqgwcQOcP12Db26Ffi8YxTz1WinwfMPh+B557uhkdgbE9MhMvA03jVu5vnVFmRkWoqNmIsoV50Bp9DwUxONCPD97pQOsv5mFjTQnGeh+noTJwqB9dT9djy5u6CFxSiadqypCfPfnnC2Xg5NnxTBIgARKIlwBlYLwEeT4JJIYAZWBiOPIqJEACJBAzgZTLQIgKplWoP2DVvMM4fN/STdhVU4yxwhtj1dSEkzV0yo3hvGRUBgZ70Ly6Fu2jwtE8cuNyT8TAKPFSJ+YUMnVbnvj8aKu4nC0DAdERetXm9oh79yG7BJueq0ax0kk3+gYyxryJ/rxk7BkYRM+zq1DbFv55bY591IzGCeVUy8BBdD+9DvWHVBEbPs9jyXH1KnIpu1zCLpaxnzp1EqdOntSE98yZM7FokV8T3lOnTtW+F1/L5fATLV2P/VnNM0iABEjA3QQoA90dX87OOQQoA50TK46UBEjAZQRSLwMBRNHMwxem8mbgp/VY/6Pu8ZIluwAr1t+J3qdb0CNiZJCBQNjz9OV+ZQV70fqmODEJy4QB9L9Zjw3bLcat5ZNZBgpGfWjfXmOqBBuffJSBdqwMFHGKoplHth+V2zah7DrDOnngfCfqH96G7nHy2IeClZW483QTWrQkN+VN2PPEUuQCrLhnHvbu79CSKCl5Y16qb0rX8ZIsiL4Df4eaZ7owoWZLuww0ysdI/wmgDIxEiL8nARIggfQToAxMfww4AhIQBCgDmQckQAIkkCYCaZGBYq5Dgwi89RJeevEwus6OqYCcOcW4e9UDeOCbBcgJs4x24J29aP7x/tB52bkovL0cFWvKUQRlGbFJBopbDvS04rkXWnH89ACC8CG3wI877w/dq2/XctTsT54M1O7/TjteOnAYXb8IYMAgeixkoJ4PA6c70PrK6+h+L4A+bRm0GHchir5RjFtK/Li9IG+0QYR2Shr2DIyl+3EsokQ26xDTctYy4bEn82CgEy/teQmHj/eNCa8Z+She9gAeWFGCgnD7zZ3vwd5nm7FfO8+H3IW3o3zVOpTfBHRsXqPv/WeRNwM9aH1+N1qP92o55ru6AP6l94Xu9bsWLH+sNXkyUFz5fA/aX27H4be7EThvrBIMG/vzvehoa8Xrb7+LgP5aIMZd+I0bUey/E/7bCpBn8KWprgykDEzTf554WxIgARJIGgHKwKSh5YVJICYClIEx4eLBJEACJJA4AmmTgaNT6EP7oxvQ/L74QRnq9lXCbyqUStxseSWnEHD6MmEzZ7VxTtnmfahczCR3Si4ma5zcMzBZZHldEiABEohMgDIwMiMeQQKpIEAZmArKvAcJkAAJWBBIvww0dkHNX16Huv/Hr1UCaY0P3s5F5Wo/qE68lb5uk4Fif7z7N7eHgjinDHX1a+Gf7QMuBtCx6y3krq+AP45mFN7KDnfMljLQHXHkLEiABJxJgDLQmXHjqN1HgDLQfTHljEiABBxCIP0yEAi+04xVT4RrtpCPFdueQsUC6kCHpFRChuk2GYgITWTyVzbiqdWFlN4JyR5nXIQy0Blx4ihJgATcSYAy0J1x5aycR4Ay0Hkx44hJgARcQsAOMhAYQOfWh7HtmHUbgfz7GtD4YJHSVdgl8DmNsARcJwPFnpFHt+DhxjDNMuaUo2HbWhSF20OQueI6ApSBrgspJ0QCJOAgApSBDgoWh+pqApSBrg4vJ0cCJGBnAvaQgaGGIn0nDuOltg50v2NumpBrZ4QcWxIIuFEGCkyDZ7txeG8rOk70aA1hfFcX4vblFVj3nSLkhmmYkwS8vKQNCFAG2iAIHAIJkIBnCVAGejb0nLjNCFAG2iwgHA4JkIB3CNhGBnoHOWcaBQG3ysAops5DPEKAMtAjgeY0SYAEbEmAMtCWYeGgPEiAMtCDQeeUSYAE7EGAMtAeceAojAQoA5kRbidAGej2CHN+JEACdiZAGWjn6HBsXiJAGeilaHOuJEACtiJAGWircHAwOgHKQKaC2wlQBro9wpwfCZCAnQlQBto5OhyblwhQBnop2pwrCZCArQjEIwMzMzORkZEB8Vk+xPfmN7m2mjAH4wgCah7JHB0eHob8uHTpEg4efAOffPwxRjCM+fMXID9/LrKysjBjxgzk5ORoeSk+xM/EefI6Q0ND2vfic8fhg7hw4SPtGl+ddwPmXncdpkyZgmnTpmkf4lwxFvkh4DHHHZFCth+kyCPxUF+DxdcyN0V+njp1EqdOntTyc+bMmVi0yK/l5NSpU7Xvxdcyz+X1bD9xDpAESIAEbECAMtAGQeAQSED8u/r3v//9CEmQAAmQAAmknkA0MlCM6pZbb8X06TO0N5+zZs3C5Zdfrr0JtZKBqZ8F7+hGAlIqm2WgkCTiQ5OBAwMYyRhJmgxURYuULZQubsy29M3J/BoshTdlYPpiwjuTAAm4nwBloPtjzBk6gwBloDPixFGSAAm4kEC0MnDJbbchJ2caLrvsMuTm5sLn81lWTbkQEaeURgKqEJQVU/LzG28cwMWPP8YwhnHDDYWTrww8f0G7xvyvLhhXGWiuuqIITGMyuPjWVtWvlIEuDjinRgIkkHYClIFpDwEHQAIaAcpAJgIJkAAJpIlAOBk4OPgZXnvlFYxgBBnIgJSBYgmlqAwUMlBWBnIJZZqC5+LbTrRMWK0MlDJQLBOeO/e6mJcJHz50EB9dCMlAsUz4uuuv164xffp0bakxlwm7OMnSPLVIy4SF9D55sgfvnTo1ukz45ptv0V53uUw4zcHj7UmABBxPgDLQ8SHkBFxCgDLQJYHkNEiABJxHYCIZ+OorraMTWnLrbZg2bfroMmFVBqp7BjqPAEdsdwLhqqYOHTqIjwfEfn+hZcKxykCx72DH4UPjZKDIZykDrZYJ250Xx+c8AurrsNzTUsjA9947hVM9PdpS+CuvnInFiykDnRddjpgESMCOBCgD7RgVjsmLBCgDvRh1zpkESMAWBCasDHz1VYyMDGvjlDJQyBFRGSiWC0tRIn6vVgeygYgtQuvoQahVU2Iich81tcFCR8chDHyUWBkoGoiIakDRPEQ2IVH3xTSPy9GQOfi0EjDnksxttVGOJgNP9mjCe+bMXNx8MxuIpDVovDkJkIBrCFAGuiaUnIjDCVAGOjyAHD4JkIBzCUSSgRDdLUeGNRko9gwUy4RFF0u1MlDKQOdS4MjtTCBcg4XDhw/FtWegrAy8cOE8kAHMK5iv7RkoJLeQgVdccYXlUng7s+LYnEtASEBVfIvvT59+D++dPKktY8/NnYVFixazm7BzQ8yRkwAJ2IgAZaCNgsGheJoAZaCnw8/JkwAJpJNANDJQHONfskRbJixEiZCBsjJQVgTKPd7YYCGd0XTXvUXeybwyLxUW33d0HMYnHw/EtExYrbpSZaCovBIyMH/uXE22iKpAswyUdJnj7sozO8xGfR1WKwR/+cvTeO/USU1Wi9fdRYtYGWiHeHEMJEACzidAGej8GHIG7iBAGeiOOHIWJEACDiVgXp4m9qz69NNP0fbaqxCVgVIGispAKQNFhaAqAilIHBp8BwxbLjsXIk+Vgv/4j2/i44EBTZSIPQPz80Mib8aMGYbmH+Jn8lxVBoo8Fw1ERGWgKgNFjgsRKD6slgg7ABmH6DACMq/FsOXrsfjc2/tLykCHxZLDJQEScAYBykBnxImjdD8BykD3x5gzJAESsDEBKxn42Wefat2EkZGBkeFhfCkvT5tBZkYmpl4xFVmZmaNVWxniFxna/+uPERvPlkNzBgEln4SQVrNLrxg8f+FC2MpAscxXdrsWMlDmuLiM7EasycCDb+Cjjz7SlmFe8+U/w9DwkJbXl19+OS7ThbeW3vL+o3nOHHdGHtl5lMYcl6+hY3uuij/EAIHAB3plYC6XCds5nBwbCZCAowhQBjoqXBysiwlQBro4uJwaCZCA/QlYVU0NDn6GV1pbtcpAsWfgF19c0r4Wb1gv801BJjK1aqoMqUkMMtD+c+YIHURA5J2omNLzzagGQz9fsOBrWmWgEICiMlDIQCEBxUPKQLXiSgrBUGXgBQyPDOHSF5cwMhzK8aysTEzJmqJdOyQDM0zC20H8OFRnENCk99hrqprn4uvcXNFA5BYtn7Ozs7Vlw+JrteO1MybKUZIACZBA+glQBqY/BhwBCWj/xv7973/PP7EzF0iABEggDQRkFYpZlAgZ2Lp/f0gAAgh+EZQuUGsiMuYA1YrANEyAt/QMAZmr6pJ0ubxSyMDrrrteEyNXXnmltsRXiBK5zDdcE5KDB9pxQVQGjgxh6JJYhiw+gCni3KxQbnMJvGdSLO0TDZfjIgeF/Fu8eMk4GShznHma9vBxACRAAg4iQBnooGBxqK4mQBno6vByciRAAnYmoMpAdbnwn/70J/zzP/9M22tNfPzxj3/UllpmZmYgMzMkWWQxoO4L7TxNjs3hBKxyLfSzDE3gXfvla3H17NlaXgppojb/EILQvO+gyGlRHfjuO+/g4qcXtd+LHBc/EzmelTVFF4EhcMxxhyeQQ4ZvznPxfaggOwM5V1yBgnlf1b6eOnWqludqVSBloEOCzGGSAAnYggBloC3CwEGQACsDmQMkQAIkkE4C5k6WqhQUckR0XR0YGNBEiaZflCXBY/tbsYIqnTF0673D5ZfsNCxzUe4PKJcJSxkofx5Oeoufyxy/ePEigsGgJUqrii23Mue8Uk8gUn6p1X/ia7FMWCwbVvM+9aPmHUmABEjAuQQoA50bO47cXQRYGeiueHI2JEACDiKgyhbzUkopBb/44gutyYJ4EyoljHqeWRA6aPocqkMImPNNzTlzV+vp06ePVgaK44QwEY9w0lvmuchxIb6tZDerrhySKA4fppX8lj+T4k9MUchusTemrAzka7DDA8/hkwAJpJwAZWDKkfOGJGBJgDKQiUECJEACaSJglntSmIjhyMYionJqcHBQ+15KFas3n1bCJk3T4m1dQsBKwsmcNeegFCOiasrn8+lL2cVy9tDef2p+ylxWc/wPf/iDIcfD7d/mErSchk0IhMtxNb/Nwlvkt8hzKQgpq20STA6DBEjAMQQoAx0TKg7U5QQoA10eYE6PBEjAvgRU4WFeSimFoPqZws++sfTiyKQkkXNX5YgUJOEqWq3Et/oc8CJPztl+BNQ8VvNdVryanwP2mwFHRAIkQAL2I0AZaL+YcETeJEAZ6M24c9YkQAI2IWAlBMXQVFmiShIpV2wyfA7DgwTUSiirr80/Cye9ZZ6rCEW1IHPcg0llwynLPJTiTw5RFYTiZ6wMtGHwOCQSIAFbE6AMtHV4ODgPEaAM9FCwOVUSIAF7EggnBFVZwqpAe8aOozLKkHCicCLpLRkyx5lNdiVgFoBmMWjXcXNcJEACJGBHApSBdowKx+RFApSBXow650wCJGA7AuY90sKJEQoT24XOcwOaqBLKXNVntWdgpMo/5rjnUsp2Ew6X4+Hy23YT4IBIgARIwMYEKANtHBwOzVMEKAM9FW5OlgRIwI4EoqmaEuOmJLFj9Lw5JqulwOGWB0tCZpFi1R2bOe7NfLLbrK1k4ETL3+02fo6HBEiABOxMgDLQztHh2LxEgDLQS9HmXEmABGxHINr91FRJQmFiuzB6ZkBWjUFU2Se+Nh8jf2ZuEGLOaSkLmd+eSSdbTlQ2BVE7Z5vzWs1p7hloyzByUCRAAjYmQBlo4+BwaJ4iQBnoqXBzsiRAAnYjEK46SjYQURuJiLFTlNgtgt4bj1UDBXPXVbMgDCcCRcMQ+WA3Ye/lkh1nbLXvpdpERP2aItCOEeSYSIAE7E6AMtDuEeL4vEKAMtArkeY8SYAEbEnALAOlHBGfVSFIEWjL8Hl+ULKKSggS+bWVLDR3xxbfW+W454ESgG0ImAW3+F6KQApB24SJAyEBEnAgAcpABwaNQ3YlAcpAV4aVkyIBEnASAbUiSpUkUpZIQciqQCdF1f1jVeWfFCXqZ0FArZxS5baa22bp7X5ynKETCKgyUMpu8Vl+LfOb1YFOiCbHSAIkYCcClIF2igbH4mUClIFejj7nTgIkYAsCUvIJQaJKkuNdXaPj0yoIxTJh/Sfiaz5IINUEDPmXkYGR4WFkZGbiy9d8GV/5SsGoKFErBcUY1cpAkeNDQ0M4ebIHg58NYnhoSLsGRkaY36kOKO9nIKDmt/xaHHDllVfi6//u32lyWxWCUogTIwmQAAmQQPQEKAOjZ8UjSSCZBCgDk0mX1yYBEiCBKAiYK6akFPzJT3YhQ31HqslAIQUVFZhBLRgFYh4SL4ERUyKK64nc039+w4JC+G+5BVlZWQZhEjosY1QGytwWnw8eaMeFCxdCI1OuZRgq8zveyPH8aAnouay+xko9PTsvD6Wl3xoVgSLPZW6rS4ajvRWPIwESIAEvE6AM9HL0OXc7EaAMtFM0OBYSIAFPElBloKiYEh9ClvzDP7wAjOgNFhTnp3Yg9iQwTjotBMLlnfh54YJCLLrZr8lAIUemTJkyKgXFYGWOy9wWnw8dfAMf6TJweERUGIaSnPmdlvB6/qZWeSd/dvXVs7FsWeloXov8tton0/MQCYAESIAEoiBAGRgFJB5CAikgQBmYAsi8BQmQAAlMREBdGiwrp4Qs2bPnH4DhEYxkjODLeddo1VOy4UjoeqJaK8OwL5v4KYupmG/xElALAc17VcocvPTFJfzv/g+1PCz4yldRdOONmiCZOnUqsrOzR6sERWWg3PdSld1SBgoReO21f6ZlM/M73sjx/GgIhMtvsxA8e7ZPy++rrroad9yxVMtvn8+HadOmjVYJsjIwGuI8hgRIgATGCFAGMhtIwB4EKAPtEQeOggRIwMME1K6qsnLq0qVL2LPnRa0yUCxV+8Y3bsSsWVdplOSbT3W/KlZTeTiBkjR1o5jDqNCTVX49776Lc+f6Nfl83dzr8bWvf10TgEKUTJ8+fVSWaNpa7x6syu6Owwdx/vx5Lb/nzZuP/Py52nFqfpunxmYNSQq2By+rdnJXhbV8Lf3ggw8Q+PX72l9XcmfNwq233qZVBl5++eXIzc01LIlnXnowgThlEiCBSROgDJw0Op5IAgklQBmYUJy8GAmQAAnETsBKlAgp+OKL/4BMUVU1MoSiopuQmzvLIFispAnflMbOn2dYE1C7XEuhpy5pf/edd9Df/7+1k6+77np8beHCURk4Y8YMwzJKNcel8D586CAuXNBlYMF8zMnPN5zD/GZmJpNApPwOBAL49a/O6DIwF7feeruW36LqdebMmaNL4tXuwskcL69NAiRAAm4hQBnolkhyHk4nQBno9Ahy/CRAAo4nEI0MFJWBYqmaeDMqKlPUjpYSgBSB5mWdjgfECaScgGz6ISWg/F5d0n6i+1/w4YcfapWB11/3FcxfsECrnMrJyTFUBqoNRNTK147DhzQZKPrhiGXGc6+7TlvyLpYZy66t8lyrKtiUQ+ENXUNAfa1UXy/Vju6/+tWv8KszvdqcRWWg3x9qkCPykzLQNanAiZAACaSBAGVgGqDzliRgQYAykGlBAiRAAmkmMJEMzNAWUY7gxhsXacuExZtRUXUlqlOslguneSq8vcsIqNVTap6Kr7veOoZ/+7ezWn7mz7kO82+4QZOBcpmw7CwcSQaK87867wbkz52r5beQieJDCkBVBLoML6djAwJqtasqu3/5y9M4dbJHk9VC/t188y2je2JSBtogcBwCCZCAYwlQBjo2dBy4ywhQBrosoJwOCZCA8whEIwPFMuEvfWm29mb0yiuvHJWBqjBx3sw5YrsTMMtAWdknpElIBv6btoxdysDLLrsspspA0U14GMOaDBSVgUIGiv0Gr7jiCnZrtXtyuGR8UgaqIlDk+enT7+G9U6e0/BZbNCxatJiVgS6JOadBAiSQXgKUgenlz7uTgCRAGchcIAESIIE0EwgnA0UDkQzReAHDWmWgWCYsKq9EVYq6VFgMn9VTaQ6iS2+vVk2Z9/1769g/QXRbFZV9c/OvH60MjGWZsCoDr7v++tE9B8U15F5sFN4uTS4bTEuV3XKJsPx86tRJrTJQ5PfMmbm4+WY/ZaANYsYhkAAJOJ8AZaDzY8gZuIMAZaA74shZkAAJOJhAtDLw6qu/pL0ZFZ0srfYNZPMQByeBTYcuZYm5akp8r8nAvj6MZIwtE7bqJmy1TFhUXokGIlIGzv/qAm2ZsJDdojJQlYETdRe2KTYOyyEEwlW+ivwUMvC9kye1/L7yyplYvJjLhB0SVg6TBEjA5gQoA20eIA7PMwQoAz0Tak6UBEjArgRikYGyMlDuGWjuZEkhaNcoO29c5m6rsmJKiBLxceyfjuLfzp6dtAzsOHwQF86HlgkLGSiWCcs9B8W+g+bKQEGQ+e28PLL7iNVlwmqOnzzZoy0TFrXZ3DPQ7lHk+EiABJxEgDLQSdHiWN1MgDLQzdHl3EiABBxBIJIMFJUpYs9AWRk4a9YsrTJQbdCgShIKE0eE3daDVDusmmWJ3DdQyMCzQgZieHTPwFgqAzUZeOEj7Xy5Z6CUgaIyUFxLFYISGPPb1qnjiMGZO67LyleZ27Iy8JSoDNRl4KJFXCbsiOBykCRAArYnQBlo+xBxgB4hQBnokUBzmiRAAvYlEI0MVPcMNC8TlssoxQzlkkz7zpYjcwIBcx5ZyZJkykBZGWiWgcxvJ2SP/ccohbK5k7BaGRjaM5Ay0P7R5AhJgAScRoAy0GkR43jdSoAy0K2R5bxIgAQcQyBWGSiWrE2dOtWywYK4FiunHBN62w5U5pGVLJHVU28dO4q+vuRUBgoZKCtf1T0Dmd+2TRlHDSxcZaCQgXIZPGWgo0LKwZIACTiIAGWgg4LFobqaAGWgq8PLyZEACTiBAGWgE6LkrTFSBnor3l6bLWWg1yLO+ZIACdiJAGWgnaLBsXiZAGWgl6PPuZMACdiCAGWgLcLAQSgEKAOZDm4mQBno5uhybiRAAnYnQBlo9whxfF4hQBnolUhzniRAArYlQBlo29B4dmCUgZ4NvScmThnoiTBzkiRAAjYlQBlo08BwWJ4jQBnouZBzwiRAAnYjQBlot4hwPJSBzAE3E6AMdHN0OTcSIAG7E6AMtHuEOD6vEKAM9EqkOU8SIAHbEqAMtG1oPDswykDPht4TE6cM9ESYOUkSIAGbEqAMtGlgOCzPEaAM9FzIOWESIAG7EaAMtFtEOB7KQOaAmwlQBro5upwbCZCA3QlQBto9QhyfVwhQBnol0pwnCZCAbQlQBto2NJ4dGGWgZ0PviYlTBnoizJwkCZCATQlQBto0MByW5whQBnou5JwwCZCA3QikTQYODaD3p61obTuC7sAAggBy5hTgxiXfRvnyUhRebTdSkxzP0CD6znSjp+tf0HViLiqeWYHCSV7KlqcNBdF/phOHDx5B98leBM6LSAK+qwvgX3I3SpffCf+cnJiG7goZ6JX8BjB4thfdPV34l+PdmLtqB1YsjCncDjt4AB2b16DphDLs+xrR9mD0z2rKQIeFnMMlARJwFQHKQFeFk5NxMAHKQAcHj0MnARJwB4G0yMBzXWhq+Dt0BELiaPwjH2WbG1C5ONf5kE+3YPljrfo8ytHYttZdMtAwP6tw+eCv2oG6ZXlRx9LxMtBL+Y1etCyvwWiGb23DWhfLwOCJZqza3K798WL0QRkY9XObB5IACZBAuglQBqY7Arw/CYQIUAYyE0iABEggzQRSLgM/70XLD2rQejbSxAtR+UwjyuZEOs7mv/e8DBTxKUTls40ouya6WDlaBnotv70kA4O9aHm4Bq3nTHlMGRjdE5tHkQAJkIANCFAG2iAIHAIJUAYyB0iABEgg/QRSLQMDL29A1a6+0MSz/aior8S9C/LgywIG329H0+ZmdF3UudxRjT2PlSC2RabpZ2oYgetl4F7UduagfHkxvjY7Fzk+AGLp8MmfYNsTrejVYfirdqFuWXSVnk6WgZ7Lbw/JwL62Gmx4NpTRhQsK0XtGz27KQJu96HI4JEACJBCeAGUgs4ME7EGAlYH2iANHQQIk4GECKZWBwR40r65F++cCeB7KG3ZgbZGwR2OP4OkWbHisFf3aj/zY+HwdSrX9AyMsRzzfgfoHm9CtnTd+OW7wXC86jx1B97EevPt+Hwb1W0bap7D3+eWo2a+MJXcQvYeewXMvH0fv+SBy5hTj7lXfw/eW5iM0E4s9xSbMr/BLhwcDnXhpz34c+UUAA4LZjHwUfN2P+1Y+gJICC0WqMpCC4sNutDzfgsPH+zCYnYvC28tR8WA5iqLzcnE8M4LofuZ+1B8IXcITMjCN+Y1gP3qPduHI20fQ814AfVKo6znz7XvLUbrQIuiKrJYxGjzTjmdaXsLx0wMIzshH8bIH8L1VJcjPDsVy4M16rNkeeqZF8ygPt3R4MIDOvS9h/9Fufa/JHOTPvxH+ex/AA98sQE6W+erqc0t/3gz1o3tXC1re7ELfRR9yF96O8tXrUJ7oBFefW3MqsP3hz1BVqy+OpgyMJg14DAmQAAnYggBloC3CwEGQAJcJMwdIgARIIN0EUioDz+zG/dV7Q/ttza7A9udWoGAcgAD2rqvCbn0pXtnmfahcLDRbHDLQIArDEM8uwIr6RlQsNMrJMRmYh4rt21FwqAb1B/TKRuVShQ/tQOPy/ATJh3QEpQAAIABJREFUwCB6X6hB7Z6AcW+y0fv5ULCyAY2rC3UBqf9CnefSTdizagCbf9CMXk2+Ko/sMtTtroRflzvJycFBdG5diW3HQlcveWwPqu+IrsbTsZWB6crvqAR0mJxRZGDemu3YXnAYNZvbMS7DF1Rix9Yy5GclRgYGT+9GTd1eBMy5qSejr2AFGrZWoNCQo6oMLMGmFx7AQMP30XzavPeoD2WbX9RfNxKR3UJsr0L9AXEf/Y8YU34ythcoZWAiIPMaJEACJJASApSBKcHMm5BARAKsDIyIiAeQAAmQQHIJpFIGGiqKvtOAtvVFFpMzVpQVPbITDd8SzSeSLAPFSBZUYue2MqitLsZkIFC8tATdRzutBV12GRpeqESRL/7KwP4367Fhe3cYESiR+VDy2C6jYFNlYFEJSj7qRGeYvRkLH96Jxnuib+oRSxYGB/vR+8o21O/pDc1hzgo0bq9AodGzhr2kU2Vg2vI7KhkocFvs3aguY7+jBCXdnei0FHQ+lP3wRVTe5Iu/MvBcB+r/ugndYUTgaIYv3YRdNcXKNgHqc6sIJUsH0Hl0vJjXzrd4LseSw+qxarWy7546vPiwHz6VG2XgZNHyPBIgARJIOQHKwJQj5w1JwJIAZSATgwRIgATSTCCVMlAVa5jgDbT1cfHIwE5se+YD3Li8FP75ecjVNrYDEBxA4FATap6V4s2P6l11KFFWUxrGop2Uj7InGlC5JBfBQCtqq1r0ffF8WLFtHyoWmAIa656BhqWmPvgfasTGbxUgVwz5YgDt22vQ/LZeCbV4I3ZtLsXocC0qIH1LKtH4aBkKsgfR9ewabNGqmwAsqcauJ0rGzo0rD8MLUF9BKf5z7UYUz47+Bk6VgWnLbwygs7EJHywqR+lN85CXm6PtwSn2bhwIdKDp8eZR8eZ/dBfq7lIS3KIbdP7yOjSs8yN3KIDWx6vQciYUO9/KRuxbXWgKZKzdhIPoeXYVattCeajl5yOlKBAJPjSIwIFthufj2DYB4miLPMv2o3JrNcoKcjB4vBlrnpSdfsc/l6PPQOXIoT60P7YBzYJBth/Vz9ShRGxbQBk4KZw8iQRIgATSTYAyMN0R4P1JIESAMpCZQAIkQAJpJuAJGTgR46EetNxbi9DuX+oehaGTjDLQB3/VDtQtkxV1/eioXY+mntCxlnujxSgDgyeacf/m9tAFrRqonOtA7bomhG5Zhrp9lfDLijuzDJxTjsa/Xzu21LKnBcvlPmdmkRhXHoaTgTnIv/1ulIfbry7MPSkDLXIpwp6YE4WvZ+dy1L4aOmLc3o0mGehbshE7Hi9Fnr5fX/+hWqx/Wk9wS4EfowwMdqP5/nqEMrwY1S9sQskMdfTG59TYNgHiGHOe5aN861NYK5f2R3guTybF1WrPsa0AKAMnw5LnkAAJkIAdCFAG2iEKHAMJUAYyB0iABEgg7QTsLgPHqpHiqAwUlEWH2zOdOHzwCLpP9uoNC8z4I8jAxRux84kxURJV8GKUgYGX16NqV6h9SuSHabwGYWTdoCXyNSdzRKSl0T4UPtiIhvsKjHschrmVl2RgwvJbFLqKJjkdr+PI2z3oDQxYLjOfWAb6sfG5OpTGUMUZcfm+OcaBvVhftVtvEBQ514zjNeZZ3ncasGN9UVQ5FflOFkd83o3mivpQwyPRNOTpFSiQTU1YGTgppDyJBEiABNJNgDIw3RHg/UkgRICVgcwEEiABEkgzgVTKQIPouqcO+8TeW+PmH64LbRwy8PMA9tbVYPe4RgPmm08sA2PpiDt65Rhl4PhlyRMlSAk27alGsezLEUf1WELTUCxP/bAHHT/eht3vyL7NFvvVuUwGpi2/EUTg5VrU7NL3aJwgmBPKwElVi8ZYGWixLHnCDDc0njHKwLBdihOSzEH0Pr8BNfuFmM9D+dYdYxWI4vqUgQmhzIuQAAmQQKoJUAammjjvRwLWBCgDmRkkQAIkkGYCqZSBg8e2YeXWztCMo+om7EP51n1Yu1CcEEE6GJbPlqOxbS1Cu5sNoqtxDbYcDe1Rlr9sI6rXlIT2KNMe6nXtJQNFd9ed3x3fbzlsythFBsoBDgWw96GxztDRdhR2amVgevIbEPdds1VvbDOnFBsfrUBJQW5o30DTUndbycCwrwHhMjyVMtD4ehPty/RDTW1Y/pWJjxb5rT6Gh4chX4eHhoYgPk6dOolTJ09iBMOYOXMmFi3yIysrC1OnTtW+F19nZmZqHxkZGdEOj8eRAAmQgOcJUAZ6PgUIwCYEKANtEggOgwRIwLsEUikDcbYdVQ83I6Dhtqi2EUsde1qwobY1tIxwtEOv+CaAvevGxFJ5QxvWymbEQ/3oeHIDmmRjDSgy0LBH2XjZB9HZdF0TurUxJUEGntmN+6v36ks2y9HwyloUyaWGFmln2KPNvDQxUpraTQZiov3fwk/GqTIwLfmNcJW0Ol/x3PjhejSdCH2fDBm4+7s12Kt3BjY8L61CbJD2+ajYvgMrovbdlIGUgZFeBPl7EiABEpiYAGUgM4QE7EGAMtAeceAoSIAEPEwgpTIQ/WivXh/qzCkeM4pRubkSpaKKCeM7n+at3o6dK6UpMIoA313V2FlVgtzPA2h/+nE0H5PLUcWFFRk40In6Ndt02eeD/5GnsGlZPnwYROCnz2H7jzsQ0EVGUmSgQdAp9w8nBD9sR81DzXqHYiDnpgo8vqEMhbP1DrHBQQyc+wDdHa149/qNqFY7w6ZcBg6g8+nn8FHRfShePAd5skvzUBCDA/345aEmbNkjl65aiNgwzzvHysB05LfoJPzDNdj2dgimaADy1GOlyPcBg+934Lmnm9ER0DtIJ0UGmp6Xyv2tw2t+DShCRc1GlC3Mg5Y+eu588E4HWn8xDxtr1I7XlIGUgR7+jzWnTgIkkBAClIEJwciLkEDcBCgD40bIC5AACZBAfARSKwMB0S131eZ2y+YGhplkl2DTc9UoVjqNRt9cQ10mbKwonJhWEioDgz1oXl0bakJg+VDHKg4QlV6rUH9gTOCEO3NclVcaZGDH5jWjVWcTsc1f2YinVhdG1ezBuTIwHfkNRP+8SEZlYBA9z65CbVv4fDXv7Rf1a8C4PQxTKQMjvK7+f+3dS6wfZ3kH4O/4OBcHSGwTYNE4qQy5tFISkpi2pFJhgbpohBAgkXbBosAC6KIrVLEqWVRdlFaCTSukUokKcqmKK0FosJEqrmlRqrZOHLKKCnYXlXwRSEglju3qm8M443/OxPM/c/F3eYws5zKX93veN0H+5ZsZ7wwc9388ziZAgMBVEhAGXiV4tyWwIiAMNBIECBC4ygJLh4Ex7Lrixw6uPxQ+/tlPh4duW/m8yKlvh0c+8dnwzKuCtWvDwd//eHj3858PXzwWQS8P2M7+yyPhY3/1zLYB5LUHPxQeOvhEOPyteN4MYWAI4X+/9Uj45Oe2v/9qrc04/N+J8OTnPrWy2/HVg5JHGHhtOPi+T4fP/OGhsO81Ho/uri7nMPBqzHfo/eciPmp/MHzo994anvjq0YZ4+seEQ2getf+jz2/zz+VWV1/9oY+Xwolv/GX41F//IHT3875qwoWB3hl4lf//0e0JEChPQBhYXk+tKE8BYWCefVM1AQIFCSwfBm7h/fzFb4fHH3s8HHn6xCuBwI0HwoPveTg8/KF3hYPtF3JXrU8dC0984W/CV5vzrg37fv2d4f1/8NHw/reH8MoutdXddiGcPXY4/O2XD4ennz8bXornHTwU3v3Bh8PDv30wnPjSe8OnvjpfGBivfPY/nwyPf+NI+MF/vBjOXhZmvrrWdslnnz8aDv/T18Mzx18MJ34W/2qs+65wz90Phne861B458G3XPpIRHPO4jsDQwg/OxGe+dbj4fC3j4UXXoy28fHvA+HgWw6EX3vPg+F3f+Nd4eDN6/0Dk3cYeHXmO5w9Fg7/3d+Hw0+/0MzXtTcfDId+5wNb/yz9+IvhvX9yeL4wsJm9Y+HJf3gyHPnhM+HFU5fvEuz96u+pF8LRrx0OX//hf4UXT27FgrHuu+6+Nzx46N3h0G8dDG+57L8H2BnoMeH1/l3iaAIECKwKCAPNBIE0BISBafRBFQQIVCxwtcLAlvzE1/44fPILW58Ueegz/xg+/sDKbsCKe1Pr0ksIA813rdN75XX7mvCVjRxBgACBuQSEgXPJui6B9QSEget5OZoAAQKTC1ztMDC+P+yDn3lya123PBT+9JGPhENvvjaEn70Yjn7p+2Hfxz4cDl0/+bJdMGGBksJA853woF2l0oSBVwnebQkQIBBCEAYaAwJpCAgD0+iDKggQqFjgaoeB4Qof2FjnwxMVt7GopZcUBprvokZzksUIAydhdBECBAjsSEAYuCM2JxGYXEAYODmpCxIgQGA9gaseBsb36X3nz8Mn/qLnYwK3vD/82Wc/Eu7pe4fgest1dAYCRYWB5juDiVu2RGHgst7uRoAAga6AMNA8EEhDQBiYRh9UQYBAxQIphIGR/+cnnwlHnjgcjv77seZjGdfefFd453s/HD76vnsGf4W24jYWtfTSwkDzXdR4jl6MMHA0oQsQIEBgxwLCwB3TOZHApALCwEk5XYwAAQLrC6QSBq5fuTNKFSgxDCy1V9a1voAwcH0zZxAgQGAqAWHgVJKuQ2CcgDBwnJ+zCRAgMFpAGDia0AUmFhAGTgzqckkJCAOTaodiCBCoTEAYWFnDLTdZAWFgsq1RGAECtQgIA2vpdD7rFAbm0yuVri8gDFzfzBkECBCYSkAYOJWk6xAYJyAMHOfnbAIECIwWEAaOJnSBiQWEgRODulxSAsLApNqhGAIEKhMQBlbWcMtNVkAYmGxrFEaAQC0C64SBm5ubYf/+/eG6664Lu3btuvSztdrY2Airv9GtxdE6pxNYnaMLFy40c3X+/PkQ/zj++r3vfiecPHkyXAwXwoFbbgu333FHiPP5+te/PrzhDW+4NJvttVbPP3rkqXD69Jnm/Le99Y5w6223hd27dzfnx5/tfMfz48/4w3xP1+Oar9TOU5zJ9mec6/ZnnO/nnns2PPfss8187t27N9x336Fmvvfs2dP8efzj7ozW7GntBAgQWEdAGLiOlmMJzCcgDJzP1pUJECAwSOBKYeCFcCHce+994eab39SEJfE3otdff33zm9HVoGTQDR1EYKBAGyx3ZzQGJfHn97/33fFh4KnTIc737W+787Iw8HWve92lsKUbBA4s22EEBgt0A8Fu2C0MHEzoQAIECKwlIAxci8vBBGYTEAbORuvCBAgQGCawThgYA8B9+/Y1YWC7KyXeRWAyzNpRwwW6QWB391QbBsadgf8TdwZuXNzRzsAj33wqnDn9Shh44NZbm7A77iqMYWCc7zjv5nt4zxy5vkDfzsBnnz0Wjj/33KWdgfff/45mJu0MXN/YGQQIEOgKCAPNA4E0BISBafRBFQQIVCywbhjY7gzc7hG1NhSsmNPSJxLoPm6+3WPCP/j+98LJEyd2FAa+/PLL4eiRb14KA9vHhGP4d+ONN4Ybbrjhsp2vwu6Jmuoylwlst/O1fQw+7gw8Hh8T3rgYbrppb3jgAWGg8SFAgMAUAsLAKRRdg8B4AWHgeENXIECAwCiBvjDw0Ue/EjbCxeZ/99zz9vCmN7252ZkSw8D4zsDuY8LeqTaqBU5eEei+5y/+rXb3VPsYZQxMYhh44sRPmvm89cCvNu8MjDv74q6+K70z8LXCwPi+wHZnYJx37ww0nlMLtP++jHPc/ui+MzD+8dZjwsea+d67d1+4/37vDJy6D65HgECdAsLAOvtu1ekJCAPT64mKCBCoTOBKYWDYCE0YuH//G5sA8Kabbrr0mPB27wy0O7CyAZphud0dU90wsBuYxDAwPiYc3/nXfkDkmmuuWSsMPH36VBO2xJ2B8THh9gMkMQyMc9yGgbEGuwNnaHSll+zueu37iMjzzx9vHhO+cPF82Ldvf7jvvgd8QKTSebFsAgSmFRAGTuvpagR2KiAM3Kmc8wgQIDCRwGuFgbs2NprfjMYw8I1vvLkJR2IY2H5NeDUg8bXViZpS+WW6c9T3KOW//evTlz0m/Lbbbw87DQPfevD25gMicb5jEBgfE26DwPhr+8N8Vz6YEy2/+zXh7cLuOPM/+tHzlx4TjruxvTNwInyXIUCgegFhYPUjACARAWFgIo1QBgEC9Qq8ZhgYQrPz6u67770UBsZ3qsUwsN0VaMdUvbMz98r7PiIS/3oTBp48EeLO1bgzMIaB8THh+JhvfEy4+xj76teI4w7D+AGRdmdgDAPjzsA2DIwfadjuEeG51+v6dQms7oBt340Zf33hhR+F488928x3DAPvu89jwnVNh9USIDCXgDBwLlnXJbCegDBwPS9HEyBAYHKB9jeg8Tem7TvZ4jvVHnvs0RAuXmgeo4xhYPz7MfiLYcvu3dc0YUn80e6Wav+8+wjc5MW6YBUC2+2cigtv37EWf/3Jj/87nDx5MoSNi+GWX7k13HHnnZe9M7ANA+NcdkOW9mvER488FU6d2npMOIaBe27YCgDjl7Kvu27ra9nd+W7Db/NdxQjOusi++W5nK87r2bNnwvPHjzfzbWfgrO1wcQIEKhMQBlbWcMtNVkAYmGxrFEaAQC0C3TCw/ZJlDEwee+wrIVy42OwMPPeLcw1H8wXhzc2wuWtXE6JsxG0rGxuXqC5efOWF+LX4Wec8AhsbrzyeGy5ufcgmzlv8detHnLutv95+QKR951/cvdq+8y/O7Ha7X7/51D+HM2fOhDjhL587Hy6cP99cdXP3Zti9udt8z9NWV+0IXJrxznzHv70141vzHX9pvyYc5zuG1TEcjLtgV99rCZcAAQIEriwgDLyykSMILCEgDFxC2T0IECDwGgLtC+zbULDdOfXoo19+JQx86eVLV4i/Cd21a6MJWJpIphMGgiYwl0C7M3X1+jE4uS1+TfjOO5uwOu5cjWFgDE7ijzYMXH1UOIaBp0+dasLu8zEM/OU8b27uas4133N10nW3E+ibtzjf+/fvf9U7A5v/MPPLn/4dbKYIECAwXEAYONzKkQTmFBAGzqnr2gQIEBgg0Pc1y0e/8uUQd/pdvHAx/OLcuSYciU9Obm5u7UjZ+rH1qx2BA6AdsmOBV3YJtrsCty7VBoQHDtwW7rrrribEix8AWX1nYDy2G3bHP37qqW+EM6dPN/P90ssvhQsXtoLDuOt1Y5f53nGznLi2wJXme9/eveHQO36zme/4vtZ2Z2C8UfeL12vf2AkECBCoUEAYWGHTLTlJAWFgkm1RFAECNQl0w8C47rgzsH1/YPz13LlzzeOU7fva7EKpaTrSXmt3Fpsgb3Oz+RJw3BnY/QBI3xeJ40zH92P+9Kc/bea8b/dh2gqqK1mgfVdlXGP3MeHuOzFLXr+1ESBAYGoBYeDUoq5HYGcCwsCduTmLAAECkwh0P4aw+rhw+1hlGwa2f3+SG7sIgYkEujuj2ncGxkeF2/epdW/TBtpt4L1dGDhRWS5DYLRA90vt7Ty37wzsht3+A81oahcgQKAiAWFgRc221KQFhIFJt0dxBAiULtDuhOrunGpDwLj29oMiZ8+ebf64/XJw6S7Wl77A6les27Bkz549zaPCfTsDu19sjTMdf8adgXGHYPzha8Hp976GCtv57oba8Y/jY8Ltztfo0H71ugYTayRAgMAUAsLAKRRdg8B4AWHgeENXIECAwI4FVoOP1VCw+wjx6i7CHd/UiQRGCnR3QnUfo1z9ump3Z9XqbLfBXxt+m++RTXH6ZAKrO/3awK+d9e5uWLsCJ2N3IQIEKhEQBlbSaMtMXkAYmHyLFEiAQOkC3fekdQOTNizZ7tfSTawvL4Hu7qhuONhdxequ1u5j76tzn9fqVVuyQDfQjutcnW9hYMndtzYCBOYQEAbOoeqaBNYXEAaub+YMAgQITC7QhiHdwMROqcmZXXBGgdXdgm1w0g2zV+e7/XOPBs/YGJeeROC15nuSG7gIAQIEKhEQBlbSaMtMXkAYmHyLFEiAQM0CQpKau5/n2tfZKWW+8+xxzVWvM981O1k7AQIE+gSEgWaDQBoCwsA0+qAKAgQIECBAgAABAgQIECBQtIAwsOj2WlxGAsLAjJqlVAIECBAgQIAAAQIECBAgkKuAMDDXzqm7NAFhYGkdtR4CBAgQIECAAAECBAgQIJCggDAwwaYoqUoBYWCVbbdoAgQIECBAgAABAgQIECCwrIAwcFlvdyPQJyAMNBsECBAgQIAAAQIECBAgQIDA7ALCwNmJ3YDAIAFh4CAmBxEgQIAAAQIECBAgQIAAAQJjBISBY/ScS2A6AWHgdJauRIAAAQIECBAgQIAAAQIECPQICAONBoE0BISBafRBFQQIECBAgAABAgQIECBAoGgBYWDR7bW4jASEgRk1S6kECBAgQIAAAQIECBAgQCBXAWFgrp1Td2kCwsDSOmo9BAgQIECAAAECBAgQIEAgQQFhYIJNUVKVAsLAKttu0QQIECBAgAABAgQIECBAYFkBYeCy3u5GoE9AGGg2CBAgQIAAAQIECBAgQIAAgdkFhIGzE7sBgUECwsBBTA4iQIAAAQIECBAgQIAAAQIExggIA8foOZfAdALCwOksXYkAAQIECBAgQIAAAQIECBDoERAGGg0CaQgIA9PogyoIECBAgAABAgQIECBAgEDRAsLAottrcRkJCAMzapZSCRAgQIAAAQIECBAgQIBArgLCwFw7p+7SBISBpXXUeggQIECAAAECBAgQIECAQIICwsAEm6KkKgWEgVW23aIJECBAgAABAgQIECBAgMCyAsLAZb3djUCfgDDQbBAgQIAAAQIECBAgQIAAAQKzCwgDZyd2AwKDBISBg5gcRIAAAQIECBAgQIAAAQIECIwREAaO0XMugekEhIHTWboSAQIECBAgQIAAAQIECBAg0CMgDDQaBNIQEAam0QdVECBAgAABAgQIECBAgACBogWEgUW31+IyEhAGZtQspRIgQIAAAQIECBAgQIAAgVwFhIG5dk7dpQkIA0vrqPUQIECAAAECBAgQIECAAIEEBYSBCTZFSVUKCAOrbLtFEyBAgAABAgQIECBAgACBZQWEgct6uxuBPgFhoNkgQIAAAQIECBAgQIAAAQIEZhcQBs5O7AYEBgkIAwcxOYgAAQIECBAgQIAAAQIECBAYIyAMHKPnXALTCQgDp7N0JQIECBAgQIAAAQIECBAgQKBHQBhoNAikISAMTKMPqiBAgAABAgQIECBAgAABAkULCAOLbq/FZSQgDMyoWUolQIAAAQIECBAgQIAAAQK5CggDc+2cuksTEAaW1lHrIUCAAAECBAgQIECAAAECCQoIAxNsipKqFBAGVtl2iyZAgAABAgQIECBAgAABAssKCAOX9XY3An0CwkCzQYAAAQIECBAgQIAAAQIECMwuIAycndgNCAwSEAYOYnIQAQIECBAgQIAAAQIECBAgMEZAGDhGz7kEphMQBk5n6UoECBAgQIAAAQIECBAgQIBAj4Aw0GgQSENAGJhGH1RBgAABAgQIECBAgAABAgSKFhAGFt1ei8tIQBiYUbOUSoAAAQIECBAgQIAAAQIEchUQBubaOXWXJiAMLK2j1kOAAAECBAgQIECAAAECBBIUEAYm2BQlVSkgDKyy7RZNgAABAgQIECBAgAABAgSWFRAGLuvtbgT6BISBZoMAAQIECBAgQIAAAQIECBCYXUAYODuxGxAYJCAMHMTkIAIECBAgQIAAAQIECBAgQGCMgDBwjJ5zCUwnIAycztKVCBAgQIAAAQIECBAgQIAAgR4BYaDRIJCGgDAwjT6oggABAgQIECBAgAABAgQIFC0gDCy6vRaXkYAwMKNmKZUAAQIECBAgQIAAAQIECOQqIAzMtXPqLk1AGFhaR62HAAECBAgQIECAAAECBAgkKCAMTLApSqpSQBhYZdstmgABAgQIECBAgAABAgQILCsgDFzW290I9AkIA80GAQIECBAgQIAAAQIECBAgMLuAMHB2YjcgMEhAGDiIyUEECBAgQIAAAQIECBAgQIDAGAFh4Bg95xKYTkAYOJ2lKxEgQIAAAQIECBAgQIAAAQI9AsJAo0EgDQFhYBp9UAUBAgQIECBAgAABAgQIEChaQBhYdHstLiMBYWBGzVIqAQIECBAgQIAAAQIECBDIVUAYmGvn1F2agDCwtI5aDwECBAgQIECAAAECBAgQSFBAGJhgU5RUpYAwsMq2WzQBAgQIECBAgAABAgQIEFhWQBi4rLe7EegTEAaaDQIECBAgQIAAAQIECBAgQGB2AWHg7MRuQGCQgDBwEJODCBAgQIAAAQIECBAgQIAAgTECwsAxes4lMJ2AMHA6S1ciQIAAAQIECBAgQIAAAQIEegSEgUaDQBoCwsA0+qAKAgQIECBAgAABAgQIECBQtIAwsOj2WlxGAsLAjJqlVAIECBAgQIAAAQIECBAgkKuAMDDXzqm7NAFhYGkdtR4CBAgQIECAAAECBAgQIJCggDAwwaYoqUoBYWCVbbdoAgQIECBAgAABAgQIECCwrIAwcFlvdyPQJyAMNBsECBAgQIAAAQIECBAgQIDA7ALCwNmJ3YDAIAFh4CAmBxEgQIAAAQIECBAgQIAAAQJjBISBY/ScS2A6AWHgdJauRIAAAQIECBAgQIAAAQIECPQICAONBoE0BISBafRBFQQIECBAgAABAgQIECBAoGgBYWDR7bW4jASEgRk1S6kECBAgQIAAAQIECBAgQCBXAWFgrp1Td2kCwsDSOmo9BAgQIECAAAECBAgQIEAgQQFhYIJNUVKVAsLAKttu0QQIECBAgAABAgQIECBAYFkBYeCy3u5GoE9AGGg2CBAgQIAAAQIECBAgQIAAgdkFhIGzE7sBgUECwsBBTA4iQIAAAQIECBAgQIAAAQIExggIA8foOZfAdALCwOksXYkAAQIECBAgQIAAAQIECBDoERAGGg0CaQgIA9PhrGvjAAAPhUlEQVTogyoIECBAgAABAgQIECBAgEDRAsLAottrcRkJCAMzapZSCRAgQIAAAQIECBAgQIBArgLCwFw7p+7SBISBpXXUeggQIECAAAECBAgQIECAQIICwsAEm6KkKgWEgVW23aIJECBAgAABAgQIECBAgMCyAsLAZb3djUCfgDDQbBAgQIAAAQIECBAgQIAAAQKzCwgDZyd2AwKDBISBg5gcRIAAAQIECBAgQIAAAQIECIwREAaO0XMugekEhIHTWboSAQIECBAgQIAAAQIECBAg0CMgDDQaBNIQEAam0QdVECBAgAABAgQIECBAgACBogWEgUW31+IyEhAGZtQspRIgQIAAAQIECBAgQIAAgVwFhIG5dk7dpQkIA0vrqPUQIECAAAECBAgQIECAAIEEBYSBCTZFSVUKCAOrbLtFEyBAgAABAgQIECBAgACBZQWEgct6uxuBPgFhoNkgQIAAAQIECBAgQIAAAQIEZhcQBs5O7AYEBgkIAwcxOYgAAQIECBAgQIAAAQIECBAYIyAMHKPnXALTCQgDp7N0JQIECBAgQIAAAQIECBAgQKBHQBhoNAikISAMTKMPqiBAgAABAgQIECBAgAABAkULCAOLbq/FZSQgDMyoWUolQIAAAQIECBAgQIAAAQK5CggDc+2cuksTEAaW1lHrIUCAAAECBAgQIECAAAECCQoIAxNsipKqFBAGVtl2iyZAgAABAgQIECBAgAABAssKCAOX9XY3An0CwkCzQYAAAQIECBAgQIAAAQIECMwuIAycndgNCAwSEAYOYnIQAQIECBAgQIAAAQIECBAgMEZAGDhGz7kEphMQBk5n6UoECBAgQIAAAQIECBAgQIBAj4Aw0GgQSENAGJhGH1RBgAABAgQIECBAgAABAgSKFhAGFt1ei8tIQBiYUbOUSoAAAQIECBAgQIAAAQIEchUQBubaOXWXJiAMLK2j1kOAAAECBAgQIECAAAECBBIUEAYm2BQlVSkgDKyy7RZNgAABAgQIECBAgAABAgSWFRAGLuvtbgT6BISBZoMAAQIECBAgQIAAAQIECBCYXUAYODuxGxAYJCAMHMTkIAIECBAgQIAAAQIECBAgQGCMgDBwjJ5zCUwnIAycztKVCBAgQIAAAQIECBAgQIAAgR4BYaDRIJCGgDAwjT6oggABAgQIECBAgAABAgQIFC0gDCy6vRaXkYAwMKNmKZUAAQIECBAgQIAAAQIECOQqIAzMtXPqLk1AGFhaR62HAAECBAgQIECAAAECBAgkKCAMTLApSqpSQBhYZdstmgABAgQIECBAgAABAgQILCsgDFzW290I9AkIA80GAQIECBAgQIAAAQIECBAgMLuAMHB2YjcgMEhAGDiIyUEECBAgQIAAAQIECBAgQIDAGAFh4Bg95xKYTkAYOJ2lKxEgQIAAAQIECBAgQIAAAQI9AsJAo0EgDQFhYBp9UAUBAgQIECBAgAABAgQIEChaQBhYdHstLiMBYWBGzVIqAQIECBAgQIAAAQIECBDIVUAYmGvn1F2agDCwtI5aDwECBAgQIECAAAECBAgQSFBAGJhgU5RUpYAwsMq2WzQBAgQIECBAgAABAgQIEFhWQBi4rLe7EegTEAaaDQIECBAgQIAAAQIECBAgQGB2AWHg7MRuQGCQgDBwEJODCBAgQIAAAQIECBAgQIAAgTECwsAxes4lMJ2AMHA6S1ciQIAAAQIECBAgQIAAAQIEegSEgUaDQBoCwsA0+qAKAgQIECBAgAABAgQIECBQtIAwsOj2WlxGAsLAjJqlVAIECBAgQIAAAQIECBAgkKuAMDDXzqm7NAFhYGkdtR4CBAgQIECAAAECBAgQIJCggDAwwaYoqUoBYWCVbbdoAgQIECBAgAABAgQIECCwrIAwcFlvdyPQJyAMNBsECBAgQIAAAQIECBAgQIDA7ALCwNmJ3YDAIAFh4CAmBxEgQIAAAQIECBAgQIAAAQJjBISBY/ScS2A6AWHgdJauRIAAAQIECBAgQIAAAQIECPQICAONBoE0BISBafRBFQQIECBAgAABAgQIECBAoGgBYWDR7bW4jASEgRk1S6kECBAgQIAAAQIECBAgQCBXAWFgrp1Td2kCwsDSOmo9BAgQIECAAAECBAgQIEAgQQFhYIJNUVKVAsLAKttu0QQIECBAgAABAgQIECBAYFkBYeCy3u5GoE9AGGg2CBAgQIAAAQIECBAgQIAAgdkFhIGzE7sBgUECwsBBTA4iQIAAAQIECBAgQIAAAQIExggIA8foOZfAdALCwOksXYkAAQIECBAgQIAAAQIECBDoERAGGg0CaQgIA9PogyoIECBAgAABAgQIECBAgEDRAsLAottrcRkJCAMzapZSCRAgQIAAAQIECBAgQIBArgLCwFw7p+7SBISBpXXUeggQIECAAAECBAgQIECAQIICwsAEm6KkKgWEgVW23aIJECBAgAABAgQIECBAgMCyAsLAZb3djUCfgDDQbBAgQIAAAQIECBAgQIAAAQKzCwgDZyd2AwKDBISBg5gcRIAAAQIECBAgQIAAAQIECIwREAaO0XMugekEhIHTWboSAQIECBAgQIAAAQIECBAg0CMgDDQaBNIQEAam0QdVECBAgAABAgQIECBAgACBogWEgUW31+IyEhAGZtQspRIgQIAAAQIECBAgQIAAgVwFhIG5dk7dpQkIA0vrqPUQIECAAAECBAgQIECAAIEEBYSBCTZFSVUKCAOrbLtFEyBAgAABAgQIECBAgACBZQWEgct6uxuBPgFhoNkgQIAAAQIECBAgQIAAAQIEZhcQBs5O7AYEBgkIAwcxOYgAAQIECBAgQIAAAQIECBAYIyAMHKPnXALTCQgDp7N0JQIECBAgQIAAAQIECBAgQKBHQBhoNAikISAMTKMPqiBAgAABAgQIECBAgAABAkULCAOLbq/FZSQgDMyoWUolQIAAAQIECBAgQIAAAQK5CggDc+2cuksTEAaW1lHrIUCAAAECBAgQIECAAAECCQoIAxNsipKqFBAGVtl2iyZAgAABAgQIECBAgAABAssKCAOX9XY3An0CwkCzQYAAAQIECBAgQIAAAQIECMwuIAycndgNCAwSEAYOYnIQAQIECBAgQIAAAQIECBAgMEZAGDhGz7kEphMQBk5n6UoECBAgQIAAAQIECBAgQIBAj4Aw0GgQSENAGJhGH1RBgAABAgQIECBAgAABAgSKFhAGFt1ei8tIQBiYUbOUSoAAAQIECBAgQIAAAQIEchUQBubaOXWXJiAMLK2j1kOAAAECBAgQIECAAAECBBIUEAYm2BQlVSkgDKyy7RZNgAABAgQIECBAgAABAgSWFRAGLuvtbgT6BISBZoMAAQIECBAgQIAAAQIECBCYXUAYODuxGxAYJCAMHMTkIAIECBAgQIAAAQIECBAgQGCMgDBwjJ5zCUwnIAycztKVCBAgQIAAAQIECBAgQIAAgR4BYaDRIJCGgDAwjT6oggABAgQIECBAgAABAgQIFC0gDCy6vRaXkYAwMKNmKZUAAQIECBAgQIAAAQIECOQqIAzMtXPqLk1AGFhaR62HAAECBAgQIECAAAECBAgkKCAMTLApSqpSQBhYZdstmgABAgQIECBAgAABAgQILCsgDFzW290I9AkIA80GAQIECBAgQIAAAQIECBAgMLuAMHB2YjcgMEhAGDiIyUEECBAgQIAAAQIECBAgQIDAGAFh4Bg95xKYTkAYOJ2lKxEgQIAAAQIECBAgQIAAAQI9AsJAo0EgDQFhYBp9UAUBAgQIECBAgAABAgQIEChaQBhYdHstLiMBYWBGzVIqAQIECBAgQIAAAQIECBDIVUAYmGvn1F2agDCwtI5aDwECBAgQIECAAAECBAgQSFBAGJhgU5RUpYAwsMq2WzQBAgQIECBAgAABAgQIEFhWQBi4rLe7EegTEAaaDQIECBAgQIAAAQIECBAgQGB2AWHg7MRuQGCQgDBwEJODCBAgQIAAAQIECBAgQIAAgTECwsAxes4lMJ2AMHA6S1ciQIAAAQIECBAgQIAAAQIEegSEgUaDQBoCwsA0+qAKAgQIECBAgAABAgQIECBQtIAwsOj2WlxGAsLAjJqlVAIECBAgQIAAAQIECBAgkKuAMDDXzqm7NAFhYGkdtR4CBAgQIECAAAECBAgQIJCggDAwwaYoqUoBYWCVbbdoAgQIECBAgAABAgQIECCwrIAwcFlvdyPQJyAMNBsECBAgQIAAAQIECBAgQIDA7ALCwNmJ3YDAIAFh4CAmBxEgQIAAAQIECBAgQIAAAQJjBISBY/ScS2A6AWHgdJauRIAAAQIECBAgQIAAAQIECPQICAONBoE0BISBafRBFQQIECBAgAABAgQIECBAoGgBYWDR7bW4jASEgRk1S6kECBAgQIAAAQIECBAgQCBXAWFgrp1Td2kCwsDSOmo9BAgQIECAAAECBAgQIEAgQQFhYIJNUVKVAsLAKttu0QQIECBAgAABAgQIECBAYFkBYeCy3u5GoE9AGGg2CBAgQIAAAQIECBAgQIAAgdkFhIGzE7sBgUECwsBBTA4iQIAAAQIECBAgQIAAAQIExggIA8foOZfAdALCwOksXYkAAQIECBAgQIAAAQIECBDoERAGGg0CaQgIA9PogyoIECBAgAABAgQIECBAgEDRAsLAottrcRkJCAMzapZSCRAgQIAAAQIECBAgQIBArgLCwFw7p+7SBISBpXXUeggQIECAAAECBAgQIECAQIICwsAEm6KkKgWEgVW23aIJECBAgAABAgQIECBAgMCyAsLAZb3djUCfgDDQbBAgQIAAAQIECBAgQIAAAQKzCwgDZyd2AwKDBISBg5gcRIAAAQIECBAgQIAAAQIECIwREAaO0XMugekEhIHTWboSAQIECBAgQIAAAQIECBAg0CMgDDQaBNIQEAam0QdVECBAgAABAgQIECBAgACBogWEgUW31+IyEhAGZtQspRIgQIAAAQIECBAgQIAAgVwFhIG5dk7dpQkIA0vrqPUQIECAAAECBAgQIECAAIEEBYSBCTZFSVUKCAOrbLtFEyBAgAABAgQIECBAgACBZQWEgct6uxuBPgFhoNkgQIAAAQIECBAgQIAAAQIEZhcQBs5O7AYEBgkIAwcxOYgAAQIECBAgQIAAAQIECBAYIyAMHKPnXALTCQgDp7N0JQIECBAgQIAAAQIECBAgQKBHQBhoNAikISAMTKMPqiBAgAABAgQIECBAgAABAkULCAOLbq/FZSQgDMyoWUolQIAAAQIECBAgQIAAAQK5CggDc+2cuksT+H9NncdnKCMz+AAAAABJRU5ErkJggg==&quot;"/>
    <we:property name="snapshotTimestamp" value="&quot;1719461711744&quot;"/>
    <we:property name="snapshotAltText" value="&quot;OTM_report, OTM&quot;"/>
    <we:property name="slideshowRefreshInterval" value="{&quot;isEnabled&quot;:true,&quot;userInterval&quot;:60,&quot;userUnits&quot;:3600000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Hong La</cp:lastModifiedBy>
  <cp:revision>4</cp:revision>
  <dcterms:created xsi:type="dcterms:W3CDTF">2018-06-07T21:39:02Z</dcterms:created>
  <dcterms:modified xsi:type="dcterms:W3CDTF">2024-06-27T04:16:48Z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3741da7a-79c1-417c-b408-16c0bfe99fca_Enabled">
    <vt:lpwstr>true</vt:lpwstr>
  </property>
  <property fmtid="{D5CDD505-2E9C-101B-9397-08002B2CF9AE}" pid="11" name="MSIP_Label_3741da7a-79c1-417c-b408-16c0bfe99fca_SetDate">
    <vt:lpwstr>2024-06-27T04:13:30Z</vt:lpwstr>
  </property>
  <property fmtid="{D5CDD505-2E9C-101B-9397-08002B2CF9AE}" pid="12" name="MSIP_Label_3741da7a-79c1-417c-b408-16c0bfe99fca_Method">
    <vt:lpwstr>Standard</vt:lpwstr>
  </property>
  <property fmtid="{D5CDD505-2E9C-101B-9397-08002B2CF9AE}" pid="13" name="MSIP_Label_3741da7a-79c1-417c-b408-16c0bfe99fca_Name">
    <vt:lpwstr>Internal Only - Amber</vt:lpwstr>
  </property>
  <property fmtid="{D5CDD505-2E9C-101B-9397-08002B2CF9AE}" pid="14" name="MSIP_Label_3741da7a-79c1-417c-b408-16c0bfe99fca_SiteId">
    <vt:lpwstr>1e355c04-e0a4-42ed-8e2d-7351591f0ef1</vt:lpwstr>
  </property>
  <property fmtid="{D5CDD505-2E9C-101B-9397-08002B2CF9AE}" pid="15" name="MSIP_Label_3741da7a-79c1-417c-b408-16c0bfe99fca_ActionId">
    <vt:lpwstr>b720a15d-7ff3-4c61-b77d-c463e5357e94</vt:lpwstr>
  </property>
  <property fmtid="{D5CDD505-2E9C-101B-9397-08002B2CF9AE}" pid="16" name="MSIP_Label_3741da7a-79c1-417c-b408-16c0bfe99fca_ContentBits">
    <vt:lpwstr>0</vt:lpwstr>
  </property>
</Properties>
</file>