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2021-12-13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2021-12-13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2021-12-13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utumn foliage">
            <a:extLst>
              <a:ext uri="{FF2B5EF4-FFF2-40B4-BE49-F238E27FC236}">
                <a16:creationId xmlns:a16="http://schemas.microsoft.com/office/drawing/2014/main" id="{F3DCB1B3-2307-48B8-80EE-2FADBF4D2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8B06D-D744-45D6-8307-A49EF74E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218F-32BE-4FC9-90C4-668849EE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150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D55317"/>
      </a:accent1>
      <a:accent2>
        <a:srgbClr val="E7293D"/>
      </a:accent2>
      <a:accent3>
        <a:srgbClr val="C99D24"/>
      </a:accent3>
      <a:accent4>
        <a:srgbClr val="14B692"/>
      </a:accent4>
      <a:accent5>
        <a:srgbClr val="26B1D4"/>
      </a:accent5>
      <a:accent6>
        <a:srgbClr val="1760D5"/>
      </a:accent6>
      <a:hlink>
        <a:srgbClr val="3A8BB0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Leomar Duran</dc:creator>
  <cp:lastModifiedBy>Leomar Duran</cp:lastModifiedBy>
  <cp:revision>1</cp:revision>
  <dcterms:created xsi:type="dcterms:W3CDTF">2021-12-14T01:06:25Z</dcterms:created>
  <dcterms:modified xsi:type="dcterms:W3CDTF">2021-12-14T01:11:41Z</dcterms:modified>
</cp:coreProperties>
</file>