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570-7662-B44D-BBA2-F8EEDCA1B995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9C2D-4611-934F-AB20-A3101E67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ownload/" TargetMode="External"/><Relationship Id="rId3" Type="http://schemas.openxmlformats.org/officeDocument/2006/relationships/hyperlink" Target="https://www.python.org/downloads/release/python-271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anaconda version </a:t>
            </a:r>
            <a:r>
              <a:rPr lang="en-US" b="1" dirty="0" smtClean="0"/>
              <a:t>2.7</a:t>
            </a:r>
            <a:r>
              <a:rPr lang="en-US" dirty="0" smtClean="0"/>
              <a:t> from: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https://www.anaconda.com/download/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 will directly install a lot of useful tools related to python usage to your computer. If your computer refuses to install it, then download python 2.7 here instead: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https://www.python.org/downloads/release/python-2712/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3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never programmed</a:t>
            </a:r>
            <a:endParaRPr lang="en-US" dirty="0"/>
          </a:p>
        </p:txBody>
      </p:sp>
      <p:pic>
        <p:nvPicPr>
          <p:cNvPr id="4" name="Content Placeholder 3" descr="Untitle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57" r="-78657"/>
          <a:stretch>
            <a:fillRect/>
          </a:stretch>
        </p:blipFill>
        <p:spPr>
          <a:xfrm rot="5400000">
            <a:off x="-3339600" y="-1696753"/>
            <a:ext cx="16005854" cy="8802603"/>
          </a:xfrm>
        </p:spPr>
      </p:pic>
      <p:sp>
        <p:nvSpPr>
          <p:cNvPr id="5" name="TextBox 4"/>
          <p:cNvSpPr txBox="1"/>
          <p:nvPr/>
        </p:nvSpPr>
        <p:spPr>
          <a:xfrm>
            <a:off x="3105888" y="4237167"/>
            <a:ext cx="245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Codecademy.com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6223" y="4850937"/>
            <a:ext cx="63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self-contained tutorials to get you familiar with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45923" y="1802478"/>
            <a:ext cx="4440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 Text editor. You can open scripts there.</a:t>
            </a:r>
          </a:p>
          <a:p>
            <a:r>
              <a:rPr lang="en-US" dirty="0" smtClean="0"/>
              <a:t>For example </a:t>
            </a:r>
            <a:r>
              <a:rPr lang="en-US" i="1" dirty="0" err="1" smtClean="0"/>
              <a:t>wordpad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dirty="0" smtClean="0"/>
              <a:t>All the scripts are </a:t>
            </a:r>
          </a:p>
          <a:p>
            <a:r>
              <a:rPr lang="en-US" dirty="0"/>
              <a:t>t</a:t>
            </a:r>
            <a:r>
              <a:rPr lang="en-US" dirty="0" smtClean="0"/>
              <a:t>ext files that can be ran bit by bit or at once.</a:t>
            </a:r>
          </a:p>
          <a:p>
            <a:r>
              <a:rPr lang="en-US" dirty="0" smtClean="0"/>
              <a:t>Today we want to  run them bit by bit.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52" r="-23252"/>
          <a:stretch>
            <a:fillRect/>
          </a:stretch>
        </p:blipFill>
        <p:spPr>
          <a:xfrm>
            <a:off x="3913482" y="3046465"/>
            <a:ext cx="6219659" cy="34205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9" y="3046465"/>
            <a:ext cx="4388723" cy="2171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8" y="303914"/>
            <a:ext cx="1580769" cy="11137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916" y="190483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Windows </a:t>
            </a:r>
            <a:r>
              <a:rPr lang="en-US" dirty="0"/>
              <a:t>Command Prompt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916" y="2356476"/>
            <a:ext cx="350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read python code if you type:</a:t>
            </a:r>
          </a:p>
          <a:p>
            <a:r>
              <a:rPr lang="en-US" b="1" dirty="0" err="1" smtClean="0">
                <a:latin typeface="Sans serif"/>
                <a:cs typeface="Sans serif"/>
              </a:rPr>
              <a:t>ipython</a:t>
            </a:r>
            <a:endParaRPr lang="en-US" b="1" dirty="0">
              <a:latin typeface="Sans serif"/>
              <a:cs typeface="Sans seri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632" y="5372532"/>
            <a:ext cx="344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If you opened </a:t>
            </a:r>
            <a:r>
              <a:rPr lang="en-US" dirty="0" err="1" smtClean="0"/>
              <a:t>ipython</a:t>
            </a:r>
            <a:r>
              <a:rPr lang="en-US" dirty="0" smtClean="0"/>
              <a:t> directly from Anaconda no need </a:t>
            </a:r>
            <a:r>
              <a:rPr lang="en-US" dirty="0"/>
              <a:t>o</a:t>
            </a:r>
            <a:r>
              <a:rPr lang="en-US" dirty="0" smtClean="0"/>
              <a:t>f starting </a:t>
            </a:r>
            <a:r>
              <a:rPr lang="en-US" dirty="0" err="1" smtClean="0"/>
              <a:t>ipython</a:t>
            </a:r>
            <a:r>
              <a:rPr lang="en-US" dirty="0" smtClean="0"/>
              <a:t> from the terminal, it is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33760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" y="303914"/>
            <a:ext cx="1580769" cy="1113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5923" y="1802478"/>
            <a:ext cx="4440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 Text editor. You can open scripts there.</a:t>
            </a:r>
          </a:p>
          <a:p>
            <a:r>
              <a:rPr lang="en-US" dirty="0" smtClean="0"/>
              <a:t>For example </a:t>
            </a:r>
            <a:r>
              <a:rPr lang="en-US" i="1" dirty="0" err="1" smtClean="0"/>
              <a:t>TextEdit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dirty="0" smtClean="0"/>
              <a:t>All the scripts are </a:t>
            </a:r>
          </a:p>
          <a:p>
            <a:r>
              <a:rPr lang="en-US" dirty="0"/>
              <a:t>t</a:t>
            </a:r>
            <a:r>
              <a:rPr lang="en-US" dirty="0" smtClean="0"/>
              <a:t>ext files that can be ran bit by bit or at once.</a:t>
            </a:r>
          </a:p>
          <a:p>
            <a:r>
              <a:rPr lang="en-US" dirty="0" smtClean="0"/>
              <a:t>Today we want to  run them bit by bit.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916" y="1904837"/>
            <a:ext cx="36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Terminal ( in Applications/Utilities)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1916" y="2356476"/>
            <a:ext cx="350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read python code if you type:</a:t>
            </a:r>
          </a:p>
          <a:p>
            <a:r>
              <a:rPr lang="en-US" b="1" dirty="0" err="1" smtClean="0">
                <a:latin typeface="Sans serif"/>
                <a:cs typeface="Sans serif"/>
              </a:rPr>
              <a:t>ipython</a:t>
            </a:r>
            <a:endParaRPr lang="en-US" b="1" dirty="0">
              <a:latin typeface="Sans serif"/>
              <a:cs typeface="Sans serif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419" y="0"/>
            <a:ext cx="2833459" cy="1487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9" y="2892217"/>
            <a:ext cx="3748862" cy="28645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013" y="585556"/>
            <a:ext cx="2080774" cy="1095874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6"/>
          <a:srcRect l="-16217" r="-16217"/>
          <a:stretch>
            <a:fillRect/>
          </a:stretch>
        </p:blipFill>
        <p:spPr>
          <a:xfrm>
            <a:off x="4845923" y="3130720"/>
            <a:ext cx="4295446" cy="2362330"/>
          </a:xfrm>
        </p:spPr>
      </p:pic>
      <p:sp>
        <p:nvSpPr>
          <p:cNvPr id="13" name="TextBox 12"/>
          <p:cNvSpPr txBox="1"/>
          <p:nvPr/>
        </p:nvSpPr>
        <p:spPr>
          <a:xfrm>
            <a:off x="505632" y="5468472"/>
            <a:ext cx="344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If you opened </a:t>
            </a:r>
            <a:r>
              <a:rPr lang="en-US" dirty="0" err="1" smtClean="0"/>
              <a:t>ipython</a:t>
            </a:r>
            <a:r>
              <a:rPr lang="en-US" dirty="0" smtClean="0"/>
              <a:t> directly from Anaconda no need </a:t>
            </a:r>
            <a:r>
              <a:rPr lang="en-US" dirty="0"/>
              <a:t>o</a:t>
            </a:r>
            <a:r>
              <a:rPr lang="en-US" dirty="0" smtClean="0"/>
              <a:t>f starting </a:t>
            </a:r>
            <a:r>
              <a:rPr lang="en-US" dirty="0" err="1" smtClean="0"/>
              <a:t>ipython</a:t>
            </a:r>
            <a:r>
              <a:rPr lang="en-US" dirty="0" smtClean="0"/>
              <a:t> from the terminal, it is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428661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tips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Sublime text is a great looking and very helpful text editor for windows, OS X or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www.sublimetext.com</a:t>
            </a:r>
            <a:r>
              <a:rPr lang="en-US" dirty="0" smtClean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64" y="3472406"/>
            <a:ext cx="4991448" cy="28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http://</a:t>
            </a:r>
            <a:r>
              <a:rPr lang="en-US" b="1" dirty="0" err="1"/>
              <a:t>tinyurl.com</a:t>
            </a:r>
            <a:r>
              <a:rPr lang="en-US" b="1" dirty="0"/>
              <a:t>/k9ore9o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GettingStarted.pdf</a:t>
            </a:r>
            <a:endParaRPr lang="en-US" dirty="0" smtClean="0"/>
          </a:p>
          <a:p>
            <a:pPr lvl="1"/>
            <a:r>
              <a:rPr lang="en-US" dirty="0" smtClean="0"/>
              <a:t>How to open python on your own computer</a:t>
            </a:r>
            <a:endParaRPr lang="en-US" dirty="0" smtClean="0"/>
          </a:p>
          <a:p>
            <a:r>
              <a:rPr lang="en-US" dirty="0" err="1" smtClean="0"/>
              <a:t>AdvancedBasics.py</a:t>
            </a:r>
            <a:endParaRPr lang="en-US" dirty="0" smtClean="0"/>
          </a:p>
          <a:p>
            <a:pPr lvl="1"/>
            <a:r>
              <a:rPr lang="en-US" dirty="0" smtClean="0"/>
              <a:t>data structures and python basics</a:t>
            </a:r>
          </a:p>
          <a:p>
            <a:r>
              <a:rPr lang="en-US" dirty="0" err="1" smtClean="0"/>
              <a:t>Summary_fasta.py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Output a brief summary from an input </a:t>
            </a:r>
            <a:r>
              <a:rPr lang="en-US" dirty="0" smtClean="0"/>
              <a:t>file  </a:t>
            </a:r>
            <a:endParaRPr lang="en-US" dirty="0"/>
          </a:p>
          <a:p>
            <a:r>
              <a:rPr lang="en-US" dirty="0" err="1" smtClean="0"/>
              <a:t>data_and_plotting.py</a:t>
            </a:r>
            <a:endParaRPr lang="en-US" dirty="0" smtClean="0"/>
          </a:p>
          <a:p>
            <a:pPr lvl="1"/>
            <a:r>
              <a:rPr lang="en-US" dirty="0" smtClean="0"/>
              <a:t>process data using python and easy plotting</a:t>
            </a:r>
            <a:endParaRPr lang="en-US" dirty="0"/>
          </a:p>
          <a:p>
            <a:r>
              <a:rPr lang="en-US" dirty="0" err="1" smtClean="0"/>
              <a:t>resources.txt</a:t>
            </a:r>
            <a:endParaRPr lang="en-US" dirty="0" smtClean="0"/>
          </a:p>
          <a:p>
            <a:pPr lvl="1"/>
            <a:r>
              <a:rPr lang="en-US" dirty="0" smtClean="0"/>
              <a:t>Some links to a few nice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329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Install Anaconda</vt:lpstr>
      <vt:lpstr>If you have never programmed</vt:lpstr>
      <vt:lpstr>You need:</vt:lpstr>
      <vt:lpstr>You need:</vt:lpstr>
      <vt:lpstr>Extra tips to get started</vt:lpstr>
      <vt:lpstr>http://tinyurl.com/k9ore9o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Ludovic Dutoit</dc:creator>
  <cp:lastModifiedBy>Ludovic Dutoit</cp:lastModifiedBy>
  <cp:revision>10</cp:revision>
  <dcterms:created xsi:type="dcterms:W3CDTF">2017-11-06T11:14:39Z</dcterms:created>
  <dcterms:modified xsi:type="dcterms:W3CDTF">2017-11-06T12:53:47Z</dcterms:modified>
</cp:coreProperties>
</file>