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240" d="100"/>
          <a:sy n="240" d="100"/>
        </p:scale>
        <p:origin x="-3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6D5D-445F-3946-AFC0-11A4450A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7AB21-D1F1-2949-8D21-425C4C903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3DA7-1D30-9549-B72D-61252A9B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6314-C81A-3740-A2E0-AA175DE3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5B95-D3CF-D447-BF22-20ADE222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0F10-18FC-2048-8B6C-58EC4764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08ED-5336-C74B-B37E-A0048025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535A-8410-A641-8DDF-1F54236F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C106-5A41-0F4B-8822-5ECE569B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A334-6B72-1047-A181-80D445C8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540A9-D44D-3344-A40E-9AA1D289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21AD6-F554-7042-B963-7CB56C465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14C5-CEE1-6A4C-BD72-09DF9F6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8A30-ECA1-C14C-B5E9-3D3096CE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54C7-B73C-5A41-8437-F22BB8BB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D3D7-B38A-B243-93F6-7C813934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FF97-7124-9C4B-A683-0D8FB491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1F2F-62CF-1342-ACF1-EEBE0E2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16B4-A30B-6E42-B813-E273B70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DD2E-2E11-C743-9D5E-793BF7A3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306D-9AEF-7B4A-8EB6-3BC09AE3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710C-AA7A-0A48-8504-3C88B42E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6FD6-B316-A849-8F94-EB41627F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E05F-C9E7-864D-BD11-FEEEBA7E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2097-041B-7A4C-8CFE-C64507D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9B1E-BE08-354E-BE52-7E732DD4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65C2-37B6-F04C-8190-EA756FE0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CE1D-C3E1-634E-9BBC-E0F51622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A84A-5F59-7F4D-9272-C06BE1A9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46713-A59E-EA46-A1BF-65AC4692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7B875-763A-574E-AC6D-FA958E19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B8C1-C0F3-6B44-A311-A0BE6C7C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63D4-9D68-FF4F-8836-842F7FC5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296D7-7F4D-B647-A971-4C2167CF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246F5-CA2D-4746-9BFF-DE36D3DA7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3801-C2BB-B146-B048-D42162720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1F528-6012-E147-BB79-118C3F8D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85F29-E125-7046-982F-2B6BAAB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408D7-4B3A-AA40-9755-A60FED87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7DC-30C9-3C40-BB1B-1FF2C00F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F2DBA-9B40-284F-87BC-049AD8B0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CE5F-BBE4-9248-BCBF-D3322080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7FBBB-79B6-374C-9345-C6430D28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DECCD-40D1-B24B-A946-754007C6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B44FF-3A9D-8C46-9DF9-D0A7857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32FF-603E-3340-A5DF-85B389D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D7E6-31D3-9340-AEA6-0EA8EB26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9056-D68B-4845-9DB5-7229ABCF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39979-8309-3941-99F7-6E3FB3DF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1CEE-3C16-2147-B1D9-76344CF0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81FC5-5982-C449-8078-AF78C55A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B97F-5304-204B-A06E-E4B88E4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B3EB-6032-334D-877E-58294B9E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5B2BB-C3CA-CB41-AF39-D7EFA3A0E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1AE2-225E-2243-B067-1A0DADBB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6337-AA35-D84D-B783-0671D222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4678-2FD1-1540-BCC3-0812D8E1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6D63-B7F5-4743-B5E3-A5F1AA9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E23B7-9F41-9F4B-BDFF-55A4E057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4A3E-5068-1443-9000-F72C0608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BBB1-6DB5-CA41-A04E-1BB13B97E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9189-6BC7-954B-B797-3B50F58A8DD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8499-6E1C-7E4A-AE3D-E24B82DD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ED7D-73AE-094A-BB2C-01AE0557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EA1C-69D6-894B-A6A6-201C9099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0DB6C-4CC3-3845-B8F5-13B8E6ECA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5" t="21424" r="34523" b="3221"/>
          <a:stretch/>
        </p:blipFill>
        <p:spPr>
          <a:xfrm>
            <a:off x="2178121" y="359595"/>
            <a:ext cx="5589141" cy="5167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46D434-6394-8142-90B2-172A872DEFC3}"/>
              </a:ext>
            </a:extLst>
          </p:cNvPr>
          <p:cNvSpPr/>
          <p:nvPr/>
        </p:nvSpPr>
        <p:spPr>
          <a:xfrm>
            <a:off x="2345289" y="453600"/>
            <a:ext cx="2494679" cy="55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EDF10-DEF1-C949-941B-7A99FB357CC5}"/>
              </a:ext>
            </a:extLst>
          </p:cNvPr>
          <p:cNvSpPr/>
          <p:nvPr/>
        </p:nvSpPr>
        <p:spPr>
          <a:xfrm rot="2117633">
            <a:off x="2263604" y="606776"/>
            <a:ext cx="2494679" cy="98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DD948-1425-D743-8974-B0C3BF7B3D16}"/>
              </a:ext>
            </a:extLst>
          </p:cNvPr>
          <p:cNvSpPr/>
          <p:nvPr/>
        </p:nvSpPr>
        <p:spPr>
          <a:xfrm rot="237132">
            <a:off x="3468708" y="2297657"/>
            <a:ext cx="2494679" cy="83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2018-06-29T06:35:37Z</dcterms:created>
  <dcterms:modified xsi:type="dcterms:W3CDTF">2018-06-29T06:43:59Z</dcterms:modified>
</cp:coreProperties>
</file>