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 id="2147483683" r:id="rId3"/>
  </p:sldMasterIdLst>
  <p:sldIdLst>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A182A5B-BA09-4AFE-B432-1C741F75F3C4}">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236"/>
    <a:srgbClr val="F534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5" d="100"/>
          <a:sy n="55" d="100"/>
        </p:scale>
        <p:origin x="90"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26600" y="1658100"/>
            <a:ext cx="6328400" cy="273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ru-RU" smtClean="0"/>
              <a:t>Образец заголовка</a:t>
            </a:r>
            <a:endParaRPr/>
          </a:p>
        </p:txBody>
      </p:sp>
      <p:sp>
        <p:nvSpPr>
          <p:cNvPr id="10" name="Google Shape;10;p2"/>
          <p:cNvSpPr txBox="1">
            <a:spLocks noGrp="1"/>
          </p:cNvSpPr>
          <p:nvPr>
            <p:ph type="subTitle" idx="1"/>
          </p:nvPr>
        </p:nvSpPr>
        <p:spPr>
          <a:xfrm>
            <a:off x="3901267" y="4394900"/>
            <a:ext cx="43896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ru-RU" smtClean="0"/>
              <a:t>Образец подзаголовка</a:t>
            </a:r>
            <a:endParaRPr/>
          </a:p>
        </p:txBody>
      </p:sp>
    </p:spTree>
    <p:extLst>
      <p:ext uri="{BB962C8B-B14F-4D97-AF65-F5344CB8AC3E}">
        <p14:creationId xmlns:p14="http://schemas.microsoft.com/office/powerpoint/2010/main" val="136207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8"/>
        <p:cNvGrpSpPr/>
        <p:nvPr/>
      </p:nvGrpSpPr>
      <p:grpSpPr>
        <a:xfrm>
          <a:off x="0" y="0"/>
          <a:ext cx="0" cy="0"/>
          <a:chOff x="0" y="0"/>
          <a:chExt cx="0" cy="0"/>
        </a:xfrm>
      </p:grpSpPr>
      <p:sp>
        <p:nvSpPr>
          <p:cNvPr id="359" name="Google Shape;359;p11"/>
          <p:cNvSpPr txBox="1">
            <a:spLocks noGrp="1"/>
          </p:cNvSpPr>
          <p:nvPr>
            <p:ph type="title" hasCustomPrompt="1"/>
          </p:nvPr>
        </p:nvSpPr>
        <p:spPr>
          <a:xfrm>
            <a:off x="950967" y="2683417"/>
            <a:ext cx="10290000" cy="1217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60" name="Google Shape;360;p11"/>
          <p:cNvSpPr txBox="1">
            <a:spLocks noGrp="1"/>
          </p:cNvSpPr>
          <p:nvPr>
            <p:ph type="subTitle" idx="1"/>
          </p:nvPr>
        </p:nvSpPr>
        <p:spPr>
          <a:xfrm>
            <a:off x="950967" y="3808984"/>
            <a:ext cx="10290000" cy="365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ru-RU" smtClean="0"/>
              <a:t>Образец подзаголовка</a:t>
            </a:r>
            <a:endParaRPr/>
          </a:p>
        </p:txBody>
      </p:sp>
      <p:grpSp>
        <p:nvGrpSpPr>
          <p:cNvPr id="361" name="Google Shape;361;p11"/>
          <p:cNvGrpSpPr/>
          <p:nvPr/>
        </p:nvGrpSpPr>
        <p:grpSpPr>
          <a:xfrm rot="-5400000">
            <a:off x="887494" y="4815774"/>
            <a:ext cx="1170468" cy="2945455"/>
            <a:chOff x="-26858" y="-227337"/>
            <a:chExt cx="1093215" cy="2757917"/>
          </a:xfrm>
        </p:grpSpPr>
        <p:sp>
          <p:nvSpPr>
            <p:cNvPr id="362" name="Google Shape;362;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11"/>
          <p:cNvGrpSpPr/>
          <p:nvPr/>
        </p:nvGrpSpPr>
        <p:grpSpPr>
          <a:xfrm rot="5400000">
            <a:off x="10197380" y="-416962"/>
            <a:ext cx="1613209" cy="2376047"/>
            <a:chOff x="700771" y="-227337"/>
            <a:chExt cx="1458774" cy="2138784"/>
          </a:xfrm>
        </p:grpSpPr>
        <p:sp>
          <p:nvSpPr>
            <p:cNvPr id="385" name="Google Shape;385;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1"/>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1"/>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1"/>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1"/>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1"/>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1"/>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1"/>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1"/>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1"/>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1"/>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1"/>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1"/>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1"/>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1"/>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1"/>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1"/>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0687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4"/>
        <p:cNvGrpSpPr/>
        <p:nvPr/>
      </p:nvGrpSpPr>
      <p:grpSpPr>
        <a:xfrm>
          <a:off x="0" y="0"/>
          <a:ext cx="0" cy="0"/>
          <a:chOff x="0" y="0"/>
          <a:chExt cx="0" cy="0"/>
        </a:xfrm>
      </p:grpSpPr>
    </p:spTree>
    <p:extLst>
      <p:ext uri="{BB962C8B-B14F-4D97-AF65-F5344CB8AC3E}">
        <p14:creationId xmlns:p14="http://schemas.microsoft.com/office/powerpoint/2010/main" val="2572008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05"/>
        <p:cNvGrpSpPr/>
        <p:nvPr/>
      </p:nvGrpSpPr>
      <p:grpSpPr>
        <a:xfrm>
          <a:off x="0" y="0"/>
          <a:ext cx="0" cy="0"/>
          <a:chOff x="0" y="0"/>
          <a:chExt cx="0" cy="0"/>
        </a:xfrm>
      </p:grpSpPr>
      <p:sp>
        <p:nvSpPr>
          <p:cNvPr id="406" name="Google Shape;406;p13"/>
          <p:cNvSpPr txBox="1">
            <a:spLocks noGrp="1"/>
          </p:cNvSpPr>
          <p:nvPr>
            <p:ph type="ctrTitle"/>
          </p:nvPr>
        </p:nvSpPr>
        <p:spPr>
          <a:xfrm flipH="1">
            <a:off x="1027600" y="624600"/>
            <a:ext cx="5068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ru-RU" smtClean="0"/>
              <a:t>Образец заголовка</a:t>
            </a:r>
            <a:endParaRPr/>
          </a:p>
        </p:txBody>
      </p:sp>
      <p:cxnSp>
        <p:nvCxnSpPr>
          <p:cNvPr id="407" name="Google Shape;407;p13"/>
          <p:cNvCxnSpPr/>
          <p:nvPr/>
        </p:nvCxnSpPr>
        <p:spPr>
          <a:xfrm>
            <a:off x="664033" y="-85233"/>
            <a:ext cx="0" cy="1498800"/>
          </a:xfrm>
          <a:prstGeom prst="straightConnector1">
            <a:avLst/>
          </a:prstGeom>
          <a:noFill/>
          <a:ln w="28575" cap="flat" cmpd="sng">
            <a:solidFill>
              <a:schemeClr val="lt2"/>
            </a:solidFill>
            <a:prstDash val="solid"/>
            <a:round/>
            <a:headEnd type="none" w="med" len="med"/>
            <a:tailEnd type="none" w="med" len="med"/>
          </a:ln>
        </p:spPr>
      </p:cxnSp>
      <p:grpSp>
        <p:nvGrpSpPr>
          <p:cNvPr id="408" name="Google Shape;408;p13"/>
          <p:cNvGrpSpPr/>
          <p:nvPr/>
        </p:nvGrpSpPr>
        <p:grpSpPr>
          <a:xfrm rot="5400000" flipH="1">
            <a:off x="10151761" y="4815774"/>
            <a:ext cx="1170468" cy="2945455"/>
            <a:chOff x="-26858" y="-227337"/>
            <a:chExt cx="1093215" cy="2757917"/>
          </a:xfrm>
        </p:grpSpPr>
        <p:sp>
          <p:nvSpPr>
            <p:cNvPr id="409" name="Google Shape;409;p1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1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10538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31"/>
        <p:cNvGrpSpPr/>
        <p:nvPr/>
      </p:nvGrpSpPr>
      <p:grpSpPr>
        <a:xfrm>
          <a:off x="0" y="0"/>
          <a:ext cx="0" cy="0"/>
          <a:chOff x="0" y="0"/>
          <a:chExt cx="0" cy="0"/>
        </a:xfrm>
      </p:grpSpPr>
      <p:sp>
        <p:nvSpPr>
          <p:cNvPr id="432" name="Google Shape;432;p14"/>
          <p:cNvSpPr txBox="1">
            <a:spLocks noGrp="1"/>
          </p:cNvSpPr>
          <p:nvPr>
            <p:ph type="ctrTitle"/>
          </p:nvPr>
        </p:nvSpPr>
        <p:spPr>
          <a:xfrm>
            <a:off x="5540567" y="2622533"/>
            <a:ext cx="5700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48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48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48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48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48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48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48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48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4800">
                <a:latin typeface="Barlow Condensed"/>
                <a:ea typeface="Barlow Condensed"/>
                <a:cs typeface="Barlow Condensed"/>
                <a:sym typeface="Barlow Condensed"/>
              </a:defRPr>
            </a:lvl9pPr>
          </a:lstStyle>
          <a:p>
            <a:r>
              <a:rPr lang="ru-RU" smtClean="0"/>
              <a:t>Образец заголовка</a:t>
            </a:r>
            <a:endParaRPr/>
          </a:p>
        </p:txBody>
      </p:sp>
      <p:sp>
        <p:nvSpPr>
          <p:cNvPr id="433" name="Google Shape;433;p14"/>
          <p:cNvSpPr txBox="1">
            <a:spLocks noGrp="1"/>
          </p:cNvSpPr>
          <p:nvPr>
            <p:ph type="title" idx="2" hasCustomPrompt="1"/>
          </p:nvPr>
        </p:nvSpPr>
        <p:spPr>
          <a:xfrm>
            <a:off x="3092969" y="2622517"/>
            <a:ext cx="1947600" cy="770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34" name="Google Shape;434;p14"/>
          <p:cNvSpPr txBox="1">
            <a:spLocks noGrp="1"/>
          </p:cNvSpPr>
          <p:nvPr>
            <p:ph type="ctrTitle" idx="3"/>
          </p:nvPr>
        </p:nvSpPr>
        <p:spPr>
          <a:xfrm>
            <a:off x="5540567" y="3509533"/>
            <a:ext cx="5700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48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48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48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48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48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48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48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48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4800">
                <a:latin typeface="Barlow Condensed"/>
                <a:ea typeface="Barlow Condensed"/>
                <a:cs typeface="Barlow Condensed"/>
                <a:sym typeface="Barlow Condensed"/>
              </a:defRPr>
            </a:lvl9pPr>
          </a:lstStyle>
          <a:p>
            <a:r>
              <a:rPr lang="ru-RU" smtClean="0"/>
              <a:t>Образец заголовка</a:t>
            </a:r>
            <a:endParaRPr/>
          </a:p>
        </p:txBody>
      </p:sp>
      <p:sp>
        <p:nvSpPr>
          <p:cNvPr id="435" name="Google Shape;435;p14"/>
          <p:cNvSpPr txBox="1">
            <a:spLocks noGrp="1"/>
          </p:cNvSpPr>
          <p:nvPr>
            <p:ph type="title" idx="4" hasCustomPrompt="1"/>
          </p:nvPr>
        </p:nvSpPr>
        <p:spPr>
          <a:xfrm>
            <a:off x="3092969" y="3509517"/>
            <a:ext cx="1947600" cy="770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36" name="Google Shape;436;p14"/>
          <p:cNvSpPr txBox="1">
            <a:spLocks noGrp="1"/>
          </p:cNvSpPr>
          <p:nvPr>
            <p:ph type="ctrTitle" idx="5"/>
          </p:nvPr>
        </p:nvSpPr>
        <p:spPr>
          <a:xfrm>
            <a:off x="5540567" y="4396533"/>
            <a:ext cx="5700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48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48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48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48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48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48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48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48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4800">
                <a:latin typeface="Barlow Condensed"/>
                <a:ea typeface="Barlow Condensed"/>
                <a:cs typeface="Barlow Condensed"/>
                <a:sym typeface="Barlow Condensed"/>
              </a:defRPr>
            </a:lvl9pPr>
          </a:lstStyle>
          <a:p>
            <a:r>
              <a:rPr lang="ru-RU" smtClean="0"/>
              <a:t>Образец заголовка</a:t>
            </a:r>
            <a:endParaRPr/>
          </a:p>
        </p:txBody>
      </p:sp>
      <p:sp>
        <p:nvSpPr>
          <p:cNvPr id="437" name="Google Shape;437;p14"/>
          <p:cNvSpPr txBox="1">
            <a:spLocks noGrp="1"/>
          </p:cNvSpPr>
          <p:nvPr>
            <p:ph type="title" idx="6" hasCustomPrompt="1"/>
          </p:nvPr>
        </p:nvSpPr>
        <p:spPr>
          <a:xfrm>
            <a:off x="3092969" y="4396517"/>
            <a:ext cx="1947600" cy="770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38" name="Google Shape;438;p14"/>
          <p:cNvSpPr txBox="1">
            <a:spLocks noGrp="1"/>
          </p:cNvSpPr>
          <p:nvPr>
            <p:ph type="ctrTitle" idx="7"/>
          </p:nvPr>
        </p:nvSpPr>
        <p:spPr>
          <a:xfrm>
            <a:off x="5540567" y="5283533"/>
            <a:ext cx="5700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48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48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48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48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48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48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48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48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4800">
                <a:latin typeface="Barlow Condensed"/>
                <a:ea typeface="Barlow Condensed"/>
                <a:cs typeface="Barlow Condensed"/>
                <a:sym typeface="Barlow Condensed"/>
              </a:defRPr>
            </a:lvl9pPr>
          </a:lstStyle>
          <a:p>
            <a:r>
              <a:rPr lang="ru-RU" smtClean="0"/>
              <a:t>Образец заголовка</a:t>
            </a:r>
            <a:endParaRPr/>
          </a:p>
        </p:txBody>
      </p:sp>
      <p:sp>
        <p:nvSpPr>
          <p:cNvPr id="439" name="Google Shape;439;p14"/>
          <p:cNvSpPr txBox="1">
            <a:spLocks noGrp="1"/>
          </p:cNvSpPr>
          <p:nvPr>
            <p:ph type="title" idx="8" hasCustomPrompt="1"/>
          </p:nvPr>
        </p:nvSpPr>
        <p:spPr>
          <a:xfrm>
            <a:off x="3092969" y="5283517"/>
            <a:ext cx="1947600" cy="770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0" name="Google Shape;440;p14"/>
          <p:cNvSpPr txBox="1">
            <a:spLocks noGrp="1"/>
          </p:cNvSpPr>
          <p:nvPr>
            <p:ph type="ctrTitle" idx="9"/>
          </p:nvPr>
        </p:nvSpPr>
        <p:spPr>
          <a:xfrm>
            <a:off x="5540567" y="1579733"/>
            <a:ext cx="51848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Font typeface="Barlow Condensed"/>
              <a:buNone/>
              <a:defRPr sz="4800">
                <a:solidFill>
                  <a:schemeClr val="accent4"/>
                </a:solidFill>
              </a:defRPr>
            </a:lvl1pPr>
            <a:lvl2pPr lvl="1" algn="r" rtl="0">
              <a:spcBef>
                <a:spcPts val="0"/>
              </a:spcBef>
              <a:spcAft>
                <a:spcPts val="0"/>
              </a:spcAft>
              <a:buSzPts val="3600"/>
              <a:buFont typeface="Barlow Condensed"/>
              <a:buNone/>
              <a:defRPr sz="48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48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48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48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48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48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48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4800">
                <a:latin typeface="Barlow Condensed"/>
                <a:ea typeface="Barlow Condensed"/>
                <a:cs typeface="Barlow Condensed"/>
                <a:sym typeface="Barlow Condensed"/>
              </a:defRPr>
            </a:lvl9pPr>
          </a:lstStyle>
          <a:p>
            <a:r>
              <a:rPr lang="ru-RU" smtClean="0"/>
              <a:t>Образец заголовка</a:t>
            </a:r>
            <a:endParaRPr/>
          </a:p>
        </p:txBody>
      </p:sp>
      <p:grpSp>
        <p:nvGrpSpPr>
          <p:cNvPr id="441" name="Google Shape;441;p14"/>
          <p:cNvGrpSpPr/>
          <p:nvPr/>
        </p:nvGrpSpPr>
        <p:grpSpPr>
          <a:xfrm rot="-5400000">
            <a:off x="381413" y="4879107"/>
            <a:ext cx="1613209" cy="2376047"/>
            <a:chOff x="700771" y="-227337"/>
            <a:chExt cx="1458774" cy="2138784"/>
          </a:xfrm>
        </p:grpSpPr>
        <p:sp>
          <p:nvSpPr>
            <p:cNvPr id="442" name="Google Shape;44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4"/>
          <p:cNvGrpSpPr/>
          <p:nvPr/>
        </p:nvGrpSpPr>
        <p:grpSpPr>
          <a:xfrm rot="5400000">
            <a:off x="10151761" y="-923037"/>
            <a:ext cx="1170468" cy="2945455"/>
            <a:chOff x="-26858" y="-227337"/>
            <a:chExt cx="1093215" cy="2757917"/>
          </a:xfrm>
        </p:grpSpPr>
        <p:sp>
          <p:nvSpPr>
            <p:cNvPr id="462" name="Google Shape;46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2794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84"/>
        <p:cNvGrpSpPr/>
        <p:nvPr/>
      </p:nvGrpSpPr>
      <p:grpSpPr>
        <a:xfrm>
          <a:off x="0" y="0"/>
          <a:ext cx="0" cy="0"/>
          <a:chOff x="0" y="0"/>
          <a:chExt cx="0" cy="0"/>
        </a:xfrm>
      </p:grpSpPr>
      <p:sp>
        <p:nvSpPr>
          <p:cNvPr id="485" name="Google Shape;485;p15"/>
          <p:cNvSpPr txBox="1">
            <a:spLocks noGrp="1"/>
          </p:cNvSpPr>
          <p:nvPr>
            <p:ph type="ctrTitle"/>
          </p:nvPr>
        </p:nvSpPr>
        <p:spPr>
          <a:xfrm>
            <a:off x="3692167" y="719333"/>
            <a:ext cx="4807600" cy="111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ru-RU" smtClean="0"/>
              <a:t>Образец заголовка</a:t>
            </a:r>
            <a:endParaRPr/>
          </a:p>
        </p:txBody>
      </p:sp>
      <p:sp>
        <p:nvSpPr>
          <p:cNvPr id="486" name="Google Shape;486;p15"/>
          <p:cNvSpPr txBox="1">
            <a:spLocks noGrp="1"/>
          </p:cNvSpPr>
          <p:nvPr>
            <p:ph type="subTitle" idx="1"/>
          </p:nvPr>
        </p:nvSpPr>
        <p:spPr>
          <a:xfrm>
            <a:off x="3633733" y="2146633"/>
            <a:ext cx="4924400" cy="13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ru-RU" smtClean="0"/>
              <a:t>Образец подзаголовка</a:t>
            </a:r>
            <a:endParaRPr/>
          </a:p>
        </p:txBody>
      </p:sp>
      <p:sp>
        <p:nvSpPr>
          <p:cNvPr id="487" name="Google Shape;487;p15"/>
          <p:cNvSpPr txBox="1"/>
          <p:nvPr/>
        </p:nvSpPr>
        <p:spPr>
          <a:xfrm>
            <a:off x="4031400" y="4472800"/>
            <a:ext cx="4129200" cy="11976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n" sz="1333">
                <a:solidFill>
                  <a:schemeClr val="dk1"/>
                </a:solidFill>
                <a:latin typeface="Arvo"/>
                <a:ea typeface="Arvo"/>
                <a:cs typeface="Arvo"/>
                <a:sym typeface="Arvo"/>
              </a:rPr>
              <a:t>CREDITS: This presentation template was created by </a:t>
            </a:r>
            <a:r>
              <a:rPr lang="en" sz="1333" b="1">
                <a:solidFill>
                  <a:schemeClr val="dk1"/>
                </a:solidFill>
                <a:uFill>
                  <a:noFill/>
                </a:uFill>
                <a:latin typeface="Arvo"/>
                <a:ea typeface="Arvo"/>
                <a:cs typeface="Arvo"/>
                <a:sym typeface="Arv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333">
                <a:solidFill>
                  <a:schemeClr val="dk1"/>
                </a:solidFill>
                <a:latin typeface="Arvo"/>
                <a:ea typeface="Arvo"/>
                <a:cs typeface="Arvo"/>
                <a:sym typeface="Arvo"/>
              </a:rPr>
              <a:t>, including icons by </a:t>
            </a:r>
            <a:r>
              <a:rPr lang="en" sz="1333" b="1">
                <a:solidFill>
                  <a:schemeClr val="dk1"/>
                </a:solidFill>
                <a:uFill>
                  <a:noFill/>
                </a:uFill>
                <a:latin typeface="Arvo"/>
                <a:ea typeface="Arvo"/>
                <a:cs typeface="Arvo"/>
                <a:sym typeface="Arv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333">
                <a:solidFill>
                  <a:schemeClr val="dk1"/>
                </a:solidFill>
                <a:latin typeface="Arvo"/>
                <a:ea typeface="Arvo"/>
                <a:cs typeface="Arvo"/>
                <a:sym typeface="Arvo"/>
              </a:rPr>
              <a:t>, infographics &amp; images by </a:t>
            </a:r>
            <a:r>
              <a:rPr lang="en" sz="1333" b="1">
                <a:solidFill>
                  <a:schemeClr val="dk1"/>
                </a:solidFill>
                <a:uFill>
                  <a:noFill/>
                </a:uFill>
                <a:latin typeface="Arvo"/>
                <a:ea typeface="Arvo"/>
                <a:cs typeface="Arvo"/>
                <a:sym typeface="Arv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333" b="1">
              <a:solidFill>
                <a:schemeClr val="dk1"/>
              </a:solidFill>
              <a:latin typeface="Arvo"/>
              <a:ea typeface="Arvo"/>
              <a:cs typeface="Arvo"/>
              <a:sym typeface="Arvo"/>
            </a:endParaRPr>
          </a:p>
        </p:txBody>
      </p:sp>
      <p:grpSp>
        <p:nvGrpSpPr>
          <p:cNvPr id="488" name="Google Shape;488;p15"/>
          <p:cNvGrpSpPr/>
          <p:nvPr/>
        </p:nvGrpSpPr>
        <p:grpSpPr>
          <a:xfrm flipH="1">
            <a:off x="1" y="3911633"/>
            <a:ext cx="2726391" cy="2946368"/>
            <a:chOff x="1384075" y="241450"/>
            <a:chExt cx="4822625" cy="5215425"/>
          </a:xfrm>
        </p:grpSpPr>
        <p:sp>
          <p:nvSpPr>
            <p:cNvPr id="489" name="Google Shape;489;p15"/>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5"/>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5"/>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5"/>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5"/>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5"/>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5"/>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5"/>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5"/>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5"/>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5"/>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5"/>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5"/>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5"/>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5"/>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5"/>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5"/>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5"/>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5"/>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5"/>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5"/>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5"/>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5"/>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5"/>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5"/>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5"/>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5"/>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5"/>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5"/>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5"/>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5"/>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15"/>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15"/>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5"/>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5"/>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5"/>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5"/>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5"/>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5"/>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5"/>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5"/>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5"/>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5"/>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15"/>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3" name="Google Shape;533;p15"/>
          <p:cNvGrpSpPr/>
          <p:nvPr/>
        </p:nvGrpSpPr>
        <p:grpSpPr>
          <a:xfrm flipH="1">
            <a:off x="9245454" y="-101599"/>
            <a:ext cx="3048137" cy="3860716"/>
            <a:chOff x="-26858" y="-227337"/>
            <a:chExt cx="2186403" cy="2757917"/>
          </a:xfrm>
        </p:grpSpPr>
        <p:sp>
          <p:nvSpPr>
            <p:cNvPr id="534" name="Google Shape;534;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1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1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5"/>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5"/>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5"/>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5"/>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5"/>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5"/>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5"/>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5"/>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5"/>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5"/>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15"/>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5"/>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5"/>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5"/>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5"/>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15"/>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4960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574"/>
        <p:cNvGrpSpPr/>
        <p:nvPr/>
      </p:nvGrpSpPr>
      <p:grpSpPr>
        <a:xfrm>
          <a:off x="0" y="0"/>
          <a:ext cx="0" cy="0"/>
          <a:chOff x="0" y="0"/>
          <a:chExt cx="0" cy="0"/>
        </a:xfrm>
      </p:grpSpPr>
      <p:sp>
        <p:nvSpPr>
          <p:cNvPr id="575" name="Google Shape;575;p16"/>
          <p:cNvSpPr txBox="1">
            <a:spLocks noGrp="1"/>
          </p:cNvSpPr>
          <p:nvPr>
            <p:ph type="title"/>
          </p:nvPr>
        </p:nvSpPr>
        <p:spPr>
          <a:xfrm>
            <a:off x="5742432" y="2715601"/>
            <a:ext cx="4389200" cy="76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6400"/>
            </a:lvl1pPr>
            <a:lvl2pPr lvl="1" algn="r" rtl="0">
              <a:spcBef>
                <a:spcPts val="0"/>
              </a:spcBef>
              <a:spcAft>
                <a:spcPts val="0"/>
              </a:spcAft>
              <a:buSzPts val="4800"/>
              <a:buNone/>
              <a:defRPr sz="6400"/>
            </a:lvl2pPr>
            <a:lvl3pPr lvl="2" algn="r" rtl="0">
              <a:spcBef>
                <a:spcPts val="0"/>
              </a:spcBef>
              <a:spcAft>
                <a:spcPts val="0"/>
              </a:spcAft>
              <a:buSzPts val="4800"/>
              <a:buNone/>
              <a:defRPr sz="6400"/>
            </a:lvl3pPr>
            <a:lvl4pPr lvl="3" algn="r" rtl="0">
              <a:spcBef>
                <a:spcPts val="0"/>
              </a:spcBef>
              <a:spcAft>
                <a:spcPts val="0"/>
              </a:spcAft>
              <a:buSzPts val="4800"/>
              <a:buNone/>
              <a:defRPr sz="6400"/>
            </a:lvl4pPr>
            <a:lvl5pPr lvl="4" algn="r" rtl="0">
              <a:spcBef>
                <a:spcPts val="0"/>
              </a:spcBef>
              <a:spcAft>
                <a:spcPts val="0"/>
              </a:spcAft>
              <a:buSzPts val="4800"/>
              <a:buNone/>
              <a:defRPr sz="6400"/>
            </a:lvl5pPr>
            <a:lvl6pPr lvl="5" algn="r" rtl="0">
              <a:spcBef>
                <a:spcPts val="0"/>
              </a:spcBef>
              <a:spcAft>
                <a:spcPts val="0"/>
              </a:spcAft>
              <a:buSzPts val="4800"/>
              <a:buNone/>
              <a:defRPr sz="6400"/>
            </a:lvl6pPr>
            <a:lvl7pPr lvl="6" algn="r" rtl="0">
              <a:spcBef>
                <a:spcPts val="0"/>
              </a:spcBef>
              <a:spcAft>
                <a:spcPts val="0"/>
              </a:spcAft>
              <a:buSzPts val="4800"/>
              <a:buNone/>
              <a:defRPr sz="6400"/>
            </a:lvl7pPr>
            <a:lvl8pPr lvl="7" algn="r" rtl="0">
              <a:spcBef>
                <a:spcPts val="0"/>
              </a:spcBef>
              <a:spcAft>
                <a:spcPts val="0"/>
              </a:spcAft>
              <a:buSzPts val="4800"/>
              <a:buNone/>
              <a:defRPr sz="6400"/>
            </a:lvl8pPr>
            <a:lvl9pPr lvl="8" algn="r" rtl="0">
              <a:spcBef>
                <a:spcPts val="0"/>
              </a:spcBef>
              <a:spcAft>
                <a:spcPts val="0"/>
              </a:spcAft>
              <a:buSzPts val="4800"/>
              <a:buNone/>
              <a:defRPr sz="6400"/>
            </a:lvl9pPr>
          </a:lstStyle>
          <a:p>
            <a:r>
              <a:rPr lang="ru-RU" smtClean="0"/>
              <a:t>Образец заголовка</a:t>
            </a:r>
            <a:endParaRPr/>
          </a:p>
        </p:txBody>
      </p:sp>
      <p:sp>
        <p:nvSpPr>
          <p:cNvPr id="576" name="Google Shape;576;p16"/>
          <p:cNvSpPr txBox="1">
            <a:spLocks noGrp="1"/>
          </p:cNvSpPr>
          <p:nvPr>
            <p:ph type="subTitle" idx="1"/>
          </p:nvPr>
        </p:nvSpPr>
        <p:spPr>
          <a:xfrm>
            <a:off x="2487167" y="3608833"/>
            <a:ext cx="5364400" cy="19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grpSp>
        <p:nvGrpSpPr>
          <p:cNvPr id="577" name="Google Shape;577;p16"/>
          <p:cNvGrpSpPr/>
          <p:nvPr/>
        </p:nvGrpSpPr>
        <p:grpSpPr>
          <a:xfrm rot="-5400000" flipH="1">
            <a:off x="381413" y="-416962"/>
            <a:ext cx="1613209" cy="2376047"/>
            <a:chOff x="700771" y="-227337"/>
            <a:chExt cx="1458774" cy="2138784"/>
          </a:xfrm>
        </p:grpSpPr>
        <p:sp>
          <p:nvSpPr>
            <p:cNvPr id="578" name="Google Shape;578;p1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6"/>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6"/>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6"/>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16"/>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6"/>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6"/>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6"/>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6"/>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6"/>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6"/>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6"/>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6"/>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6"/>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6"/>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6"/>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6"/>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7" name="Google Shape;597;p16"/>
          <p:cNvGrpSpPr/>
          <p:nvPr/>
        </p:nvGrpSpPr>
        <p:grpSpPr>
          <a:xfrm rot="5400000" flipH="1">
            <a:off x="10151761" y="4815774"/>
            <a:ext cx="1170468" cy="2945455"/>
            <a:chOff x="-26858" y="-227337"/>
            <a:chExt cx="1093215" cy="2757917"/>
          </a:xfrm>
        </p:grpSpPr>
        <p:sp>
          <p:nvSpPr>
            <p:cNvPr id="598" name="Google Shape;598;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6917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620"/>
        <p:cNvGrpSpPr/>
        <p:nvPr/>
      </p:nvGrpSpPr>
      <p:grpSpPr>
        <a:xfrm>
          <a:off x="0" y="0"/>
          <a:ext cx="0" cy="0"/>
          <a:chOff x="0" y="0"/>
          <a:chExt cx="0" cy="0"/>
        </a:xfrm>
      </p:grpSpPr>
      <p:sp>
        <p:nvSpPr>
          <p:cNvPr id="621" name="Google Shape;621;p17"/>
          <p:cNvSpPr txBox="1">
            <a:spLocks noGrp="1"/>
          </p:cNvSpPr>
          <p:nvPr>
            <p:ph type="subTitle" idx="1"/>
          </p:nvPr>
        </p:nvSpPr>
        <p:spPr>
          <a:xfrm>
            <a:off x="1865376" y="2028000"/>
            <a:ext cx="1975200" cy="52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22" name="Google Shape;622;p17"/>
          <p:cNvSpPr txBox="1">
            <a:spLocks noGrp="1"/>
          </p:cNvSpPr>
          <p:nvPr>
            <p:ph type="subTitle" idx="2"/>
          </p:nvPr>
        </p:nvSpPr>
        <p:spPr>
          <a:xfrm>
            <a:off x="950976" y="2389696"/>
            <a:ext cx="2889600" cy="7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r>
              <a:rPr lang="ru-RU" smtClean="0"/>
              <a:t>Образец подзаголовка</a:t>
            </a:r>
            <a:endParaRPr/>
          </a:p>
        </p:txBody>
      </p:sp>
      <p:sp>
        <p:nvSpPr>
          <p:cNvPr id="623" name="Google Shape;623;p17"/>
          <p:cNvSpPr txBox="1">
            <a:spLocks noGrp="1"/>
          </p:cNvSpPr>
          <p:nvPr>
            <p:ph type="subTitle" idx="3"/>
          </p:nvPr>
        </p:nvSpPr>
        <p:spPr>
          <a:xfrm>
            <a:off x="1865376" y="4251008"/>
            <a:ext cx="1975200" cy="52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24" name="Google Shape;624;p17"/>
          <p:cNvSpPr txBox="1">
            <a:spLocks noGrp="1"/>
          </p:cNvSpPr>
          <p:nvPr>
            <p:ph type="subTitle" idx="4"/>
          </p:nvPr>
        </p:nvSpPr>
        <p:spPr>
          <a:xfrm>
            <a:off x="950976" y="4612704"/>
            <a:ext cx="2889600" cy="7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r>
              <a:rPr lang="ru-RU" smtClean="0"/>
              <a:t>Образец подзаголовка</a:t>
            </a:r>
            <a:endParaRPr/>
          </a:p>
        </p:txBody>
      </p:sp>
      <p:sp>
        <p:nvSpPr>
          <p:cNvPr id="625" name="Google Shape;625;p17"/>
          <p:cNvSpPr txBox="1">
            <a:spLocks noGrp="1"/>
          </p:cNvSpPr>
          <p:nvPr>
            <p:ph type="subTitle" idx="5"/>
          </p:nvPr>
        </p:nvSpPr>
        <p:spPr>
          <a:xfrm>
            <a:off x="8351520" y="2028000"/>
            <a:ext cx="1975200" cy="52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26" name="Google Shape;626;p17"/>
          <p:cNvSpPr txBox="1">
            <a:spLocks noGrp="1"/>
          </p:cNvSpPr>
          <p:nvPr>
            <p:ph type="subTitle" idx="6"/>
          </p:nvPr>
        </p:nvSpPr>
        <p:spPr>
          <a:xfrm>
            <a:off x="8351520" y="2389696"/>
            <a:ext cx="28896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27" name="Google Shape;627;p17"/>
          <p:cNvSpPr txBox="1">
            <a:spLocks noGrp="1"/>
          </p:cNvSpPr>
          <p:nvPr>
            <p:ph type="subTitle" idx="7"/>
          </p:nvPr>
        </p:nvSpPr>
        <p:spPr>
          <a:xfrm>
            <a:off x="8351520" y="4251008"/>
            <a:ext cx="1975200" cy="52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28" name="Google Shape;628;p17"/>
          <p:cNvSpPr txBox="1">
            <a:spLocks noGrp="1"/>
          </p:cNvSpPr>
          <p:nvPr>
            <p:ph type="subTitle" idx="8"/>
          </p:nvPr>
        </p:nvSpPr>
        <p:spPr>
          <a:xfrm>
            <a:off x="8351520" y="4612704"/>
            <a:ext cx="28896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29" name="Google Shape;629;p17"/>
          <p:cNvSpPr txBox="1">
            <a:spLocks noGrp="1"/>
          </p:cNvSpPr>
          <p:nvPr>
            <p:ph type="ctrTitle"/>
          </p:nvPr>
        </p:nvSpPr>
        <p:spPr>
          <a:xfrm flipH="1">
            <a:off x="1027600" y="624600"/>
            <a:ext cx="5068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ru-RU" smtClean="0"/>
              <a:t>Образец заголовка</a:t>
            </a:r>
            <a:endParaRPr/>
          </a:p>
        </p:txBody>
      </p:sp>
      <p:cxnSp>
        <p:nvCxnSpPr>
          <p:cNvPr id="630" name="Google Shape;630;p17"/>
          <p:cNvCxnSpPr/>
          <p:nvPr/>
        </p:nvCxnSpPr>
        <p:spPr>
          <a:xfrm>
            <a:off x="664033" y="-85233"/>
            <a:ext cx="0" cy="1498800"/>
          </a:xfrm>
          <a:prstGeom prst="straightConnector1">
            <a:avLst/>
          </a:prstGeom>
          <a:noFill/>
          <a:ln w="28575" cap="flat" cmpd="sng">
            <a:solidFill>
              <a:schemeClr val="lt2"/>
            </a:solidFill>
            <a:prstDash val="solid"/>
            <a:round/>
            <a:headEnd type="none" w="med" len="med"/>
            <a:tailEnd type="none" w="med" len="med"/>
          </a:ln>
        </p:spPr>
      </p:cxnSp>
      <p:grpSp>
        <p:nvGrpSpPr>
          <p:cNvPr id="631" name="Google Shape;631;p17"/>
          <p:cNvGrpSpPr/>
          <p:nvPr/>
        </p:nvGrpSpPr>
        <p:grpSpPr>
          <a:xfrm rot="5400000" flipH="1">
            <a:off x="10151761" y="4815774"/>
            <a:ext cx="1170468" cy="2945455"/>
            <a:chOff x="-26858" y="-227337"/>
            <a:chExt cx="1093215" cy="2757917"/>
          </a:xfrm>
        </p:grpSpPr>
        <p:sp>
          <p:nvSpPr>
            <p:cNvPr id="632" name="Google Shape;632;p1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21173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654"/>
        <p:cNvGrpSpPr/>
        <p:nvPr/>
      </p:nvGrpSpPr>
      <p:grpSpPr>
        <a:xfrm>
          <a:off x="0" y="0"/>
          <a:ext cx="0" cy="0"/>
          <a:chOff x="0" y="0"/>
          <a:chExt cx="0" cy="0"/>
        </a:xfrm>
      </p:grpSpPr>
      <p:sp>
        <p:nvSpPr>
          <p:cNvPr id="655" name="Google Shape;655;p18"/>
          <p:cNvSpPr txBox="1">
            <a:spLocks noGrp="1"/>
          </p:cNvSpPr>
          <p:nvPr>
            <p:ph type="ctrTitle"/>
          </p:nvPr>
        </p:nvSpPr>
        <p:spPr>
          <a:xfrm>
            <a:off x="6096001" y="624600"/>
            <a:ext cx="50532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000"/>
            </a:lvl1pPr>
            <a:lvl2pPr lvl="1" algn="r" rtl="0">
              <a:spcBef>
                <a:spcPts val="0"/>
              </a:spcBef>
              <a:spcAft>
                <a:spcPts val="0"/>
              </a:spcAft>
              <a:buSzPts val="1600"/>
              <a:buNone/>
              <a:defRPr sz="2133"/>
            </a:lvl2pPr>
            <a:lvl3pPr lvl="2" algn="r" rtl="0">
              <a:spcBef>
                <a:spcPts val="0"/>
              </a:spcBef>
              <a:spcAft>
                <a:spcPts val="0"/>
              </a:spcAft>
              <a:buSzPts val="1600"/>
              <a:buNone/>
              <a:defRPr sz="2133"/>
            </a:lvl3pPr>
            <a:lvl4pPr lvl="3" algn="r" rtl="0">
              <a:spcBef>
                <a:spcPts val="0"/>
              </a:spcBef>
              <a:spcAft>
                <a:spcPts val="0"/>
              </a:spcAft>
              <a:buSzPts val="1600"/>
              <a:buNone/>
              <a:defRPr sz="2133"/>
            </a:lvl4pPr>
            <a:lvl5pPr lvl="4" algn="r" rtl="0">
              <a:spcBef>
                <a:spcPts val="0"/>
              </a:spcBef>
              <a:spcAft>
                <a:spcPts val="0"/>
              </a:spcAft>
              <a:buSzPts val="1600"/>
              <a:buNone/>
              <a:defRPr sz="2133"/>
            </a:lvl5pPr>
            <a:lvl6pPr lvl="5" algn="r" rtl="0">
              <a:spcBef>
                <a:spcPts val="0"/>
              </a:spcBef>
              <a:spcAft>
                <a:spcPts val="0"/>
              </a:spcAft>
              <a:buSzPts val="1600"/>
              <a:buNone/>
              <a:defRPr sz="2133"/>
            </a:lvl6pPr>
            <a:lvl7pPr lvl="6" algn="r" rtl="0">
              <a:spcBef>
                <a:spcPts val="0"/>
              </a:spcBef>
              <a:spcAft>
                <a:spcPts val="0"/>
              </a:spcAft>
              <a:buSzPts val="1600"/>
              <a:buNone/>
              <a:defRPr sz="2133"/>
            </a:lvl7pPr>
            <a:lvl8pPr lvl="7" algn="r" rtl="0">
              <a:spcBef>
                <a:spcPts val="0"/>
              </a:spcBef>
              <a:spcAft>
                <a:spcPts val="0"/>
              </a:spcAft>
              <a:buSzPts val="1600"/>
              <a:buNone/>
              <a:defRPr sz="2133"/>
            </a:lvl8pPr>
            <a:lvl9pPr lvl="8" algn="r" rtl="0">
              <a:spcBef>
                <a:spcPts val="0"/>
              </a:spcBef>
              <a:spcAft>
                <a:spcPts val="0"/>
              </a:spcAft>
              <a:buSzPts val="1600"/>
              <a:buNone/>
              <a:defRPr sz="2133"/>
            </a:lvl9pPr>
          </a:lstStyle>
          <a:p>
            <a:r>
              <a:rPr lang="ru-RU" smtClean="0"/>
              <a:t>Образец заголовка</a:t>
            </a:r>
            <a:endParaRPr/>
          </a:p>
        </p:txBody>
      </p:sp>
      <p:cxnSp>
        <p:nvCxnSpPr>
          <p:cNvPr id="656" name="Google Shape;656;p18"/>
          <p:cNvCxnSpPr/>
          <p:nvPr/>
        </p:nvCxnSpPr>
        <p:spPr>
          <a:xfrm>
            <a:off x="11512900" y="-2139533"/>
            <a:ext cx="0" cy="3553200"/>
          </a:xfrm>
          <a:prstGeom prst="straightConnector1">
            <a:avLst/>
          </a:prstGeom>
          <a:noFill/>
          <a:ln w="28575" cap="flat" cmpd="sng">
            <a:solidFill>
              <a:schemeClr val="accent4"/>
            </a:solidFill>
            <a:prstDash val="solid"/>
            <a:round/>
            <a:headEnd type="none" w="med" len="med"/>
            <a:tailEnd type="none" w="med" len="med"/>
          </a:ln>
        </p:spPr>
      </p:cxnSp>
      <p:grpSp>
        <p:nvGrpSpPr>
          <p:cNvPr id="657" name="Google Shape;657;p18"/>
          <p:cNvGrpSpPr/>
          <p:nvPr/>
        </p:nvGrpSpPr>
        <p:grpSpPr>
          <a:xfrm rot="-5400000">
            <a:off x="887494" y="4815774"/>
            <a:ext cx="1170468" cy="2945455"/>
            <a:chOff x="-26858" y="-227337"/>
            <a:chExt cx="1093215" cy="2757917"/>
          </a:xfrm>
        </p:grpSpPr>
        <p:sp>
          <p:nvSpPr>
            <p:cNvPr id="658" name="Google Shape;658;p1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1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1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1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80" name="Google Shape;680;p18"/>
          <p:cNvSpPr txBox="1">
            <a:spLocks noGrp="1"/>
          </p:cNvSpPr>
          <p:nvPr>
            <p:ph type="subTitle" idx="1"/>
          </p:nvPr>
        </p:nvSpPr>
        <p:spPr>
          <a:xfrm>
            <a:off x="2523744" y="1894656"/>
            <a:ext cx="1670400" cy="57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81" name="Google Shape;681;p18"/>
          <p:cNvSpPr txBox="1">
            <a:spLocks noGrp="1"/>
          </p:cNvSpPr>
          <p:nvPr>
            <p:ph type="subTitle" idx="2"/>
          </p:nvPr>
        </p:nvSpPr>
        <p:spPr>
          <a:xfrm>
            <a:off x="2523744" y="2650560"/>
            <a:ext cx="3084400" cy="58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82" name="Google Shape;682;p18"/>
          <p:cNvSpPr txBox="1">
            <a:spLocks noGrp="1"/>
          </p:cNvSpPr>
          <p:nvPr>
            <p:ph type="subTitle" idx="3"/>
          </p:nvPr>
        </p:nvSpPr>
        <p:spPr>
          <a:xfrm>
            <a:off x="2523744" y="3968463"/>
            <a:ext cx="1670400" cy="57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83" name="Google Shape;683;p18"/>
          <p:cNvSpPr txBox="1">
            <a:spLocks noGrp="1"/>
          </p:cNvSpPr>
          <p:nvPr>
            <p:ph type="subTitle" idx="4"/>
          </p:nvPr>
        </p:nvSpPr>
        <p:spPr>
          <a:xfrm>
            <a:off x="2523744" y="4724367"/>
            <a:ext cx="3084400" cy="58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84" name="Google Shape;684;p18"/>
          <p:cNvSpPr txBox="1">
            <a:spLocks noGrp="1"/>
          </p:cNvSpPr>
          <p:nvPr>
            <p:ph type="subTitle" idx="5"/>
          </p:nvPr>
        </p:nvSpPr>
        <p:spPr>
          <a:xfrm>
            <a:off x="7973568" y="1894656"/>
            <a:ext cx="1670400" cy="57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85" name="Google Shape;685;p18"/>
          <p:cNvSpPr txBox="1">
            <a:spLocks noGrp="1"/>
          </p:cNvSpPr>
          <p:nvPr>
            <p:ph type="subTitle" idx="6"/>
          </p:nvPr>
        </p:nvSpPr>
        <p:spPr>
          <a:xfrm>
            <a:off x="7973568" y="2650560"/>
            <a:ext cx="3084400" cy="58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86" name="Google Shape;686;p18"/>
          <p:cNvSpPr txBox="1">
            <a:spLocks noGrp="1"/>
          </p:cNvSpPr>
          <p:nvPr>
            <p:ph type="subTitle" idx="7"/>
          </p:nvPr>
        </p:nvSpPr>
        <p:spPr>
          <a:xfrm>
            <a:off x="7973568" y="3968463"/>
            <a:ext cx="1670400" cy="57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687" name="Google Shape;687;p18"/>
          <p:cNvSpPr txBox="1">
            <a:spLocks noGrp="1"/>
          </p:cNvSpPr>
          <p:nvPr>
            <p:ph type="subTitle" idx="8"/>
          </p:nvPr>
        </p:nvSpPr>
        <p:spPr>
          <a:xfrm>
            <a:off x="7973568" y="4724367"/>
            <a:ext cx="3084400" cy="58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Tree>
    <p:extLst>
      <p:ext uri="{BB962C8B-B14F-4D97-AF65-F5344CB8AC3E}">
        <p14:creationId xmlns:p14="http://schemas.microsoft.com/office/powerpoint/2010/main" val="10934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688"/>
        <p:cNvGrpSpPr/>
        <p:nvPr/>
      </p:nvGrpSpPr>
      <p:grpSpPr>
        <a:xfrm>
          <a:off x="0" y="0"/>
          <a:ext cx="0" cy="0"/>
          <a:chOff x="0" y="0"/>
          <a:chExt cx="0" cy="0"/>
        </a:xfrm>
      </p:grpSpPr>
      <p:sp>
        <p:nvSpPr>
          <p:cNvPr id="689" name="Google Shape;689;p19"/>
          <p:cNvSpPr txBox="1">
            <a:spLocks noGrp="1"/>
          </p:cNvSpPr>
          <p:nvPr>
            <p:ph type="ctrTitle"/>
          </p:nvPr>
        </p:nvSpPr>
        <p:spPr>
          <a:xfrm>
            <a:off x="6096001" y="624600"/>
            <a:ext cx="50532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000"/>
            </a:lvl1pPr>
            <a:lvl2pPr lvl="1" algn="r" rtl="0">
              <a:spcBef>
                <a:spcPts val="0"/>
              </a:spcBef>
              <a:spcAft>
                <a:spcPts val="0"/>
              </a:spcAft>
              <a:buSzPts val="1600"/>
              <a:buNone/>
              <a:defRPr sz="2133"/>
            </a:lvl2pPr>
            <a:lvl3pPr lvl="2" algn="r" rtl="0">
              <a:spcBef>
                <a:spcPts val="0"/>
              </a:spcBef>
              <a:spcAft>
                <a:spcPts val="0"/>
              </a:spcAft>
              <a:buSzPts val="1600"/>
              <a:buNone/>
              <a:defRPr sz="2133"/>
            </a:lvl3pPr>
            <a:lvl4pPr lvl="3" algn="r" rtl="0">
              <a:spcBef>
                <a:spcPts val="0"/>
              </a:spcBef>
              <a:spcAft>
                <a:spcPts val="0"/>
              </a:spcAft>
              <a:buSzPts val="1600"/>
              <a:buNone/>
              <a:defRPr sz="2133"/>
            </a:lvl4pPr>
            <a:lvl5pPr lvl="4" algn="r" rtl="0">
              <a:spcBef>
                <a:spcPts val="0"/>
              </a:spcBef>
              <a:spcAft>
                <a:spcPts val="0"/>
              </a:spcAft>
              <a:buSzPts val="1600"/>
              <a:buNone/>
              <a:defRPr sz="2133"/>
            </a:lvl5pPr>
            <a:lvl6pPr lvl="5" algn="r" rtl="0">
              <a:spcBef>
                <a:spcPts val="0"/>
              </a:spcBef>
              <a:spcAft>
                <a:spcPts val="0"/>
              </a:spcAft>
              <a:buSzPts val="1600"/>
              <a:buNone/>
              <a:defRPr sz="2133"/>
            </a:lvl6pPr>
            <a:lvl7pPr lvl="6" algn="r" rtl="0">
              <a:spcBef>
                <a:spcPts val="0"/>
              </a:spcBef>
              <a:spcAft>
                <a:spcPts val="0"/>
              </a:spcAft>
              <a:buSzPts val="1600"/>
              <a:buNone/>
              <a:defRPr sz="2133"/>
            </a:lvl7pPr>
            <a:lvl8pPr lvl="7" algn="r" rtl="0">
              <a:spcBef>
                <a:spcPts val="0"/>
              </a:spcBef>
              <a:spcAft>
                <a:spcPts val="0"/>
              </a:spcAft>
              <a:buSzPts val="1600"/>
              <a:buNone/>
              <a:defRPr sz="2133"/>
            </a:lvl8pPr>
            <a:lvl9pPr lvl="8" algn="r" rtl="0">
              <a:spcBef>
                <a:spcPts val="0"/>
              </a:spcBef>
              <a:spcAft>
                <a:spcPts val="0"/>
              </a:spcAft>
              <a:buSzPts val="1600"/>
              <a:buNone/>
              <a:defRPr sz="2133"/>
            </a:lvl9pPr>
          </a:lstStyle>
          <a:p>
            <a:r>
              <a:rPr lang="ru-RU" smtClean="0"/>
              <a:t>Образец заголовка</a:t>
            </a:r>
            <a:endParaRPr/>
          </a:p>
        </p:txBody>
      </p:sp>
      <p:cxnSp>
        <p:nvCxnSpPr>
          <p:cNvPr id="690" name="Google Shape;690;p19"/>
          <p:cNvCxnSpPr/>
          <p:nvPr/>
        </p:nvCxnSpPr>
        <p:spPr>
          <a:xfrm>
            <a:off x="11512900" y="-2139533"/>
            <a:ext cx="0" cy="3553200"/>
          </a:xfrm>
          <a:prstGeom prst="straightConnector1">
            <a:avLst/>
          </a:prstGeom>
          <a:noFill/>
          <a:ln w="28575" cap="flat" cmpd="sng">
            <a:solidFill>
              <a:schemeClr val="accent4"/>
            </a:solidFill>
            <a:prstDash val="solid"/>
            <a:round/>
            <a:headEnd type="none" w="med" len="med"/>
            <a:tailEnd type="none" w="med" len="med"/>
          </a:ln>
        </p:spPr>
      </p:cxnSp>
      <p:grpSp>
        <p:nvGrpSpPr>
          <p:cNvPr id="691" name="Google Shape;691;p19"/>
          <p:cNvGrpSpPr/>
          <p:nvPr/>
        </p:nvGrpSpPr>
        <p:grpSpPr>
          <a:xfrm rot="-5400000">
            <a:off x="887494" y="4815774"/>
            <a:ext cx="1170468" cy="2945455"/>
            <a:chOff x="-26858" y="-227337"/>
            <a:chExt cx="1093215" cy="2757917"/>
          </a:xfrm>
        </p:grpSpPr>
        <p:sp>
          <p:nvSpPr>
            <p:cNvPr id="692" name="Google Shape;692;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9"/>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14" name="Google Shape;714;p19"/>
          <p:cNvSpPr txBox="1">
            <a:spLocks noGrp="1"/>
          </p:cNvSpPr>
          <p:nvPr>
            <p:ph type="subTitle" idx="1"/>
          </p:nvPr>
        </p:nvSpPr>
        <p:spPr>
          <a:xfrm>
            <a:off x="1182624" y="1682496"/>
            <a:ext cx="1572800" cy="5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ru-RU" smtClean="0"/>
              <a:t>Образец подзаголовка</a:t>
            </a:r>
            <a:endParaRPr/>
          </a:p>
        </p:txBody>
      </p:sp>
      <p:sp>
        <p:nvSpPr>
          <p:cNvPr id="715" name="Google Shape;715;p19"/>
          <p:cNvSpPr txBox="1">
            <a:spLocks noGrp="1"/>
          </p:cNvSpPr>
          <p:nvPr>
            <p:ph type="subTitle" idx="2"/>
          </p:nvPr>
        </p:nvSpPr>
        <p:spPr>
          <a:xfrm>
            <a:off x="999744" y="4340352"/>
            <a:ext cx="1938400" cy="10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ru-RU" smtClean="0"/>
              <a:t>Образец подзаголовка</a:t>
            </a:r>
            <a:endParaRPr/>
          </a:p>
        </p:txBody>
      </p:sp>
      <p:sp>
        <p:nvSpPr>
          <p:cNvPr id="716" name="Google Shape;716;p19"/>
          <p:cNvSpPr txBox="1">
            <a:spLocks noGrp="1"/>
          </p:cNvSpPr>
          <p:nvPr>
            <p:ph type="subTitle" idx="3"/>
          </p:nvPr>
        </p:nvSpPr>
        <p:spPr>
          <a:xfrm>
            <a:off x="9436608" y="1682496"/>
            <a:ext cx="1572800" cy="5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ru-RU" smtClean="0"/>
              <a:t>Образец подзаголовка</a:t>
            </a:r>
            <a:endParaRPr/>
          </a:p>
        </p:txBody>
      </p:sp>
      <p:sp>
        <p:nvSpPr>
          <p:cNvPr id="717" name="Google Shape;717;p19"/>
          <p:cNvSpPr txBox="1">
            <a:spLocks noGrp="1"/>
          </p:cNvSpPr>
          <p:nvPr>
            <p:ph type="subTitle" idx="4"/>
          </p:nvPr>
        </p:nvSpPr>
        <p:spPr>
          <a:xfrm>
            <a:off x="9253728" y="4340352"/>
            <a:ext cx="1938400" cy="10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ru-RU" smtClean="0"/>
              <a:t>Образец подзаголовка</a:t>
            </a:r>
            <a:endParaRPr/>
          </a:p>
        </p:txBody>
      </p:sp>
      <p:sp>
        <p:nvSpPr>
          <p:cNvPr id="718" name="Google Shape;718;p19"/>
          <p:cNvSpPr txBox="1">
            <a:spLocks noGrp="1"/>
          </p:cNvSpPr>
          <p:nvPr>
            <p:ph type="subTitle" idx="5"/>
          </p:nvPr>
        </p:nvSpPr>
        <p:spPr>
          <a:xfrm>
            <a:off x="3933857" y="1682496"/>
            <a:ext cx="1572800" cy="5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ru-RU" smtClean="0"/>
              <a:t>Образец подзаголовка</a:t>
            </a:r>
            <a:endParaRPr/>
          </a:p>
        </p:txBody>
      </p:sp>
      <p:sp>
        <p:nvSpPr>
          <p:cNvPr id="719" name="Google Shape;719;p19"/>
          <p:cNvSpPr txBox="1">
            <a:spLocks noGrp="1"/>
          </p:cNvSpPr>
          <p:nvPr>
            <p:ph type="subTitle" idx="6"/>
          </p:nvPr>
        </p:nvSpPr>
        <p:spPr>
          <a:xfrm>
            <a:off x="3751072" y="4340352"/>
            <a:ext cx="1938400" cy="10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ru-RU" smtClean="0"/>
              <a:t>Образец подзаголовка</a:t>
            </a:r>
            <a:endParaRPr/>
          </a:p>
        </p:txBody>
      </p:sp>
      <p:sp>
        <p:nvSpPr>
          <p:cNvPr id="720" name="Google Shape;720;p19"/>
          <p:cNvSpPr txBox="1">
            <a:spLocks noGrp="1"/>
          </p:cNvSpPr>
          <p:nvPr>
            <p:ph type="subTitle" idx="7"/>
          </p:nvPr>
        </p:nvSpPr>
        <p:spPr>
          <a:xfrm>
            <a:off x="6685224" y="1682496"/>
            <a:ext cx="1572800" cy="5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667">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ru-RU" smtClean="0"/>
              <a:t>Образец подзаголовка</a:t>
            </a:r>
            <a:endParaRPr/>
          </a:p>
        </p:txBody>
      </p:sp>
      <p:sp>
        <p:nvSpPr>
          <p:cNvPr id="721" name="Google Shape;721;p19"/>
          <p:cNvSpPr txBox="1">
            <a:spLocks noGrp="1"/>
          </p:cNvSpPr>
          <p:nvPr>
            <p:ph type="subTitle" idx="8"/>
          </p:nvPr>
        </p:nvSpPr>
        <p:spPr>
          <a:xfrm>
            <a:off x="6502400" y="4340352"/>
            <a:ext cx="1938400" cy="10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ru-RU" smtClean="0"/>
              <a:t>Образец подзаголовка</a:t>
            </a:r>
            <a:endParaRPr/>
          </a:p>
        </p:txBody>
      </p:sp>
    </p:spTree>
    <p:extLst>
      <p:ext uri="{BB962C8B-B14F-4D97-AF65-F5344CB8AC3E}">
        <p14:creationId xmlns:p14="http://schemas.microsoft.com/office/powerpoint/2010/main" val="155744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722"/>
        <p:cNvGrpSpPr/>
        <p:nvPr/>
      </p:nvGrpSpPr>
      <p:grpSpPr>
        <a:xfrm>
          <a:off x="0" y="0"/>
          <a:ext cx="0" cy="0"/>
          <a:chOff x="0" y="0"/>
          <a:chExt cx="0" cy="0"/>
        </a:xfrm>
      </p:grpSpPr>
      <p:grpSp>
        <p:nvGrpSpPr>
          <p:cNvPr id="723" name="Google Shape;723;p20"/>
          <p:cNvGrpSpPr/>
          <p:nvPr/>
        </p:nvGrpSpPr>
        <p:grpSpPr>
          <a:xfrm>
            <a:off x="9465601" y="3911633"/>
            <a:ext cx="2726391" cy="2946368"/>
            <a:chOff x="1384075" y="241450"/>
            <a:chExt cx="4822625" cy="5215425"/>
          </a:xfrm>
        </p:grpSpPr>
        <p:sp>
          <p:nvSpPr>
            <p:cNvPr id="724" name="Google Shape;724;p20"/>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0"/>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0"/>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0"/>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0"/>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0"/>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0"/>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0"/>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0"/>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0"/>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0"/>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0"/>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0"/>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0"/>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0"/>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0"/>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20"/>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0"/>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0"/>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0"/>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0"/>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0"/>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0"/>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0"/>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20"/>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0"/>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20"/>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20"/>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0"/>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0"/>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0"/>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0"/>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20"/>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0"/>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0"/>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20"/>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0"/>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0"/>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20"/>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0"/>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8" name="Google Shape;768;p20"/>
          <p:cNvGrpSpPr/>
          <p:nvPr/>
        </p:nvGrpSpPr>
        <p:grpSpPr>
          <a:xfrm>
            <a:off x="-101599" y="-101599"/>
            <a:ext cx="3048137" cy="3860716"/>
            <a:chOff x="-26858" y="-227337"/>
            <a:chExt cx="2186403" cy="2757917"/>
          </a:xfrm>
        </p:grpSpPr>
        <p:sp>
          <p:nvSpPr>
            <p:cNvPr id="769" name="Google Shape;769;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2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2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0"/>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0"/>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2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2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2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0"/>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2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20"/>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0"/>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20"/>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0"/>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20"/>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20"/>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20"/>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20"/>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20"/>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20"/>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20"/>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20"/>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20"/>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8648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021600" y="1496133"/>
            <a:ext cx="4702800" cy="1778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8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ru-RU" smtClean="0"/>
              <a:t>Образец заголовка</a:t>
            </a:r>
            <a:endParaRPr/>
          </a:p>
        </p:txBody>
      </p:sp>
      <p:sp>
        <p:nvSpPr>
          <p:cNvPr id="13" name="Google Shape;13;p3"/>
          <p:cNvSpPr txBox="1">
            <a:spLocks noGrp="1"/>
          </p:cNvSpPr>
          <p:nvPr>
            <p:ph type="title" idx="2" hasCustomPrompt="1"/>
          </p:nvPr>
        </p:nvSpPr>
        <p:spPr>
          <a:xfrm>
            <a:off x="1866400" y="1496133"/>
            <a:ext cx="1952000" cy="88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8000"/>
            </a:lvl1pPr>
            <a:lvl2pPr lvl="1" rtl="0">
              <a:spcBef>
                <a:spcPts val="0"/>
              </a:spcBef>
              <a:spcAft>
                <a:spcPts val="0"/>
              </a:spcAft>
              <a:buSzPts val="12000"/>
              <a:buFont typeface="Montserrat Light"/>
              <a:buNone/>
              <a:defRPr sz="16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6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6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6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6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6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6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6000">
                <a:latin typeface="Montserrat Light"/>
                <a:ea typeface="Montserrat Light"/>
                <a:cs typeface="Montserrat Light"/>
                <a:sym typeface="Montserrat Light"/>
              </a:defRPr>
            </a:lvl9pPr>
          </a:lstStyle>
          <a:p>
            <a:r>
              <a:t>xx%</a:t>
            </a:r>
          </a:p>
        </p:txBody>
      </p:sp>
      <p:sp>
        <p:nvSpPr>
          <p:cNvPr id="14" name="Google Shape;14;p3"/>
          <p:cNvSpPr txBox="1">
            <a:spLocks noGrp="1"/>
          </p:cNvSpPr>
          <p:nvPr>
            <p:ph type="subTitle" idx="1"/>
          </p:nvPr>
        </p:nvSpPr>
        <p:spPr>
          <a:xfrm>
            <a:off x="4021600" y="4316197"/>
            <a:ext cx="3185600" cy="7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3067">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3067">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3067">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3067">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3067">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3067">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3067">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3067">
                <a:solidFill>
                  <a:schemeClr val="dk1"/>
                </a:solidFill>
                <a:latin typeface="Roboto Condensed"/>
                <a:ea typeface="Roboto Condensed"/>
                <a:cs typeface="Roboto Condensed"/>
                <a:sym typeface="Roboto Condensed"/>
              </a:defRPr>
            </a:lvl9pPr>
          </a:lstStyle>
          <a:p>
            <a:r>
              <a:rPr lang="ru-RU" smtClean="0"/>
              <a:t>Образец подзаголовка</a:t>
            </a:r>
            <a:endParaRPr/>
          </a:p>
        </p:txBody>
      </p:sp>
      <p:cxnSp>
        <p:nvCxnSpPr>
          <p:cNvPr id="15" name="Google Shape;15;p3"/>
          <p:cNvCxnSpPr/>
          <p:nvPr/>
        </p:nvCxnSpPr>
        <p:spPr>
          <a:xfrm>
            <a:off x="3921217" y="-16"/>
            <a:ext cx="0" cy="3671600"/>
          </a:xfrm>
          <a:prstGeom prst="straightConnector1">
            <a:avLst/>
          </a:prstGeom>
          <a:noFill/>
          <a:ln w="28575" cap="flat" cmpd="sng">
            <a:solidFill>
              <a:schemeClr val="accent4"/>
            </a:solidFill>
            <a:prstDash val="solid"/>
            <a:round/>
            <a:headEnd type="none" w="med" len="med"/>
            <a:tailEnd type="none" w="med" len="med"/>
          </a:ln>
        </p:spPr>
      </p:cxnSp>
      <p:grpSp>
        <p:nvGrpSpPr>
          <p:cNvPr id="16" name="Google Shape;16;p3"/>
          <p:cNvGrpSpPr/>
          <p:nvPr/>
        </p:nvGrpSpPr>
        <p:grpSpPr>
          <a:xfrm flipH="1">
            <a:off x="1" y="3911633"/>
            <a:ext cx="2726391" cy="2946368"/>
            <a:chOff x="1384075" y="241450"/>
            <a:chExt cx="4822625" cy="5215425"/>
          </a:xfrm>
        </p:grpSpPr>
        <p:sp>
          <p:nvSpPr>
            <p:cNvPr id="17" name="Google Shape;17;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3"/>
          <p:cNvGrpSpPr/>
          <p:nvPr/>
        </p:nvGrpSpPr>
        <p:grpSpPr>
          <a:xfrm flipH="1">
            <a:off x="9245454" y="-101599"/>
            <a:ext cx="3048137" cy="3860716"/>
            <a:chOff x="-26858" y="-227337"/>
            <a:chExt cx="2186403" cy="2757917"/>
          </a:xfrm>
        </p:grpSpPr>
        <p:sp>
          <p:nvSpPr>
            <p:cNvPr id="62" name="Google Shape;6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8750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809"/>
        <p:cNvGrpSpPr/>
        <p:nvPr/>
      </p:nvGrpSpPr>
      <p:grpSpPr>
        <a:xfrm>
          <a:off x="0" y="0"/>
          <a:ext cx="0" cy="0"/>
          <a:chOff x="0" y="0"/>
          <a:chExt cx="0" cy="0"/>
        </a:xfrm>
      </p:grpSpPr>
      <p:grpSp>
        <p:nvGrpSpPr>
          <p:cNvPr id="810" name="Google Shape;810;p21"/>
          <p:cNvGrpSpPr/>
          <p:nvPr/>
        </p:nvGrpSpPr>
        <p:grpSpPr>
          <a:xfrm rot="5400000" flipH="1">
            <a:off x="10151761" y="4815774"/>
            <a:ext cx="1170468" cy="2945455"/>
            <a:chOff x="-26858" y="-227337"/>
            <a:chExt cx="1093215" cy="2757917"/>
          </a:xfrm>
        </p:grpSpPr>
        <p:sp>
          <p:nvSpPr>
            <p:cNvPr id="811" name="Google Shape;811;p2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2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2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2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2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2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2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2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2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2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2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2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2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2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2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2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2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2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05198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37"/>
        <p:cNvGrpSpPr/>
        <p:nvPr/>
      </p:nvGrpSpPr>
      <p:grpSpPr>
        <a:xfrm>
          <a:off x="0" y="0"/>
          <a:ext cx="0" cy="0"/>
          <a:chOff x="0" y="0"/>
          <a:chExt cx="0" cy="0"/>
        </a:xfrm>
      </p:grpSpPr>
    </p:spTree>
    <p:extLst>
      <p:ext uri="{BB962C8B-B14F-4D97-AF65-F5344CB8AC3E}">
        <p14:creationId xmlns:p14="http://schemas.microsoft.com/office/powerpoint/2010/main" val="2449068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41"/>
        <p:cNvGrpSpPr/>
        <p:nvPr/>
      </p:nvGrpSpPr>
      <p:grpSpPr>
        <a:xfrm>
          <a:off x="0" y="0"/>
          <a:ext cx="0" cy="0"/>
          <a:chOff x="0" y="0"/>
          <a:chExt cx="0" cy="0"/>
        </a:xfrm>
      </p:grpSpPr>
    </p:spTree>
    <p:extLst>
      <p:ext uri="{BB962C8B-B14F-4D97-AF65-F5344CB8AC3E}">
        <p14:creationId xmlns:p14="http://schemas.microsoft.com/office/powerpoint/2010/main" val="96009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2"/>
        <p:cNvGrpSpPr/>
        <p:nvPr/>
      </p:nvGrpSpPr>
      <p:grpSpPr>
        <a:xfrm>
          <a:off x="0" y="0"/>
          <a:ext cx="0" cy="0"/>
          <a:chOff x="0" y="0"/>
          <a:chExt cx="0" cy="0"/>
        </a:xfrm>
      </p:grpSpPr>
      <p:sp>
        <p:nvSpPr>
          <p:cNvPr id="103" name="Google Shape;103;p4"/>
          <p:cNvSpPr txBox="1">
            <a:spLocks noGrp="1"/>
          </p:cNvSpPr>
          <p:nvPr>
            <p:ph type="ctrTitle"/>
          </p:nvPr>
        </p:nvSpPr>
        <p:spPr>
          <a:xfrm flipH="1">
            <a:off x="1027633" y="624600"/>
            <a:ext cx="595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ru-RU" smtClean="0"/>
              <a:t>Образец заголовка</a:t>
            </a:r>
            <a:endParaRPr/>
          </a:p>
        </p:txBody>
      </p:sp>
      <p:cxnSp>
        <p:nvCxnSpPr>
          <p:cNvPr id="104" name="Google Shape;104;p4"/>
          <p:cNvCxnSpPr/>
          <p:nvPr/>
        </p:nvCxnSpPr>
        <p:spPr>
          <a:xfrm>
            <a:off x="664033" y="-85233"/>
            <a:ext cx="0" cy="1498800"/>
          </a:xfrm>
          <a:prstGeom prst="straightConnector1">
            <a:avLst/>
          </a:prstGeom>
          <a:noFill/>
          <a:ln w="28575" cap="flat" cmpd="sng">
            <a:solidFill>
              <a:schemeClr val="lt2"/>
            </a:solidFill>
            <a:prstDash val="solid"/>
            <a:round/>
            <a:headEnd type="none" w="med" len="med"/>
            <a:tailEnd type="none" w="med" len="med"/>
          </a:ln>
        </p:spPr>
      </p:cxnSp>
      <p:sp>
        <p:nvSpPr>
          <p:cNvPr id="105" name="Google Shape;105;p4"/>
          <p:cNvSpPr txBox="1">
            <a:spLocks noGrp="1"/>
          </p:cNvSpPr>
          <p:nvPr>
            <p:ph type="subTitle" idx="1"/>
          </p:nvPr>
        </p:nvSpPr>
        <p:spPr>
          <a:xfrm>
            <a:off x="1027600" y="1621567"/>
            <a:ext cx="10216800" cy="45232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AutoNum type="arabicPeriod"/>
              <a:defRPr sz="1333"/>
            </a:lvl1pPr>
            <a:lvl2pPr lvl="1" rtl="0">
              <a:spcBef>
                <a:spcPts val="2133"/>
              </a:spcBef>
              <a:spcAft>
                <a:spcPts val="0"/>
              </a:spcAft>
              <a:buSzPts val="1000"/>
              <a:buNone/>
              <a:defRPr sz="1333"/>
            </a:lvl2pPr>
            <a:lvl3pPr lvl="2" rtl="0">
              <a:spcBef>
                <a:spcPts val="2133"/>
              </a:spcBef>
              <a:spcAft>
                <a:spcPts val="0"/>
              </a:spcAft>
              <a:buSzPts val="1000"/>
              <a:buAutoNum type="romanLcPeriod"/>
              <a:defRPr sz="1333"/>
            </a:lvl3pPr>
            <a:lvl4pPr lvl="3" rtl="0">
              <a:spcBef>
                <a:spcPts val="2133"/>
              </a:spcBef>
              <a:spcAft>
                <a:spcPts val="0"/>
              </a:spcAft>
              <a:buSzPts val="1000"/>
              <a:buAutoNum type="arabicPeriod"/>
              <a:defRPr sz="1333"/>
            </a:lvl4pPr>
            <a:lvl5pPr lvl="4" rtl="0">
              <a:spcBef>
                <a:spcPts val="2133"/>
              </a:spcBef>
              <a:spcAft>
                <a:spcPts val="0"/>
              </a:spcAft>
              <a:buSzPts val="1000"/>
              <a:buAutoNum type="alphaLcPeriod"/>
              <a:defRPr sz="1333"/>
            </a:lvl5pPr>
            <a:lvl6pPr lvl="5" rtl="0">
              <a:spcBef>
                <a:spcPts val="2133"/>
              </a:spcBef>
              <a:spcAft>
                <a:spcPts val="0"/>
              </a:spcAft>
              <a:buSzPts val="1000"/>
              <a:buAutoNum type="romanLcPeriod"/>
              <a:defRPr sz="1333"/>
            </a:lvl6pPr>
            <a:lvl7pPr lvl="6" rtl="0">
              <a:spcBef>
                <a:spcPts val="2133"/>
              </a:spcBef>
              <a:spcAft>
                <a:spcPts val="0"/>
              </a:spcAft>
              <a:buSzPts val="1000"/>
              <a:buAutoNum type="arabicPeriod"/>
              <a:defRPr sz="1333"/>
            </a:lvl7pPr>
            <a:lvl8pPr lvl="7" rtl="0">
              <a:spcBef>
                <a:spcPts val="2133"/>
              </a:spcBef>
              <a:spcAft>
                <a:spcPts val="0"/>
              </a:spcAft>
              <a:buSzPts val="1000"/>
              <a:buAutoNum type="alphaLcPeriod"/>
              <a:defRPr sz="1333"/>
            </a:lvl8pPr>
            <a:lvl9pPr lvl="8" rtl="0">
              <a:spcBef>
                <a:spcPts val="2133"/>
              </a:spcBef>
              <a:spcAft>
                <a:spcPts val="2133"/>
              </a:spcAft>
              <a:buSzPts val="1000"/>
              <a:buAutoNum type="romanLcPeriod"/>
              <a:defRPr sz="1333"/>
            </a:lvl9pPr>
          </a:lstStyle>
          <a:p>
            <a:r>
              <a:rPr lang="ru-RU" smtClean="0"/>
              <a:t>Образец подзаголовка</a:t>
            </a:r>
            <a:endParaRPr/>
          </a:p>
        </p:txBody>
      </p:sp>
      <p:grpSp>
        <p:nvGrpSpPr>
          <p:cNvPr id="106" name="Google Shape;106;p4"/>
          <p:cNvGrpSpPr/>
          <p:nvPr/>
        </p:nvGrpSpPr>
        <p:grpSpPr>
          <a:xfrm rot="5400000" flipH="1">
            <a:off x="10151761" y="4815774"/>
            <a:ext cx="1170468" cy="2945455"/>
            <a:chOff x="-26858" y="-227337"/>
            <a:chExt cx="1093215" cy="2757917"/>
          </a:xfrm>
        </p:grpSpPr>
        <p:sp>
          <p:nvSpPr>
            <p:cNvPr id="107" name="Google Shape;107;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8114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9"/>
        <p:cNvGrpSpPr/>
        <p:nvPr/>
      </p:nvGrpSpPr>
      <p:grpSpPr>
        <a:xfrm>
          <a:off x="0" y="0"/>
          <a:ext cx="0" cy="0"/>
          <a:chOff x="0" y="0"/>
          <a:chExt cx="0" cy="0"/>
        </a:xfrm>
      </p:grpSpPr>
      <p:sp>
        <p:nvSpPr>
          <p:cNvPr id="130" name="Google Shape;130;p5"/>
          <p:cNvSpPr txBox="1">
            <a:spLocks noGrp="1"/>
          </p:cNvSpPr>
          <p:nvPr>
            <p:ph type="ctrTitle"/>
          </p:nvPr>
        </p:nvSpPr>
        <p:spPr>
          <a:xfrm flipH="1">
            <a:off x="1027600" y="624600"/>
            <a:ext cx="10794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ru-RU" smtClean="0"/>
              <a:t>Образец заголовка</a:t>
            </a:r>
            <a:endParaRPr/>
          </a:p>
        </p:txBody>
      </p:sp>
      <p:cxnSp>
        <p:nvCxnSpPr>
          <p:cNvPr id="131" name="Google Shape;131;p5"/>
          <p:cNvCxnSpPr/>
          <p:nvPr/>
        </p:nvCxnSpPr>
        <p:spPr>
          <a:xfrm>
            <a:off x="664033" y="-59600"/>
            <a:ext cx="0" cy="1473200"/>
          </a:xfrm>
          <a:prstGeom prst="straightConnector1">
            <a:avLst/>
          </a:prstGeom>
          <a:noFill/>
          <a:ln w="28575" cap="flat" cmpd="sng">
            <a:solidFill>
              <a:schemeClr val="lt2"/>
            </a:solidFill>
            <a:prstDash val="solid"/>
            <a:round/>
            <a:headEnd type="none" w="med" len="med"/>
            <a:tailEnd type="none" w="med" len="med"/>
          </a:ln>
        </p:spPr>
      </p:cxnSp>
      <p:sp>
        <p:nvSpPr>
          <p:cNvPr id="132" name="Google Shape;132;p5"/>
          <p:cNvSpPr txBox="1">
            <a:spLocks noGrp="1"/>
          </p:cNvSpPr>
          <p:nvPr>
            <p:ph type="subTitle" idx="1"/>
          </p:nvPr>
        </p:nvSpPr>
        <p:spPr>
          <a:xfrm>
            <a:off x="4374417" y="1395000"/>
            <a:ext cx="2621200" cy="7680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ru-RU" smtClean="0"/>
              <a:t>Образец подзаголовка</a:t>
            </a:r>
            <a:endParaRPr/>
          </a:p>
        </p:txBody>
      </p:sp>
      <p:sp>
        <p:nvSpPr>
          <p:cNvPr id="133" name="Google Shape;133;p5"/>
          <p:cNvSpPr txBox="1">
            <a:spLocks noGrp="1"/>
          </p:cNvSpPr>
          <p:nvPr>
            <p:ph type="subTitle" idx="2"/>
          </p:nvPr>
        </p:nvSpPr>
        <p:spPr>
          <a:xfrm>
            <a:off x="4376933" y="2567268"/>
            <a:ext cx="6152000" cy="94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467"/>
            </a:lvl2pPr>
            <a:lvl3pPr lvl="2" rtl="0">
              <a:spcBef>
                <a:spcPts val="2133"/>
              </a:spcBef>
              <a:spcAft>
                <a:spcPts val="0"/>
              </a:spcAft>
              <a:buSzPts val="1100"/>
              <a:buChar char="■"/>
              <a:defRPr sz="1467"/>
            </a:lvl3pPr>
            <a:lvl4pPr lvl="3" rtl="0">
              <a:spcBef>
                <a:spcPts val="2133"/>
              </a:spcBef>
              <a:spcAft>
                <a:spcPts val="0"/>
              </a:spcAft>
              <a:buSzPts val="1100"/>
              <a:buChar char="●"/>
              <a:defRPr sz="1467"/>
            </a:lvl4pPr>
            <a:lvl5pPr lvl="4" rtl="0">
              <a:spcBef>
                <a:spcPts val="2133"/>
              </a:spcBef>
              <a:spcAft>
                <a:spcPts val="0"/>
              </a:spcAft>
              <a:buSzPts val="1100"/>
              <a:buChar char="○"/>
              <a:defRPr sz="1467"/>
            </a:lvl5pPr>
            <a:lvl6pPr lvl="5" rtl="0">
              <a:spcBef>
                <a:spcPts val="2133"/>
              </a:spcBef>
              <a:spcAft>
                <a:spcPts val="0"/>
              </a:spcAft>
              <a:buSzPts val="1100"/>
              <a:buChar char="■"/>
              <a:defRPr sz="1467"/>
            </a:lvl6pPr>
            <a:lvl7pPr lvl="6" rtl="0">
              <a:spcBef>
                <a:spcPts val="2133"/>
              </a:spcBef>
              <a:spcAft>
                <a:spcPts val="0"/>
              </a:spcAft>
              <a:buSzPts val="1100"/>
              <a:buChar char="●"/>
              <a:defRPr sz="1467"/>
            </a:lvl7pPr>
            <a:lvl8pPr lvl="7" rtl="0">
              <a:spcBef>
                <a:spcPts val="2133"/>
              </a:spcBef>
              <a:spcAft>
                <a:spcPts val="0"/>
              </a:spcAft>
              <a:buSzPts val="1100"/>
              <a:buChar char="○"/>
              <a:defRPr sz="1467"/>
            </a:lvl8pPr>
            <a:lvl9pPr lvl="8" rtl="0">
              <a:spcBef>
                <a:spcPts val="2133"/>
              </a:spcBef>
              <a:spcAft>
                <a:spcPts val="2133"/>
              </a:spcAft>
              <a:buSzPts val="1100"/>
              <a:buChar char="■"/>
              <a:defRPr sz="1467"/>
            </a:lvl9pPr>
          </a:lstStyle>
          <a:p>
            <a:r>
              <a:rPr lang="ru-RU" smtClean="0"/>
              <a:t>Образец подзаголовка</a:t>
            </a:r>
            <a:endParaRPr/>
          </a:p>
        </p:txBody>
      </p:sp>
      <p:sp>
        <p:nvSpPr>
          <p:cNvPr id="134" name="Google Shape;134;p5"/>
          <p:cNvSpPr txBox="1">
            <a:spLocks noGrp="1"/>
          </p:cNvSpPr>
          <p:nvPr>
            <p:ph type="title" idx="3" hasCustomPrompt="1"/>
          </p:nvPr>
        </p:nvSpPr>
        <p:spPr>
          <a:xfrm>
            <a:off x="7538817" y="1395000"/>
            <a:ext cx="2621200" cy="7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135" name="Google Shape;135;p5"/>
          <p:cNvSpPr txBox="1">
            <a:spLocks noGrp="1"/>
          </p:cNvSpPr>
          <p:nvPr>
            <p:ph type="subTitle" idx="4"/>
          </p:nvPr>
        </p:nvSpPr>
        <p:spPr>
          <a:xfrm>
            <a:off x="4374417" y="2182467"/>
            <a:ext cx="5791200" cy="48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136" name="Google Shape;136;p5"/>
          <p:cNvSpPr txBox="1">
            <a:spLocks noGrp="1"/>
          </p:cNvSpPr>
          <p:nvPr>
            <p:ph type="subTitle" idx="5"/>
          </p:nvPr>
        </p:nvSpPr>
        <p:spPr>
          <a:xfrm>
            <a:off x="4374417" y="4004767"/>
            <a:ext cx="2621200" cy="768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sp>
        <p:nvSpPr>
          <p:cNvPr id="137" name="Google Shape;137;p5"/>
          <p:cNvSpPr txBox="1">
            <a:spLocks noGrp="1"/>
          </p:cNvSpPr>
          <p:nvPr>
            <p:ph type="subTitle" idx="6"/>
          </p:nvPr>
        </p:nvSpPr>
        <p:spPr>
          <a:xfrm>
            <a:off x="4376933" y="5177035"/>
            <a:ext cx="6152000" cy="94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467"/>
            </a:lvl2pPr>
            <a:lvl3pPr lvl="2" rtl="0">
              <a:spcBef>
                <a:spcPts val="2133"/>
              </a:spcBef>
              <a:spcAft>
                <a:spcPts val="0"/>
              </a:spcAft>
              <a:buSzPts val="1100"/>
              <a:buChar char="■"/>
              <a:defRPr sz="1467"/>
            </a:lvl3pPr>
            <a:lvl4pPr lvl="3" rtl="0">
              <a:spcBef>
                <a:spcPts val="2133"/>
              </a:spcBef>
              <a:spcAft>
                <a:spcPts val="0"/>
              </a:spcAft>
              <a:buSzPts val="1100"/>
              <a:buChar char="●"/>
              <a:defRPr sz="1467"/>
            </a:lvl4pPr>
            <a:lvl5pPr lvl="4" rtl="0">
              <a:spcBef>
                <a:spcPts val="2133"/>
              </a:spcBef>
              <a:spcAft>
                <a:spcPts val="0"/>
              </a:spcAft>
              <a:buSzPts val="1100"/>
              <a:buChar char="○"/>
              <a:defRPr sz="1467"/>
            </a:lvl5pPr>
            <a:lvl6pPr lvl="5" rtl="0">
              <a:spcBef>
                <a:spcPts val="2133"/>
              </a:spcBef>
              <a:spcAft>
                <a:spcPts val="0"/>
              </a:spcAft>
              <a:buSzPts val="1100"/>
              <a:buChar char="■"/>
              <a:defRPr sz="1467"/>
            </a:lvl6pPr>
            <a:lvl7pPr lvl="6" rtl="0">
              <a:spcBef>
                <a:spcPts val="2133"/>
              </a:spcBef>
              <a:spcAft>
                <a:spcPts val="0"/>
              </a:spcAft>
              <a:buSzPts val="1100"/>
              <a:buChar char="●"/>
              <a:defRPr sz="1467"/>
            </a:lvl7pPr>
            <a:lvl8pPr lvl="7" rtl="0">
              <a:spcBef>
                <a:spcPts val="2133"/>
              </a:spcBef>
              <a:spcAft>
                <a:spcPts val="0"/>
              </a:spcAft>
              <a:buSzPts val="1100"/>
              <a:buChar char="○"/>
              <a:defRPr sz="1467"/>
            </a:lvl8pPr>
            <a:lvl9pPr lvl="8" rtl="0">
              <a:spcBef>
                <a:spcPts val="2133"/>
              </a:spcBef>
              <a:spcAft>
                <a:spcPts val="2133"/>
              </a:spcAft>
              <a:buSzPts val="1100"/>
              <a:buChar char="■"/>
              <a:defRPr sz="1467"/>
            </a:lvl9pPr>
          </a:lstStyle>
          <a:p>
            <a:r>
              <a:rPr lang="ru-RU" smtClean="0"/>
              <a:t>Образец подзаголовка</a:t>
            </a:r>
            <a:endParaRPr/>
          </a:p>
        </p:txBody>
      </p:sp>
      <p:sp>
        <p:nvSpPr>
          <p:cNvPr id="138" name="Google Shape;138;p5"/>
          <p:cNvSpPr txBox="1">
            <a:spLocks noGrp="1"/>
          </p:cNvSpPr>
          <p:nvPr>
            <p:ph type="title" idx="7" hasCustomPrompt="1"/>
          </p:nvPr>
        </p:nvSpPr>
        <p:spPr>
          <a:xfrm>
            <a:off x="7538817" y="4004767"/>
            <a:ext cx="2621200" cy="7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139" name="Google Shape;139;p5"/>
          <p:cNvSpPr txBox="1">
            <a:spLocks noGrp="1"/>
          </p:cNvSpPr>
          <p:nvPr>
            <p:ph type="subTitle" idx="8"/>
          </p:nvPr>
        </p:nvSpPr>
        <p:spPr>
          <a:xfrm>
            <a:off x="4374417" y="4792233"/>
            <a:ext cx="5791200" cy="48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grpSp>
        <p:nvGrpSpPr>
          <p:cNvPr id="140" name="Google Shape;140;p5"/>
          <p:cNvGrpSpPr/>
          <p:nvPr/>
        </p:nvGrpSpPr>
        <p:grpSpPr>
          <a:xfrm rot="5400000" flipH="1">
            <a:off x="10151761" y="4815774"/>
            <a:ext cx="1170468" cy="2945455"/>
            <a:chOff x="-26858" y="-227337"/>
            <a:chExt cx="1093215" cy="2757917"/>
          </a:xfrm>
        </p:grpSpPr>
        <p:sp>
          <p:nvSpPr>
            <p:cNvPr id="141" name="Google Shape;141;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741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63"/>
        <p:cNvGrpSpPr/>
        <p:nvPr/>
      </p:nvGrpSpPr>
      <p:grpSpPr>
        <a:xfrm>
          <a:off x="0" y="0"/>
          <a:ext cx="0" cy="0"/>
          <a:chOff x="0" y="0"/>
          <a:chExt cx="0" cy="0"/>
        </a:xfrm>
      </p:grpSpPr>
      <p:sp>
        <p:nvSpPr>
          <p:cNvPr id="164" name="Google Shape;164;p6"/>
          <p:cNvSpPr txBox="1">
            <a:spLocks noGrp="1"/>
          </p:cNvSpPr>
          <p:nvPr>
            <p:ph type="ctrTitle"/>
          </p:nvPr>
        </p:nvSpPr>
        <p:spPr>
          <a:xfrm>
            <a:off x="6096001" y="624600"/>
            <a:ext cx="50532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000"/>
            </a:lvl1pPr>
            <a:lvl2pPr lvl="1" algn="r" rtl="0">
              <a:spcBef>
                <a:spcPts val="0"/>
              </a:spcBef>
              <a:spcAft>
                <a:spcPts val="0"/>
              </a:spcAft>
              <a:buSzPts val="1600"/>
              <a:buNone/>
              <a:defRPr sz="2133"/>
            </a:lvl2pPr>
            <a:lvl3pPr lvl="2" algn="r" rtl="0">
              <a:spcBef>
                <a:spcPts val="0"/>
              </a:spcBef>
              <a:spcAft>
                <a:spcPts val="0"/>
              </a:spcAft>
              <a:buSzPts val="1600"/>
              <a:buNone/>
              <a:defRPr sz="2133"/>
            </a:lvl3pPr>
            <a:lvl4pPr lvl="3" algn="r" rtl="0">
              <a:spcBef>
                <a:spcPts val="0"/>
              </a:spcBef>
              <a:spcAft>
                <a:spcPts val="0"/>
              </a:spcAft>
              <a:buSzPts val="1600"/>
              <a:buNone/>
              <a:defRPr sz="2133"/>
            </a:lvl4pPr>
            <a:lvl5pPr lvl="4" algn="r" rtl="0">
              <a:spcBef>
                <a:spcPts val="0"/>
              </a:spcBef>
              <a:spcAft>
                <a:spcPts val="0"/>
              </a:spcAft>
              <a:buSzPts val="1600"/>
              <a:buNone/>
              <a:defRPr sz="2133"/>
            </a:lvl5pPr>
            <a:lvl6pPr lvl="5" algn="r" rtl="0">
              <a:spcBef>
                <a:spcPts val="0"/>
              </a:spcBef>
              <a:spcAft>
                <a:spcPts val="0"/>
              </a:spcAft>
              <a:buSzPts val="1600"/>
              <a:buNone/>
              <a:defRPr sz="2133"/>
            </a:lvl6pPr>
            <a:lvl7pPr lvl="6" algn="r" rtl="0">
              <a:spcBef>
                <a:spcPts val="0"/>
              </a:spcBef>
              <a:spcAft>
                <a:spcPts val="0"/>
              </a:spcAft>
              <a:buSzPts val="1600"/>
              <a:buNone/>
              <a:defRPr sz="2133"/>
            </a:lvl7pPr>
            <a:lvl8pPr lvl="7" algn="r" rtl="0">
              <a:spcBef>
                <a:spcPts val="0"/>
              </a:spcBef>
              <a:spcAft>
                <a:spcPts val="0"/>
              </a:spcAft>
              <a:buSzPts val="1600"/>
              <a:buNone/>
              <a:defRPr sz="2133"/>
            </a:lvl8pPr>
            <a:lvl9pPr lvl="8" algn="r" rtl="0">
              <a:spcBef>
                <a:spcPts val="0"/>
              </a:spcBef>
              <a:spcAft>
                <a:spcPts val="0"/>
              </a:spcAft>
              <a:buSzPts val="1600"/>
              <a:buNone/>
              <a:defRPr sz="2133"/>
            </a:lvl9pPr>
          </a:lstStyle>
          <a:p>
            <a:r>
              <a:rPr lang="ru-RU" smtClean="0"/>
              <a:t>Образец заголовка</a:t>
            </a:r>
            <a:endParaRPr/>
          </a:p>
        </p:txBody>
      </p:sp>
      <p:cxnSp>
        <p:nvCxnSpPr>
          <p:cNvPr id="165" name="Google Shape;165;p6"/>
          <p:cNvCxnSpPr/>
          <p:nvPr/>
        </p:nvCxnSpPr>
        <p:spPr>
          <a:xfrm>
            <a:off x="11512900" y="-2139533"/>
            <a:ext cx="0" cy="3553200"/>
          </a:xfrm>
          <a:prstGeom prst="straightConnector1">
            <a:avLst/>
          </a:prstGeom>
          <a:noFill/>
          <a:ln w="28575" cap="flat" cmpd="sng">
            <a:solidFill>
              <a:schemeClr val="accent4"/>
            </a:solidFill>
            <a:prstDash val="solid"/>
            <a:round/>
            <a:headEnd type="none" w="med" len="med"/>
            <a:tailEnd type="none" w="med" len="med"/>
          </a:ln>
        </p:spPr>
      </p:cxnSp>
      <p:grpSp>
        <p:nvGrpSpPr>
          <p:cNvPr id="166" name="Google Shape;166;p6"/>
          <p:cNvGrpSpPr/>
          <p:nvPr/>
        </p:nvGrpSpPr>
        <p:grpSpPr>
          <a:xfrm rot="-5400000">
            <a:off x="887494" y="4815774"/>
            <a:ext cx="1170468" cy="2945455"/>
            <a:chOff x="-26858" y="-227337"/>
            <a:chExt cx="1093215" cy="2757917"/>
          </a:xfrm>
        </p:grpSpPr>
        <p:sp>
          <p:nvSpPr>
            <p:cNvPr id="167" name="Google Shape;167;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5983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7140851" y="1921500"/>
            <a:ext cx="3926000" cy="131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ru-RU" smtClean="0"/>
              <a:t>Образец заголовка</a:t>
            </a:r>
            <a:endParaRPr/>
          </a:p>
        </p:txBody>
      </p:sp>
      <p:sp>
        <p:nvSpPr>
          <p:cNvPr id="191" name="Google Shape;191;p7"/>
          <p:cNvSpPr txBox="1">
            <a:spLocks noGrp="1"/>
          </p:cNvSpPr>
          <p:nvPr>
            <p:ph type="subTitle" idx="1"/>
          </p:nvPr>
        </p:nvSpPr>
        <p:spPr>
          <a:xfrm>
            <a:off x="7140851" y="3436900"/>
            <a:ext cx="3926000" cy="149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ru-RU" smtClean="0"/>
              <a:t>Образец подзаголовка</a:t>
            </a:r>
            <a:endParaRPr/>
          </a:p>
        </p:txBody>
      </p:sp>
      <p:cxnSp>
        <p:nvCxnSpPr>
          <p:cNvPr id="192" name="Google Shape;192;p7"/>
          <p:cNvCxnSpPr/>
          <p:nvPr/>
        </p:nvCxnSpPr>
        <p:spPr>
          <a:xfrm>
            <a:off x="7147967" y="3336800"/>
            <a:ext cx="5044000" cy="0"/>
          </a:xfrm>
          <a:prstGeom prst="straightConnector1">
            <a:avLst/>
          </a:prstGeom>
          <a:noFill/>
          <a:ln w="28575" cap="flat" cmpd="sng">
            <a:solidFill>
              <a:schemeClr val="accent4"/>
            </a:solidFill>
            <a:prstDash val="solid"/>
            <a:round/>
            <a:headEnd type="none" w="med" len="med"/>
            <a:tailEnd type="none" w="med" len="med"/>
          </a:ln>
        </p:spPr>
      </p:cxnSp>
      <p:grpSp>
        <p:nvGrpSpPr>
          <p:cNvPr id="193" name="Google Shape;193;p7"/>
          <p:cNvGrpSpPr/>
          <p:nvPr/>
        </p:nvGrpSpPr>
        <p:grpSpPr>
          <a:xfrm rot="5400000" flipH="1">
            <a:off x="10151761" y="4815774"/>
            <a:ext cx="1170468" cy="2945455"/>
            <a:chOff x="-26858" y="-227337"/>
            <a:chExt cx="1093215" cy="2757917"/>
          </a:xfrm>
        </p:grpSpPr>
        <p:sp>
          <p:nvSpPr>
            <p:cNvPr id="194" name="Google Shape;194;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0628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2492700" y="2274200"/>
            <a:ext cx="7206800" cy="230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ru-RU" smtClean="0"/>
              <a:t>Образец заголовка</a:t>
            </a:r>
            <a:endParaRPr/>
          </a:p>
        </p:txBody>
      </p:sp>
      <p:grpSp>
        <p:nvGrpSpPr>
          <p:cNvPr id="218" name="Google Shape;218;p8"/>
          <p:cNvGrpSpPr/>
          <p:nvPr/>
        </p:nvGrpSpPr>
        <p:grpSpPr>
          <a:xfrm>
            <a:off x="9465601" y="3911633"/>
            <a:ext cx="2726391" cy="2946368"/>
            <a:chOff x="1384075" y="241450"/>
            <a:chExt cx="4822625" cy="5215425"/>
          </a:xfrm>
        </p:grpSpPr>
        <p:sp>
          <p:nvSpPr>
            <p:cNvPr id="219" name="Google Shape;219;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8"/>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8"/>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8"/>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8"/>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8"/>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8"/>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8"/>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8"/>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8"/>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8"/>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8"/>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8"/>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8"/>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8"/>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8"/>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8"/>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8"/>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8"/>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8"/>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8"/>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8"/>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8"/>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8"/>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8"/>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8"/>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8"/>
          <p:cNvGrpSpPr/>
          <p:nvPr/>
        </p:nvGrpSpPr>
        <p:grpSpPr>
          <a:xfrm>
            <a:off x="-101599" y="-101599"/>
            <a:ext cx="3048137" cy="3860716"/>
            <a:chOff x="-26858" y="-227337"/>
            <a:chExt cx="2186403" cy="2757917"/>
          </a:xfrm>
        </p:grpSpPr>
        <p:sp>
          <p:nvSpPr>
            <p:cNvPr id="264" name="Google Shape;264;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8"/>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8"/>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8"/>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8"/>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8"/>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8"/>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8"/>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8"/>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8"/>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8"/>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8"/>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8"/>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8"/>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8"/>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8"/>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8"/>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7367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04"/>
        <p:cNvGrpSpPr/>
        <p:nvPr/>
      </p:nvGrpSpPr>
      <p:grpSpPr>
        <a:xfrm>
          <a:off x="0" y="0"/>
          <a:ext cx="0" cy="0"/>
          <a:chOff x="0" y="0"/>
          <a:chExt cx="0" cy="0"/>
        </a:xfrm>
      </p:grpSpPr>
      <p:sp>
        <p:nvSpPr>
          <p:cNvPr id="305" name="Google Shape;305;p9"/>
          <p:cNvSpPr txBox="1">
            <a:spLocks noGrp="1"/>
          </p:cNvSpPr>
          <p:nvPr>
            <p:ph type="title"/>
          </p:nvPr>
        </p:nvSpPr>
        <p:spPr>
          <a:xfrm>
            <a:off x="950967" y="1304317"/>
            <a:ext cx="4196400" cy="30548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r>
              <a:rPr lang="ru-RU" smtClean="0"/>
              <a:t>Образец заголовка</a:t>
            </a:r>
            <a:endParaRPr/>
          </a:p>
        </p:txBody>
      </p:sp>
      <p:sp>
        <p:nvSpPr>
          <p:cNvPr id="306" name="Google Shape;306;p9"/>
          <p:cNvSpPr txBox="1">
            <a:spLocks noGrp="1"/>
          </p:cNvSpPr>
          <p:nvPr>
            <p:ph type="subTitle" idx="1"/>
          </p:nvPr>
        </p:nvSpPr>
        <p:spPr>
          <a:xfrm>
            <a:off x="950967" y="4476084"/>
            <a:ext cx="4196400" cy="107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nSpc>
                <a:spcPct val="100000"/>
              </a:lnSpc>
              <a:spcBef>
                <a:spcPts val="0"/>
              </a:spcBef>
              <a:spcAft>
                <a:spcPts val="0"/>
              </a:spcAft>
              <a:buSzPts val="2100"/>
              <a:buNone/>
              <a:defRPr sz="2800"/>
            </a:lvl2pPr>
            <a:lvl3pPr lvl="2">
              <a:lnSpc>
                <a:spcPct val="100000"/>
              </a:lnSpc>
              <a:spcBef>
                <a:spcPts val="0"/>
              </a:spcBef>
              <a:spcAft>
                <a:spcPts val="0"/>
              </a:spcAft>
              <a:buSzPts val="2100"/>
              <a:buNone/>
              <a:defRPr sz="2800"/>
            </a:lvl3pPr>
            <a:lvl4pPr lvl="3">
              <a:lnSpc>
                <a:spcPct val="100000"/>
              </a:lnSpc>
              <a:spcBef>
                <a:spcPts val="0"/>
              </a:spcBef>
              <a:spcAft>
                <a:spcPts val="0"/>
              </a:spcAft>
              <a:buSzPts val="2100"/>
              <a:buNone/>
              <a:defRPr sz="2800"/>
            </a:lvl4pPr>
            <a:lvl5pPr lvl="4">
              <a:lnSpc>
                <a:spcPct val="100000"/>
              </a:lnSpc>
              <a:spcBef>
                <a:spcPts val="0"/>
              </a:spcBef>
              <a:spcAft>
                <a:spcPts val="0"/>
              </a:spcAft>
              <a:buSzPts val="2100"/>
              <a:buNone/>
              <a:defRPr sz="2800"/>
            </a:lvl5pPr>
            <a:lvl6pPr lvl="5">
              <a:lnSpc>
                <a:spcPct val="100000"/>
              </a:lnSpc>
              <a:spcBef>
                <a:spcPts val="0"/>
              </a:spcBef>
              <a:spcAft>
                <a:spcPts val="0"/>
              </a:spcAft>
              <a:buSzPts val="2100"/>
              <a:buNone/>
              <a:defRPr sz="2800"/>
            </a:lvl6pPr>
            <a:lvl7pPr lvl="6">
              <a:lnSpc>
                <a:spcPct val="100000"/>
              </a:lnSpc>
              <a:spcBef>
                <a:spcPts val="0"/>
              </a:spcBef>
              <a:spcAft>
                <a:spcPts val="0"/>
              </a:spcAft>
              <a:buSzPts val="2100"/>
              <a:buNone/>
              <a:defRPr sz="2800"/>
            </a:lvl7pPr>
            <a:lvl8pPr lvl="7">
              <a:lnSpc>
                <a:spcPct val="100000"/>
              </a:lnSpc>
              <a:spcBef>
                <a:spcPts val="0"/>
              </a:spcBef>
              <a:spcAft>
                <a:spcPts val="0"/>
              </a:spcAft>
              <a:buSzPts val="2100"/>
              <a:buNone/>
              <a:defRPr sz="2800"/>
            </a:lvl8pPr>
            <a:lvl9pPr lvl="8">
              <a:lnSpc>
                <a:spcPct val="100000"/>
              </a:lnSpc>
              <a:spcBef>
                <a:spcPts val="0"/>
              </a:spcBef>
              <a:spcAft>
                <a:spcPts val="0"/>
              </a:spcAft>
              <a:buSzPts val="2100"/>
              <a:buNone/>
              <a:defRPr sz="2800"/>
            </a:lvl9pPr>
          </a:lstStyle>
          <a:p>
            <a:r>
              <a:rPr lang="ru-RU" smtClean="0"/>
              <a:t>Образец подзаголовка</a:t>
            </a:r>
            <a:endParaRPr/>
          </a:p>
        </p:txBody>
      </p:sp>
      <p:grpSp>
        <p:nvGrpSpPr>
          <p:cNvPr id="307" name="Google Shape;307;p9"/>
          <p:cNvGrpSpPr/>
          <p:nvPr/>
        </p:nvGrpSpPr>
        <p:grpSpPr>
          <a:xfrm flipH="1">
            <a:off x="6325022" y="-1542603"/>
            <a:ext cx="5935012" cy="8172080"/>
            <a:chOff x="-37799" y="-227337"/>
            <a:chExt cx="1833529" cy="2524637"/>
          </a:xfrm>
        </p:grpSpPr>
        <p:sp>
          <p:nvSpPr>
            <p:cNvPr id="308" name="Google Shape;308;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9"/>
            <p:cNvSpPr/>
            <p:nvPr/>
          </p:nvSpPr>
          <p:spPr>
            <a:xfrm rot="10800000">
              <a:off x="-37799" y="811313"/>
              <a:ext cx="381833" cy="44126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0677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43"/>
        <p:cNvGrpSpPr/>
        <p:nvPr/>
      </p:nvGrpSpPr>
      <p:grpSpPr>
        <a:xfrm>
          <a:off x="0" y="0"/>
          <a:ext cx="0" cy="0"/>
          <a:chOff x="0" y="0"/>
          <a:chExt cx="0" cy="0"/>
        </a:xfrm>
      </p:grpSpPr>
      <p:grpSp>
        <p:nvGrpSpPr>
          <p:cNvPr id="344" name="Google Shape;344;p10"/>
          <p:cNvGrpSpPr/>
          <p:nvPr/>
        </p:nvGrpSpPr>
        <p:grpSpPr>
          <a:xfrm>
            <a:off x="-8760" y="691690"/>
            <a:ext cx="3473309" cy="3009300"/>
            <a:chOff x="-8580" y="487809"/>
            <a:chExt cx="2894424" cy="2507193"/>
          </a:xfrm>
        </p:grpSpPr>
        <p:sp>
          <p:nvSpPr>
            <p:cNvPr id="345" name="Google Shape;345;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0"/>
            <p:cNvSpPr/>
            <p:nvPr/>
          </p:nvSpPr>
          <p:spPr>
            <a:xfrm rot="10800000">
              <a:off x="-8580" y="903907"/>
              <a:ext cx="726263" cy="125540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0"/>
            <p:cNvSpPr/>
            <p:nvPr/>
          </p:nvSpPr>
          <p:spPr>
            <a:xfrm rot="10800000">
              <a:off x="-8580" y="487809"/>
              <a:ext cx="722770" cy="835778"/>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0"/>
            <p:cNvSpPr/>
            <p:nvPr/>
          </p:nvSpPr>
          <p:spPr>
            <a:xfrm rot="10800000">
              <a:off x="717603" y="487809"/>
              <a:ext cx="1445514" cy="835778"/>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0"/>
            <p:cNvSpPr/>
            <p:nvPr/>
          </p:nvSpPr>
          <p:spPr>
            <a:xfrm rot="10800000">
              <a:off x="717630"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0"/>
            <p:cNvSpPr/>
            <p:nvPr/>
          </p:nvSpPr>
          <p:spPr>
            <a:xfrm rot="10800000">
              <a:off x="717630" y="1739643"/>
              <a:ext cx="722770" cy="835752"/>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0"/>
            <p:cNvSpPr/>
            <p:nvPr/>
          </p:nvSpPr>
          <p:spPr>
            <a:xfrm rot="10800000">
              <a:off x="2163100" y="903904"/>
              <a:ext cx="722744" cy="835778"/>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0"/>
            <p:cNvSpPr/>
            <p:nvPr/>
          </p:nvSpPr>
          <p:spPr>
            <a:xfrm rot="10800000" flipH="1">
              <a:off x="1442105"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6" name="Google Shape;356;p10"/>
          <p:cNvSpPr/>
          <p:nvPr/>
        </p:nvSpPr>
        <p:spPr>
          <a:xfrm flipH="1">
            <a:off x="-1356257" y="1175350"/>
            <a:ext cx="5692168" cy="6590364"/>
          </a:xfrm>
          <a:custGeom>
            <a:avLst/>
            <a:gdLst/>
            <a:ahLst/>
            <a:cxnLst/>
            <a:rect l="l" t="t" r="r" b="b"/>
            <a:pathLst>
              <a:path w="27521" h="31857" extrusionOk="0">
                <a:moveTo>
                  <a:pt x="1" y="0"/>
                </a:moveTo>
                <a:lnTo>
                  <a:pt x="1" y="31857"/>
                </a:lnTo>
                <a:lnTo>
                  <a:pt x="27520" y="15845"/>
                </a:lnTo>
                <a:lnTo>
                  <a:pt x="1" y="0"/>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7" name="Google Shape;357;p10"/>
          <p:cNvSpPr txBox="1">
            <a:spLocks noGrp="1"/>
          </p:cNvSpPr>
          <p:nvPr>
            <p:ph type="title"/>
          </p:nvPr>
        </p:nvSpPr>
        <p:spPr>
          <a:xfrm>
            <a:off x="950967" y="3095567"/>
            <a:ext cx="2974400" cy="304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5333"/>
            </a:lvl1pPr>
            <a:lvl2pPr lvl="1" algn="r" rtl="0">
              <a:spcBef>
                <a:spcPts val="0"/>
              </a:spcBef>
              <a:spcAft>
                <a:spcPts val="0"/>
              </a:spcAft>
              <a:buSzPts val="4200"/>
              <a:buNone/>
              <a:defRPr sz="5600"/>
            </a:lvl2pPr>
            <a:lvl3pPr lvl="2" algn="r" rtl="0">
              <a:spcBef>
                <a:spcPts val="0"/>
              </a:spcBef>
              <a:spcAft>
                <a:spcPts val="0"/>
              </a:spcAft>
              <a:buSzPts val="4200"/>
              <a:buNone/>
              <a:defRPr sz="5600"/>
            </a:lvl3pPr>
            <a:lvl4pPr lvl="3" algn="r" rtl="0">
              <a:spcBef>
                <a:spcPts val="0"/>
              </a:spcBef>
              <a:spcAft>
                <a:spcPts val="0"/>
              </a:spcAft>
              <a:buSzPts val="4200"/>
              <a:buNone/>
              <a:defRPr sz="5600"/>
            </a:lvl4pPr>
            <a:lvl5pPr lvl="4" algn="r" rtl="0">
              <a:spcBef>
                <a:spcPts val="0"/>
              </a:spcBef>
              <a:spcAft>
                <a:spcPts val="0"/>
              </a:spcAft>
              <a:buSzPts val="4200"/>
              <a:buNone/>
              <a:defRPr sz="5600"/>
            </a:lvl5pPr>
            <a:lvl6pPr lvl="5" algn="r" rtl="0">
              <a:spcBef>
                <a:spcPts val="0"/>
              </a:spcBef>
              <a:spcAft>
                <a:spcPts val="0"/>
              </a:spcAft>
              <a:buSzPts val="4200"/>
              <a:buNone/>
              <a:defRPr sz="5600"/>
            </a:lvl6pPr>
            <a:lvl7pPr lvl="6" algn="r" rtl="0">
              <a:spcBef>
                <a:spcPts val="0"/>
              </a:spcBef>
              <a:spcAft>
                <a:spcPts val="0"/>
              </a:spcAft>
              <a:buSzPts val="4200"/>
              <a:buNone/>
              <a:defRPr sz="5600"/>
            </a:lvl7pPr>
            <a:lvl8pPr lvl="7" algn="r" rtl="0">
              <a:spcBef>
                <a:spcPts val="0"/>
              </a:spcBef>
              <a:spcAft>
                <a:spcPts val="0"/>
              </a:spcAft>
              <a:buSzPts val="4200"/>
              <a:buNone/>
              <a:defRPr sz="5600"/>
            </a:lvl8pPr>
            <a:lvl9pPr lvl="8" algn="r" rtl="0">
              <a:spcBef>
                <a:spcPts val="0"/>
              </a:spcBef>
              <a:spcAft>
                <a:spcPts val="0"/>
              </a:spcAft>
              <a:buSzPts val="4200"/>
              <a:buNone/>
              <a:defRPr sz="5600"/>
            </a:lvl9pPr>
          </a:lstStyle>
          <a:p>
            <a:r>
              <a:rPr lang="ru-RU" smtClean="0"/>
              <a:t>Образец заголовка</a:t>
            </a:r>
            <a:endParaRPr/>
          </a:p>
        </p:txBody>
      </p:sp>
    </p:spTree>
    <p:extLst>
      <p:ext uri="{BB962C8B-B14F-4D97-AF65-F5344CB8AC3E}">
        <p14:creationId xmlns:p14="http://schemas.microsoft.com/office/powerpoint/2010/main" val="368589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a:lnSpc>
                <a:spcPct val="80000"/>
              </a:lnSpc>
              <a:spcBef>
                <a:spcPts val="0"/>
              </a:spcBef>
              <a:spcAft>
                <a:spcPts val="0"/>
              </a:spcAft>
              <a:buClr>
                <a:schemeClr val="dk1"/>
              </a:buClr>
              <a:buSzPts val="2800"/>
              <a:buNone/>
              <a:defRPr sz="2800">
                <a:solidFill>
                  <a:schemeClr val="dk1"/>
                </a:solidFill>
              </a:defRPr>
            </a:lvl2pPr>
            <a:lvl3pPr lvl="2">
              <a:lnSpc>
                <a:spcPct val="80000"/>
              </a:lnSpc>
              <a:spcBef>
                <a:spcPts val="0"/>
              </a:spcBef>
              <a:spcAft>
                <a:spcPts val="0"/>
              </a:spcAft>
              <a:buClr>
                <a:schemeClr val="dk1"/>
              </a:buClr>
              <a:buSzPts val="2800"/>
              <a:buNone/>
              <a:defRPr sz="2800">
                <a:solidFill>
                  <a:schemeClr val="dk1"/>
                </a:solidFill>
              </a:defRPr>
            </a:lvl3pPr>
            <a:lvl4pPr lvl="3">
              <a:lnSpc>
                <a:spcPct val="80000"/>
              </a:lnSpc>
              <a:spcBef>
                <a:spcPts val="0"/>
              </a:spcBef>
              <a:spcAft>
                <a:spcPts val="0"/>
              </a:spcAft>
              <a:buClr>
                <a:schemeClr val="dk1"/>
              </a:buClr>
              <a:buSzPts val="2800"/>
              <a:buNone/>
              <a:defRPr sz="2800">
                <a:solidFill>
                  <a:schemeClr val="dk1"/>
                </a:solidFill>
              </a:defRPr>
            </a:lvl4pPr>
            <a:lvl5pPr lvl="4">
              <a:lnSpc>
                <a:spcPct val="80000"/>
              </a:lnSpc>
              <a:spcBef>
                <a:spcPts val="0"/>
              </a:spcBef>
              <a:spcAft>
                <a:spcPts val="0"/>
              </a:spcAft>
              <a:buClr>
                <a:schemeClr val="dk1"/>
              </a:buClr>
              <a:buSzPts val="2800"/>
              <a:buNone/>
              <a:defRPr sz="2800">
                <a:solidFill>
                  <a:schemeClr val="dk1"/>
                </a:solidFill>
              </a:defRPr>
            </a:lvl5pPr>
            <a:lvl6pPr lvl="5">
              <a:lnSpc>
                <a:spcPct val="80000"/>
              </a:lnSpc>
              <a:spcBef>
                <a:spcPts val="0"/>
              </a:spcBef>
              <a:spcAft>
                <a:spcPts val="0"/>
              </a:spcAft>
              <a:buClr>
                <a:schemeClr val="dk1"/>
              </a:buClr>
              <a:buSzPts val="2800"/>
              <a:buNone/>
              <a:defRPr sz="2800">
                <a:solidFill>
                  <a:schemeClr val="dk1"/>
                </a:solidFill>
              </a:defRPr>
            </a:lvl6pPr>
            <a:lvl7pPr lvl="6">
              <a:lnSpc>
                <a:spcPct val="80000"/>
              </a:lnSpc>
              <a:spcBef>
                <a:spcPts val="0"/>
              </a:spcBef>
              <a:spcAft>
                <a:spcPts val="0"/>
              </a:spcAft>
              <a:buClr>
                <a:schemeClr val="dk1"/>
              </a:buClr>
              <a:buSzPts val="2800"/>
              <a:buNone/>
              <a:defRPr sz="2800">
                <a:solidFill>
                  <a:schemeClr val="dk1"/>
                </a:solidFill>
              </a:defRPr>
            </a:lvl7pPr>
            <a:lvl8pPr lvl="7">
              <a:lnSpc>
                <a:spcPct val="80000"/>
              </a:lnSpc>
              <a:spcBef>
                <a:spcPts val="0"/>
              </a:spcBef>
              <a:spcAft>
                <a:spcPts val="0"/>
              </a:spcAft>
              <a:buClr>
                <a:schemeClr val="dk1"/>
              </a:buClr>
              <a:buSzPts val="2800"/>
              <a:buNone/>
              <a:defRPr sz="2800">
                <a:solidFill>
                  <a:schemeClr val="dk1"/>
                </a:solidFill>
              </a:defRPr>
            </a:lvl8pPr>
            <a:lvl9pPr lvl="8">
              <a:lnSpc>
                <a:spcPct val="8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marL="914400" lvl="1"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marL="1371600" lvl="2"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marL="1828800" lvl="3"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marL="2286000" lvl="4"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marL="2743200" lvl="5"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marL="3200400" lvl="6"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marL="3657600" lvl="7"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marL="4114800" lvl="8" indent="-31750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a:endParaRPr/>
          </a:p>
        </p:txBody>
      </p:sp>
    </p:spTree>
    <p:extLst>
      <p:ext uri="{BB962C8B-B14F-4D97-AF65-F5344CB8AC3E}">
        <p14:creationId xmlns:p14="http://schemas.microsoft.com/office/powerpoint/2010/main" val="209755750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833"/>
        <p:cNvGrpSpPr/>
        <p:nvPr/>
      </p:nvGrpSpPr>
      <p:grpSpPr>
        <a:xfrm>
          <a:off x="0" y="0"/>
          <a:ext cx="0" cy="0"/>
          <a:chOff x="0" y="0"/>
          <a:chExt cx="0" cy="0"/>
        </a:xfrm>
      </p:grpSpPr>
      <p:sp>
        <p:nvSpPr>
          <p:cNvPr id="834" name="Google Shape;834;p2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35" name="Google Shape;835;p2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836" name="Google Shape;836;p22"/>
          <p:cNvSpPr txBox="1">
            <a:spLocks noGrp="1"/>
          </p:cNvSpPr>
          <p:nvPr>
            <p:ph type="sldNum" idx="12"/>
          </p:nvPr>
        </p:nvSpPr>
        <p:spPr>
          <a:xfrm>
            <a:off x="11398211" y="6217623"/>
            <a:ext cx="731600" cy="524800"/>
          </a:xfrm>
          <a:prstGeom prst="rect">
            <a:avLst/>
          </a:prstGeom>
          <a:noFill/>
          <a:ln>
            <a:noFill/>
          </a:ln>
        </p:spPr>
        <p:txBody>
          <a:bodyPr spcFirstLastPara="1" wrap="square" lIns="91425" tIns="91425" rIns="91425" bIns="91425" anchor="ctr" anchorCtr="0">
            <a:noAutofit/>
          </a:bodyPr>
          <a:lstStyle>
            <a:lvl1pPr lvl="0" rtl="0">
              <a:buNone/>
              <a:defRPr sz="1600">
                <a:latin typeface="Arvo"/>
                <a:ea typeface="Arvo"/>
                <a:cs typeface="Arvo"/>
                <a:sym typeface="Arvo"/>
              </a:defRPr>
            </a:lvl1pPr>
            <a:lvl2pPr lvl="1" rtl="0">
              <a:buNone/>
              <a:defRPr sz="1600">
                <a:latin typeface="Arvo"/>
                <a:ea typeface="Arvo"/>
                <a:cs typeface="Arvo"/>
                <a:sym typeface="Arvo"/>
              </a:defRPr>
            </a:lvl2pPr>
            <a:lvl3pPr lvl="2" rtl="0">
              <a:buNone/>
              <a:defRPr sz="1600">
                <a:latin typeface="Arvo"/>
                <a:ea typeface="Arvo"/>
                <a:cs typeface="Arvo"/>
                <a:sym typeface="Arvo"/>
              </a:defRPr>
            </a:lvl3pPr>
            <a:lvl4pPr lvl="3" rtl="0">
              <a:buNone/>
              <a:defRPr sz="1600">
                <a:latin typeface="Arvo"/>
                <a:ea typeface="Arvo"/>
                <a:cs typeface="Arvo"/>
                <a:sym typeface="Arvo"/>
              </a:defRPr>
            </a:lvl4pPr>
            <a:lvl5pPr lvl="4" rtl="0">
              <a:buNone/>
              <a:defRPr sz="1600">
                <a:latin typeface="Arvo"/>
                <a:ea typeface="Arvo"/>
                <a:cs typeface="Arvo"/>
                <a:sym typeface="Arvo"/>
              </a:defRPr>
            </a:lvl5pPr>
            <a:lvl6pPr lvl="5" rtl="0">
              <a:buNone/>
              <a:defRPr sz="1600">
                <a:latin typeface="Arvo"/>
                <a:ea typeface="Arvo"/>
                <a:cs typeface="Arvo"/>
                <a:sym typeface="Arvo"/>
              </a:defRPr>
            </a:lvl6pPr>
            <a:lvl7pPr lvl="6" rtl="0">
              <a:buNone/>
              <a:defRPr sz="1600">
                <a:latin typeface="Arvo"/>
                <a:ea typeface="Arvo"/>
                <a:cs typeface="Arvo"/>
                <a:sym typeface="Arvo"/>
              </a:defRPr>
            </a:lvl7pPr>
            <a:lvl8pPr lvl="7" rtl="0">
              <a:buNone/>
              <a:defRPr sz="1600">
                <a:latin typeface="Arvo"/>
                <a:ea typeface="Arvo"/>
                <a:cs typeface="Arvo"/>
                <a:sym typeface="Arvo"/>
              </a:defRPr>
            </a:lvl8pPr>
            <a:lvl9pPr lvl="8" rtl="0">
              <a:buNone/>
              <a:defRPr sz="1600">
                <a:latin typeface="Arvo"/>
                <a:ea typeface="Arvo"/>
                <a:cs typeface="Arvo"/>
                <a:sym typeface="Arv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70854523"/>
      </p:ext>
    </p:extLst>
  </p:cSld>
  <p:clrMap bg1="lt1" tx1="dk1" bg2="dk2" tx2="lt2" accent1="accent1" accent2="accent2" accent3="accent3" accent4="accent4" accent5="accent5" accent6="accent6" hlink="hlink" folHlink="folHlink"/>
  <p:sldLayoutIdLst>
    <p:sldLayoutId id="214748368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38"/>
        <p:cNvGrpSpPr/>
        <p:nvPr/>
      </p:nvGrpSpPr>
      <p:grpSpPr>
        <a:xfrm>
          <a:off x="0" y="0"/>
          <a:ext cx="0" cy="0"/>
          <a:chOff x="0" y="0"/>
          <a:chExt cx="0" cy="0"/>
        </a:xfrm>
      </p:grpSpPr>
      <p:sp>
        <p:nvSpPr>
          <p:cNvPr id="839" name="Google Shape;839;p2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40" name="Google Shape;840;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701767405"/>
      </p:ext>
    </p:extLst>
  </p:cSld>
  <p:clrMap bg1="lt1" tx1="dk1" bg2="dk2" tx2="lt2" accent1="accent1" accent2="accent2" accent3="accent3" accent4="accent4" accent5="accent5" accent6="accent6" hlink="hlink" folHlink="folHlink"/>
  <p:sldLayoutIdLst>
    <p:sldLayoutId id="214748368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5794" y="1658100"/>
            <a:ext cx="9865454" cy="2736800"/>
          </a:xfrm>
        </p:spPr>
        <p:txBody>
          <a:bodyPr/>
          <a:lstStyle/>
          <a:p>
            <a:r>
              <a:rPr lang="en-US" dirty="0" smtClean="0"/>
              <a:t> </a:t>
            </a:r>
            <a:r>
              <a:rPr lang="en-US" sz="4800" b="1" dirty="0"/>
              <a:t>PRIVATE PRE-SCHOOL EDUCATION INSTITUTIONS </a:t>
            </a:r>
            <a:r>
              <a:rPr lang="en-US" sz="4800" b="1" dirty="0" smtClean="0"/>
              <a:t/>
            </a:r>
            <a:br>
              <a:rPr lang="en-US" sz="4800" b="1" dirty="0" smtClean="0"/>
            </a:br>
            <a:r>
              <a:rPr lang="en-US" sz="4800" b="1" dirty="0" smtClean="0"/>
              <a:t>IN </a:t>
            </a:r>
            <a:r>
              <a:rPr lang="en-US" sz="4800" b="1" dirty="0"/>
              <a:t>NEW ZEALAND </a:t>
            </a:r>
            <a:endParaRPr lang="ru-RU" sz="4800" dirty="0"/>
          </a:p>
        </p:txBody>
      </p:sp>
      <p:sp>
        <p:nvSpPr>
          <p:cNvPr id="3" name="Подзаголовок 2"/>
          <p:cNvSpPr>
            <a:spLocks noGrp="1"/>
          </p:cNvSpPr>
          <p:nvPr>
            <p:ph type="subTitle" idx="1"/>
          </p:nvPr>
        </p:nvSpPr>
        <p:spPr/>
        <p:txBody>
          <a:bodyPr/>
          <a:lstStyle/>
          <a:p>
            <a:endParaRPr lang="en-US" dirty="0" smtClean="0"/>
          </a:p>
          <a:p>
            <a:r>
              <a:rPr lang="en-US" dirty="0" smtClean="0"/>
              <a:t>Prepared </a:t>
            </a:r>
            <a:r>
              <a:rPr lang="en-US" dirty="0" smtClean="0"/>
              <a:t>by Lidziya Vitushka</a:t>
            </a:r>
            <a:endParaRPr lang="ru-RU" dirty="0"/>
          </a:p>
        </p:txBody>
      </p:sp>
    </p:spTree>
    <p:extLst>
      <p:ext uri="{BB962C8B-B14F-4D97-AF65-F5344CB8AC3E}">
        <p14:creationId xmlns:p14="http://schemas.microsoft.com/office/powerpoint/2010/main" val="297765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28719" y="1496132"/>
            <a:ext cx="4630723" cy="2178245"/>
          </a:xfrm>
        </p:spPr>
        <p:txBody>
          <a:bodyPr/>
          <a:lstStyle/>
          <a:p>
            <a:r>
              <a:rPr lang="en-US" sz="2000" dirty="0"/>
              <a:t>The dynamics of the birth rate in different cities of New Zealand and its correlation with the indicator of the standard of living in </a:t>
            </a:r>
            <a:r>
              <a:rPr lang="en-US" sz="2000" dirty="0" smtClean="0"/>
              <a:t>different regions.</a:t>
            </a:r>
            <a:br>
              <a:rPr lang="en-US" sz="2000" dirty="0" smtClean="0"/>
            </a:br>
            <a:r>
              <a:rPr lang="en-US" sz="2000" dirty="0"/>
              <a:t/>
            </a:r>
            <a:br>
              <a:rPr lang="en-US" sz="2000" dirty="0"/>
            </a:br>
            <a:r>
              <a:rPr lang="en-US" sz="2000" dirty="0" smtClean="0"/>
              <a:t>The </a:t>
            </a:r>
            <a:r>
              <a:rPr lang="en-US" sz="2000" dirty="0"/>
              <a:t>current level of development of the pre-school education system in New Zealand.</a:t>
            </a:r>
            <a:endParaRPr lang="ru-RU" sz="2000" dirty="0"/>
          </a:p>
        </p:txBody>
      </p:sp>
      <p:sp>
        <p:nvSpPr>
          <p:cNvPr id="3" name="Заголовок 2"/>
          <p:cNvSpPr>
            <a:spLocks noGrp="1"/>
          </p:cNvSpPr>
          <p:nvPr>
            <p:ph type="title" idx="2"/>
          </p:nvPr>
        </p:nvSpPr>
        <p:spPr>
          <a:xfrm>
            <a:off x="192947" y="1496133"/>
            <a:ext cx="3625453" cy="882400"/>
          </a:xfrm>
        </p:spPr>
        <p:txBody>
          <a:bodyPr/>
          <a:lstStyle/>
          <a:p>
            <a:r>
              <a:rPr lang="en-US" sz="4000" b="1" dirty="0" smtClean="0">
                <a:solidFill>
                  <a:schemeClr val="accent2">
                    <a:lumMod val="75000"/>
                  </a:schemeClr>
                </a:solidFill>
              </a:rPr>
              <a:t>SUBJECT</a:t>
            </a:r>
            <a:r>
              <a:rPr lang="en-US" sz="4000" dirty="0" smtClean="0"/>
              <a:t> </a:t>
            </a:r>
            <a:br>
              <a:rPr lang="en-US" sz="4000" dirty="0" smtClean="0"/>
            </a:br>
            <a:r>
              <a:rPr lang="en-US" sz="4000" b="1" dirty="0" smtClean="0"/>
              <a:t>OF PROJECT</a:t>
            </a:r>
            <a:endParaRPr lang="ru-RU" sz="4000" b="1" dirty="0"/>
          </a:p>
        </p:txBody>
      </p:sp>
      <p:sp>
        <p:nvSpPr>
          <p:cNvPr id="8" name="Подзаголовок 7"/>
          <p:cNvSpPr>
            <a:spLocks noGrp="1"/>
          </p:cNvSpPr>
          <p:nvPr>
            <p:ph type="subTitle" idx="1"/>
          </p:nvPr>
        </p:nvSpPr>
        <p:spPr>
          <a:xfrm>
            <a:off x="7533314" y="5901717"/>
            <a:ext cx="4278386" cy="777200"/>
          </a:xfrm>
        </p:spPr>
        <p:txBody>
          <a:bodyPr/>
          <a:lstStyle/>
          <a:p>
            <a:pPr marL="0" indent="0" algn="r"/>
            <a:r>
              <a:rPr lang="en-US" sz="1600" i="1" dirty="0">
                <a:solidFill>
                  <a:schemeClr val="bg2">
                    <a:lumMod val="90000"/>
                    <a:lumOff val="10000"/>
                  </a:schemeClr>
                </a:solidFill>
              </a:rPr>
              <a:t>Preschool education in New Zealand is </a:t>
            </a:r>
            <a:r>
              <a:rPr lang="en-US" sz="1600" i="1" dirty="0" smtClean="0">
                <a:solidFill>
                  <a:schemeClr val="bg2">
                    <a:lumMod val="90000"/>
                    <a:lumOff val="10000"/>
                  </a:schemeClr>
                </a:solidFill>
              </a:rPr>
              <a:t>paid and </a:t>
            </a:r>
            <a:r>
              <a:rPr lang="en-US" sz="1600" i="1" dirty="0">
                <a:solidFill>
                  <a:schemeClr val="bg2">
                    <a:lumMod val="90000"/>
                    <a:lumOff val="10000"/>
                  </a:schemeClr>
                </a:solidFill>
              </a:rPr>
              <a:t>not compulsory.</a:t>
            </a:r>
            <a:r>
              <a:rPr lang="en-US" sz="1600" i="1" dirty="0">
                <a:solidFill>
                  <a:schemeClr val="bg2"/>
                </a:solidFill>
              </a:rPr>
              <a:t> </a:t>
            </a:r>
            <a:endParaRPr lang="ru-RU" sz="1600" i="1" dirty="0">
              <a:solidFill>
                <a:schemeClr val="bg2"/>
              </a:solidFill>
            </a:endParaRPr>
          </a:p>
        </p:txBody>
      </p:sp>
    </p:spTree>
    <p:extLst>
      <p:ext uri="{BB962C8B-B14F-4D97-AF65-F5344CB8AC3E}">
        <p14:creationId xmlns:p14="http://schemas.microsoft.com/office/powerpoint/2010/main" val="267208967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flipH="1">
            <a:off x="1027632" y="624600"/>
            <a:ext cx="8618875" cy="770400"/>
          </a:xfrm>
        </p:spPr>
        <p:txBody>
          <a:bodyPr/>
          <a:lstStyle/>
          <a:p>
            <a:r>
              <a:rPr lang="en-US" dirty="0" smtClean="0"/>
              <a:t>Entity Relationship Diagram (ERD)</a:t>
            </a:r>
            <a:endParaRPr lang="ru-RU" dirty="0"/>
          </a:p>
        </p:txBody>
      </p:sp>
      <p:pic>
        <p:nvPicPr>
          <p:cNvPr id="26" name="Рисунок 25"/>
          <p:cNvPicPr>
            <a:picLocks noChangeAspect="1"/>
          </p:cNvPicPr>
          <p:nvPr/>
        </p:nvPicPr>
        <p:blipFill>
          <a:blip r:embed="rId2">
            <a:clrChange>
              <a:clrFrom>
                <a:srgbClr val="BED0DC"/>
              </a:clrFrom>
              <a:clrTo>
                <a:srgbClr val="BED0DC">
                  <a:alpha val="0"/>
                </a:srgbClr>
              </a:clrTo>
            </a:clrChange>
            <a:extLst>
              <a:ext uri="{BEBA8EAE-BF5A-486C-A8C5-ECC9F3942E4B}">
                <a14:imgProps xmlns:a14="http://schemas.microsoft.com/office/drawing/2010/main">
                  <a14:imgLayer r:embed="rId3">
                    <a14:imgEffect>
                      <a14:saturation sat="400000"/>
                    </a14:imgEffect>
                    <a14:imgEffect>
                      <a14:brightnessContrast contrast="-56000"/>
                    </a14:imgEffect>
                  </a14:imgLayer>
                </a14:imgProps>
              </a:ext>
            </a:extLst>
          </a:blip>
          <a:stretch>
            <a:fillRect/>
          </a:stretch>
        </p:blipFill>
        <p:spPr>
          <a:xfrm>
            <a:off x="2134287" y="1395000"/>
            <a:ext cx="6405563" cy="5276447"/>
          </a:xfrm>
          <a:prstGeom prst="rect">
            <a:avLst/>
          </a:prstGeom>
        </p:spPr>
      </p:pic>
    </p:spTree>
    <p:extLst>
      <p:ext uri="{BB962C8B-B14F-4D97-AF65-F5344CB8AC3E}">
        <p14:creationId xmlns:p14="http://schemas.microsoft.com/office/powerpoint/2010/main" val="4496196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ctrTitle"/>
          </p:nvPr>
        </p:nvSpPr>
        <p:spPr/>
        <p:txBody>
          <a:bodyPr/>
          <a:lstStyle/>
          <a:p>
            <a:r>
              <a:rPr lang="en-US" b="1" dirty="0" smtClean="0">
                <a:solidFill>
                  <a:srgbClr val="F5340B"/>
                </a:solidFill>
              </a:rPr>
              <a:t>GOALS</a:t>
            </a:r>
            <a:endParaRPr lang="ru-RU" b="1" dirty="0">
              <a:solidFill>
                <a:srgbClr val="F5340B"/>
              </a:solidFill>
            </a:endParaRPr>
          </a:p>
        </p:txBody>
      </p:sp>
      <p:sp>
        <p:nvSpPr>
          <p:cNvPr id="15" name="Подзаголовок 14"/>
          <p:cNvSpPr>
            <a:spLocks noGrp="1"/>
          </p:cNvSpPr>
          <p:nvPr>
            <p:ph type="subTitle" idx="1"/>
          </p:nvPr>
        </p:nvSpPr>
        <p:spPr>
          <a:xfrm>
            <a:off x="2523743" y="1894656"/>
            <a:ext cx="2039867" cy="573200"/>
          </a:xfrm>
        </p:spPr>
        <p:txBody>
          <a:bodyPr/>
          <a:lstStyle/>
          <a:p>
            <a:r>
              <a:rPr lang="en-US" b="1" dirty="0" smtClean="0"/>
              <a:t>EXPLORE</a:t>
            </a:r>
            <a:endParaRPr lang="ru-RU" b="1" dirty="0"/>
          </a:p>
        </p:txBody>
      </p:sp>
      <p:sp>
        <p:nvSpPr>
          <p:cNvPr id="17" name="Подзаголовок 16"/>
          <p:cNvSpPr>
            <a:spLocks noGrp="1"/>
          </p:cNvSpPr>
          <p:nvPr>
            <p:ph type="subTitle" idx="3"/>
          </p:nvPr>
        </p:nvSpPr>
        <p:spPr>
          <a:xfrm>
            <a:off x="2523744" y="3968463"/>
            <a:ext cx="2039866" cy="573200"/>
          </a:xfrm>
        </p:spPr>
        <p:txBody>
          <a:bodyPr/>
          <a:lstStyle/>
          <a:p>
            <a:r>
              <a:rPr lang="en-US" b="1" dirty="0" smtClean="0"/>
              <a:t>ANALYSE</a:t>
            </a:r>
            <a:endParaRPr lang="ru-RU" b="1" dirty="0"/>
          </a:p>
        </p:txBody>
      </p:sp>
      <p:sp>
        <p:nvSpPr>
          <p:cNvPr id="18" name="Подзаголовок 17"/>
          <p:cNvSpPr>
            <a:spLocks noGrp="1"/>
          </p:cNvSpPr>
          <p:nvPr>
            <p:ph type="subTitle" idx="4"/>
          </p:nvPr>
        </p:nvSpPr>
        <p:spPr>
          <a:xfrm>
            <a:off x="2676143" y="4436623"/>
            <a:ext cx="3084400" cy="585200"/>
          </a:xfrm>
        </p:spPr>
        <p:txBody>
          <a:bodyPr/>
          <a:lstStyle/>
          <a:p>
            <a:pPr marL="0" indent="0"/>
            <a:r>
              <a:rPr lang="en-US" sz="1800" dirty="0" smtClean="0">
                <a:solidFill>
                  <a:schemeClr val="tx2">
                    <a:lumMod val="50000"/>
                  </a:schemeClr>
                </a:solidFill>
              </a:rPr>
              <a:t>the </a:t>
            </a:r>
            <a:r>
              <a:rPr lang="en-US" sz="1800" dirty="0">
                <a:solidFill>
                  <a:schemeClr val="tx2">
                    <a:lumMod val="50000"/>
                  </a:schemeClr>
                </a:solidFill>
              </a:rPr>
              <a:t>dynamics of the </a:t>
            </a:r>
            <a:r>
              <a:rPr lang="en-US" sz="1800" dirty="0" smtClean="0">
                <a:solidFill>
                  <a:schemeClr val="tx2">
                    <a:lumMod val="50000"/>
                  </a:schemeClr>
                </a:solidFill>
              </a:rPr>
              <a:t>birth rate </a:t>
            </a:r>
            <a:r>
              <a:rPr lang="en-US" sz="1800" dirty="0">
                <a:solidFill>
                  <a:schemeClr val="tx2">
                    <a:lumMod val="50000"/>
                  </a:schemeClr>
                </a:solidFill>
              </a:rPr>
              <a:t>of children in cities </a:t>
            </a:r>
          </a:p>
        </p:txBody>
      </p:sp>
      <p:sp>
        <p:nvSpPr>
          <p:cNvPr id="19" name="Подзаголовок 18"/>
          <p:cNvSpPr>
            <a:spLocks noGrp="1"/>
          </p:cNvSpPr>
          <p:nvPr>
            <p:ph type="subTitle" idx="5"/>
          </p:nvPr>
        </p:nvSpPr>
        <p:spPr>
          <a:xfrm>
            <a:off x="7973568" y="1894656"/>
            <a:ext cx="2034498" cy="573200"/>
          </a:xfrm>
        </p:spPr>
        <p:txBody>
          <a:bodyPr/>
          <a:lstStyle/>
          <a:p>
            <a:r>
              <a:rPr lang="en-US" b="1" dirty="0" smtClean="0"/>
              <a:t>ESTIMATE</a:t>
            </a:r>
            <a:endParaRPr lang="ru-RU" b="1" dirty="0"/>
          </a:p>
        </p:txBody>
      </p:sp>
      <p:sp>
        <p:nvSpPr>
          <p:cNvPr id="20" name="Подзаголовок 19"/>
          <p:cNvSpPr>
            <a:spLocks noGrp="1"/>
          </p:cNvSpPr>
          <p:nvPr>
            <p:ph type="subTitle" idx="6"/>
          </p:nvPr>
        </p:nvSpPr>
        <p:spPr>
          <a:xfrm>
            <a:off x="8120757" y="2371649"/>
            <a:ext cx="3645184" cy="585200"/>
          </a:xfrm>
        </p:spPr>
        <p:txBody>
          <a:bodyPr/>
          <a:lstStyle/>
          <a:p>
            <a:pPr marL="0" indent="0"/>
            <a:r>
              <a:rPr lang="en-US" dirty="0" smtClean="0">
                <a:solidFill>
                  <a:schemeClr val="tx2">
                    <a:lumMod val="50000"/>
                  </a:schemeClr>
                </a:solidFill>
              </a:rPr>
              <a:t>the </a:t>
            </a:r>
            <a:r>
              <a:rPr lang="en-US" dirty="0">
                <a:solidFill>
                  <a:schemeClr val="tx2">
                    <a:lumMod val="50000"/>
                  </a:schemeClr>
                </a:solidFill>
              </a:rPr>
              <a:t>standard of living of the local urban population based on the average quarterly salary </a:t>
            </a:r>
          </a:p>
          <a:p>
            <a:endParaRPr lang="ru-RU" dirty="0"/>
          </a:p>
        </p:txBody>
      </p:sp>
      <p:sp>
        <p:nvSpPr>
          <p:cNvPr id="21" name="Подзаголовок 20"/>
          <p:cNvSpPr>
            <a:spLocks noGrp="1"/>
          </p:cNvSpPr>
          <p:nvPr>
            <p:ph type="subTitle" idx="7"/>
          </p:nvPr>
        </p:nvSpPr>
        <p:spPr>
          <a:xfrm>
            <a:off x="7973568" y="3968463"/>
            <a:ext cx="2302946" cy="573200"/>
          </a:xfrm>
        </p:spPr>
        <p:txBody>
          <a:bodyPr/>
          <a:lstStyle/>
          <a:p>
            <a:r>
              <a:rPr lang="en-US" b="1" dirty="0" smtClean="0"/>
              <a:t>EVALUATE</a:t>
            </a:r>
            <a:endParaRPr lang="ru-RU" b="1" dirty="0"/>
          </a:p>
        </p:txBody>
      </p:sp>
      <p:sp>
        <p:nvSpPr>
          <p:cNvPr id="22" name="Подзаголовок 21"/>
          <p:cNvSpPr>
            <a:spLocks noGrp="1"/>
          </p:cNvSpPr>
          <p:nvPr>
            <p:ph type="subTitle" idx="8"/>
          </p:nvPr>
        </p:nvSpPr>
        <p:spPr>
          <a:xfrm>
            <a:off x="8120757" y="4436623"/>
            <a:ext cx="3418682" cy="585200"/>
          </a:xfrm>
        </p:spPr>
        <p:txBody>
          <a:bodyPr/>
          <a:lstStyle/>
          <a:p>
            <a:pPr marL="0" indent="0"/>
            <a:r>
              <a:rPr lang="en-US" dirty="0" smtClean="0">
                <a:solidFill>
                  <a:schemeClr val="tx2">
                    <a:lumMod val="50000"/>
                  </a:schemeClr>
                </a:solidFill>
              </a:rPr>
              <a:t>the </a:t>
            </a:r>
            <a:r>
              <a:rPr lang="en-US" dirty="0">
                <a:solidFill>
                  <a:schemeClr val="tx2">
                    <a:lumMod val="50000"/>
                  </a:schemeClr>
                </a:solidFill>
              </a:rPr>
              <a:t>overall ratio of preschool education institutions to the resident population </a:t>
            </a:r>
          </a:p>
          <a:p>
            <a:pPr marL="0" indent="0"/>
            <a:endParaRPr lang="ru-RU" dirty="0"/>
          </a:p>
        </p:txBody>
      </p:sp>
      <p:sp>
        <p:nvSpPr>
          <p:cNvPr id="23" name="TextBox 22"/>
          <p:cNvSpPr txBox="1"/>
          <p:nvPr/>
        </p:nvSpPr>
        <p:spPr>
          <a:xfrm>
            <a:off x="1343637" y="3879943"/>
            <a:ext cx="1332506" cy="1323439"/>
          </a:xfrm>
          <a:prstGeom prst="rect">
            <a:avLst/>
          </a:prstGeom>
          <a:noFill/>
        </p:spPr>
        <p:txBody>
          <a:bodyPr wrap="square" rtlCol="0">
            <a:spAutoFit/>
          </a:bodyPr>
          <a:lstStyle/>
          <a:p>
            <a:r>
              <a:rPr lang="en-US" sz="8000" b="1" dirty="0" smtClean="0">
                <a:solidFill>
                  <a:schemeClr val="accent2"/>
                </a:solidFill>
                <a:latin typeface="Barlow Condensed"/>
              </a:rPr>
              <a:t>02</a:t>
            </a:r>
            <a:endParaRPr lang="ru-RU" b="1" dirty="0">
              <a:solidFill>
                <a:schemeClr val="accent2"/>
              </a:solidFill>
              <a:latin typeface="Barlow Condensed"/>
            </a:endParaRPr>
          </a:p>
        </p:txBody>
      </p:sp>
      <p:sp>
        <p:nvSpPr>
          <p:cNvPr id="24" name="TextBox 23"/>
          <p:cNvSpPr txBox="1"/>
          <p:nvPr/>
        </p:nvSpPr>
        <p:spPr>
          <a:xfrm>
            <a:off x="1343637" y="1850460"/>
            <a:ext cx="1332506" cy="1323439"/>
          </a:xfrm>
          <a:prstGeom prst="rect">
            <a:avLst/>
          </a:prstGeom>
          <a:noFill/>
        </p:spPr>
        <p:txBody>
          <a:bodyPr wrap="square" rtlCol="0">
            <a:spAutoFit/>
          </a:bodyPr>
          <a:lstStyle/>
          <a:p>
            <a:r>
              <a:rPr lang="en-US" sz="8000" b="1" dirty="0" smtClean="0">
                <a:solidFill>
                  <a:schemeClr val="accent5"/>
                </a:solidFill>
                <a:latin typeface="Barlow Condensed"/>
              </a:rPr>
              <a:t>01</a:t>
            </a:r>
            <a:endParaRPr lang="ru-RU" b="1" dirty="0">
              <a:solidFill>
                <a:schemeClr val="accent5"/>
              </a:solidFill>
              <a:latin typeface="Barlow Condensed"/>
            </a:endParaRPr>
          </a:p>
        </p:txBody>
      </p:sp>
      <p:sp>
        <p:nvSpPr>
          <p:cNvPr id="25" name="TextBox 24"/>
          <p:cNvSpPr txBox="1"/>
          <p:nvPr/>
        </p:nvSpPr>
        <p:spPr>
          <a:xfrm>
            <a:off x="6788251" y="1891953"/>
            <a:ext cx="1332506" cy="1323439"/>
          </a:xfrm>
          <a:prstGeom prst="rect">
            <a:avLst/>
          </a:prstGeom>
          <a:noFill/>
        </p:spPr>
        <p:txBody>
          <a:bodyPr wrap="square" rtlCol="0">
            <a:spAutoFit/>
          </a:bodyPr>
          <a:lstStyle/>
          <a:p>
            <a:r>
              <a:rPr lang="en-US" sz="8000" b="1" dirty="0" smtClean="0">
                <a:solidFill>
                  <a:schemeClr val="accent3"/>
                </a:solidFill>
                <a:latin typeface="Barlow Condensed"/>
              </a:rPr>
              <a:t>03</a:t>
            </a:r>
            <a:endParaRPr lang="ru-RU" b="1" dirty="0">
              <a:solidFill>
                <a:schemeClr val="accent3"/>
              </a:solidFill>
              <a:latin typeface="Barlow Condensed"/>
            </a:endParaRPr>
          </a:p>
        </p:txBody>
      </p:sp>
      <p:sp>
        <p:nvSpPr>
          <p:cNvPr id="26" name="TextBox 25"/>
          <p:cNvSpPr txBox="1"/>
          <p:nvPr/>
        </p:nvSpPr>
        <p:spPr>
          <a:xfrm>
            <a:off x="6830804" y="3879942"/>
            <a:ext cx="1332506" cy="1323439"/>
          </a:xfrm>
          <a:prstGeom prst="rect">
            <a:avLst/>
          </a:prstGeom>
          <a:noFill/>
        </p:spPr>
        <p:txBody>
          <a:bodyPr wrap="square" rtlCol="0">
            <a:spAutoFit/>
          </a:bodyPr>
          <a:lstStyle/>
          <a:p>
            <a:r>
              <a:rPr lang="en-US" sz="8000" b="1" dirty="0" smtClean="0">
                <a:solidFill>
                  <a:schemeClr val="accent4"/>
                </a:solidFill>
                <a:latin typeface="Barlow Condensed"/>
              </a:rPr>
              <a:t>04</a:t>
            </a:r>
            <a:endParaRPr lang="ru-RU" b="1" dirty="0">
              <a:solidFill>
                <a:schemeClr val="accent4"/>
              </a:solidFill>
              <a:latin typeface="Barlow Condensed"/>
            </a:endParaRPr>
          </a:p>
        </p:txBody>
      </p:sp>
      <p:sp>
        <p:nvSpPr>
          <p:cNvPr id="27" name="Подзаголовок 17"/>
          <p:cNvSpPr>
            <a:spLocks noGrp="1"/>
          </p:cNvSpPr>
          <p:nvPr>
            <p:ph type="subTitle" idx="2"/>
          </p:nvPr>
        </p:nvSpPr>
        <p:spPr>
          <a:xfrm>
            <a:off x="2676143" y="2369012"/>
            <a:ext cx="3833714" cy="585200"/>
          </a:xfrm>
        </p:spPr>
        <p:txBody>
          <a:bodyPr/>
          <a:lstStyle/>
          <a:p>
            <a:pPr marL="0" indent="0"/>
            <a:r>
              <a:rPr lang="en-US" sz="1800" dirty="0" smtClean="0"/>
              <a:t>the </a:t>
            </a:r>
            <a:r>
              <a:rPr lang="en-US" sz="1800" dirty="0"/>
              <a:t>correspondence of the number </a:t>
            </a:r>
            <a:r>
              <a:rPr lang="en-US" sz="1800" dirty="0" smtClean="0"/>
              <a:t>of kindergartens </a:t>
            </a:r>
            <a:r>
              <a:rPr lang="en-US" sz="1800" dirty="0"/>
              <a:t>to the number of children </a:t>
            </a:r>
            <a:r>
              <a:rPr lang="en-US" sz="1800" dirty="0" smtClean="0"/>
              <a:t>living </a:t>
            </a:r>
            <a:r>
              <a:rPr lang="en-US" sz="1800" dirty="0"/>
              <a:t>there </a:t>
            </a:r>
          </a:p>
        </p:txBody>
      </p:sp>
    </p:spTree>
    <p:extLst>
      <p:ext uri="{BB962C8B-B14F-4D97-AF65-F5344CB8AC3E}">
        <p14:creationId xmlns:p14="http://schemas.microsoft.com/office/powerpoint/2010/main" val="332034712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p:cNvSpPr>
            <a:spLocks noGrp="1"/>
          </p:cNvSpPr>
          <p:nvPr>
            <p:ph type="title"/>
          </p:nvPr>
        </p:nvSpPr>
        <p:spPr/>
        <p:txBody>
          <a:bodyPr/>
          <a:lstStyle/>
          <a:p>
            <a:r>
              <a:rPr lang="en-US" b="1" dirty="0" smtClean="0"/>
              <a:t>KINDERGARTENS</a:t>
            </a:r>
            <a:br>
              <a:rPr lang="en-US" b="1" dirty="0" smtClean="0"/>
            </a:br>
            <a:r>
              <a:rPr lang="en-US" b="1" dirty="0" smtClean="0"/>
              <a:t>AUTHORITY</a:t>
            </a:r>
            <a:r>
              <a:rPr lang="ru-RU" b="1" dirty="0" smtClean="0"/>
              <a:t> </a:t>
            </a:r>
            <a:r>
              <a:rPr lang="en-US" b="1" dirty="0" smtClean="0"/>
              <a:t>AND WORKLOAD</a:t>
            </a:r>
            <a:endParaRPr lang="ru-RU" b="1" dirty="0"/>
          </a:p>
        </p:txBody>
      </p:sp>
      <p:pic>
        <p:nvPicPr>
          <p:cNvPr id="14" name="Рисунок 13"/>
          <p:cNvPicPr>
            <a:picLocks noChangeAspect="1"/>
          </p:cNvPicPr>
          <p:nvPr/>
        </p:nvPicPr>
        <p:blipFill>
          <a:blip r:embed="rId2"/>
          <a:stretch>
            <a:fillRect/>
          </a:stretch>
        </p:blipFill>
        <p:spPr>
          <a:xfrm>
            <a:off x="958278" y="329445"/>
            <a:ext cx="5752914" cy="6296972"/>
          </a:xfrm>
          <a:prstGeom prst="rect">
            <a:avLst/>
          </a:prstGeom>
        </p:spPr>
      </p:pic>
    </p:spTree>
    <p:extLst>
      <p:ext uri="{BB962C8B-B14F-4D97-AF65-F5344CB8AC3E}">
        <p14:creationId xmlns:p14="http://schemas.microsoft.com/office/powerpoint/2010/main" val="3732603977"/>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WORKLOAD OF PRIVATE KINDERGARTENS</a:t>
            </a:r>
            <a:endParaRPr lang="ru-RU" b="1" dirty="0"/>
          </a:p>
        </p:txBody>
      </p:sp>
      <p:pic>
        <p:nvPicPr>
          <p:cNvPr id="4" name="Рисунок 3"/>
          <p:cNvPicPr>
            <a:picLocks noChangeAspect="1"/>
          </p:cNvPicPr>
          <p:nvPr/>
        </p:nvPicPr>
        <p:blipFill>
          <a:blip r:embed="rId2"/>
          <a:stretch>
            <a:fillRect/>
          </a:stretch>
        </p:blipFill>
        <p:spPr>
          <a:xfrm>
            <a:off x="7056938" y="3587902"/>
            <a:ext cx="4093826" cy="2054726"/>
          </a:xfrm>
          <a:prstGeom prst="rect">
            <a:avLst/>
          </a:prstGeom>
        </p:spPr>
      </p:pic>
      <p:pic>
        <p:nvPicPr>
          <p:cNvPr id="7" name="Рисунок 6"/>
          <p:cNvPicPr>
            <a:picLocks noChangeAspect="1"/>
          </p:cNvPicPr>
          <p:nvPr/>
        </p:nvPicPr>
        <p:blipFill>
          <a:blip r:embed="rId3"/>
          <a:stretch>
            <a:fillRect/>
          </a:stretch>
        </p:blipFill>
        <p:spPr>
          <a:xfrm>
            <a:off x="541509" y="997102"/>
            <a:ext cx="6067425" cy="5181600"/>
          </a:xfrm>
          <a:prstGeom prst="rect">
            <a:avLst/>
          </a:prstGeom>
        </p:spPr>
      </p:pic>
    </p:spTree>
    <p:extLst>
      <p:ext uri="{BB962C8B-B14F-4D97-AF65-F5344CB8AC3E}">
        <p14:creationId xmlns:p14="http://schemas.microsoft.com/office/powerpoint/2010/main" val="1255388438"/>
      </p:ext>
    </p:extLst>
  </p:cSld>
  <p:clrMapOvr>
    <a:masterClrMapping/>
  </p:clrMapOvr>
  <p:transition spd="slow">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clrChange>
              <a:clrFrom>
                <a:srgbClr val="E9E6E1"/>
              </a:clrFrom>
              <a:clrTo>
                <a:srgbClr val="E9E6E1">
                  <a:alpha val="0"/>
                </a:srgbClr>
              </a:clrTo>
            </a:clrChange>
          </a:blip>
          <a:stretch>
            <a:fillRect/>
          </a:stretch>
        </p:blipFill>
        <p:spPr>
          <a:xfrm>
            <a:off x="7543800" y="948991"/>
            <a:ext cx="4648200" cy="5543550"/>
          </a:xfrm>
          <a:prstGeom prst="rect">
            <a:avLst/>
          </a:prstGeom>
        </p:spPr>
      </p:pic>
      <p:pic>
        <p:nvPicPr>
          <p:cNvPr id="11" name="Рисунок 10"/>
          <p:cNvPicPr>
            <a:picLocks noChangeAspect="1"/>
          </p:cNvPicPr>
          <p:nvPr/>
        </p:nvPicPr>
        <p:blipFill>
          <a:blip r:embed="rId3"/>
          <a:stretch>
            <a:fillRect/>
          </a:stretch>
        </p:blipFill>
        <p:spPr>
          <a:xfrm>
            <a:off x="532839" y="1247560"/>
            <a:ext cx="5181600" cy="3105150"/>
          </a:xfrm>
          <a:prstGeom prst="rect">
            <a:avLst/>
          </a:prstGeom>
        </p:spPr>
      </p:pic>
      <p:pic>
        <p:nvPicPr>
          <p:cNvPr id="26" name="Рисунок 25"/>
          <p:cNvPicPr>
            <a:picLocks noChangeAspect="1"/>
          </p:cNvPicPr>
          <p:nvPr/>
        </p:nvPicPr>
        <p:blipFill>
          <a:blip r:embed="rId4">
            <a:clrChange>
              <a:clrFrom>
                <a:srgbClr val="E9E6E1"/>
              </a:clrFrom>
              <a:clrTo>
                <a:srgbClr val="E9E6E1">
                  <a:alpha val="0"/>
                </a:srgbClr>
              </a:clrTo>
            </a:clrChange>
          </a:blip>
          <a:stretch>
            <a:fillRect/>
          </a:stretch>
        </p:blipFill>
        <p:spPr>
          <a:xfrm>
            <a:off x="3123639" y="4240814"/>
            <a:ext cx="4267200" cy="2762250"/>
          </a:xfrm>
          <a:prstGeom prst="rect">
            <a:avLst/>
          </a:prstGeom>
        </p:spPr>
      </p:pic>
      <p:sp>
        <p:nvSpPr>
          <p:cNvPr id="27" name="Заголовок 10"/>
          <p:cNvSpPr>
            <a:spLocks noGrp="1"/>
          </p:cNvSpPr>
          <p:nvPr>
            <p:ph type="title"/>
          </p:nvPr>
        </p:nvSpPr>
        <p:spPr>
          <a:xfrm>
            <a:off x="122213" y="291391"/>
            <a:ext cx="3926000" cy="1315200"/>
          </a:xfrm>
        </p:spPr>
        <p:txBody>
          <a:bodyPr/>
          <a:lstStyle/>
          <a:p>
            <a:r>
              <a:rPr lang="en-US" sz="2800" b="1" dirty="0" smtClean="0"/>
              <a:t>LARGEST CITY DYNAMICS</a:t>
            </a:r>
            <a:endParaRPr lang="ru-RU" sz="2800" b="1" dirty="0"/>
          </a:p>
        </p:txBody>
      </p:sp>
      <p:cxnSp>
        <p:nvCxnSpPr>
          <p:cNvPr id="29" name="Прямая соединительная линия 28"/>
          <p:cNvCxnSpPr/>
          <p:nvPr/>
        </p:nvCxnSpPr>
        <p:spPr>
          <a:xfrm>
            <a:off x="-16476" y="1351054"/>
            <a:ext cx="300142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87107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ctrTitle"/>
          </p:nvPr>
        </p:nvSpPr>
        <p:spPr/>
        <p:txBody>
          <a:bodyPr/>
          <a:lstStyle/>
          <a:p>
            <a:r>
              <a:rPr lang="en-US" dirty="0" smtClean="0"/>
              <a:t>Conclusions:</a:t>
            </a:r>
            <a:endParaRPr lang="ru-RU" dirty="0"/>
          </a:p>
        </p:txBody>
      </p:sp>
      <p:sp>
        <p:nvSpPr>
          <p:cNvPr id="13" name="Подзаголовок 12"/>
          <p:cNvSpPr>
            <a:spLocks noGrp="1"/>
          </p:cNvSpPr>
          <p:nvPr>
            <p:ph type="subTitle" idx="1"/>
          </p:nvPr>
        </p:nvSpPr>
        <p:spPr>
          <a:xfrm>
            <a:off x="1027633" y="1395000"/>
            <a:ext cx="8299864" cy="4523200"/>
          </a:xfrm>
        </p:spPr>
        <p:txBody>
          <a:bodyPr/>
          <a:lstStyle/>
          <a:p>
            <a:pPr marL="482600" indent="-342900">
              <a:buClr>
                <a:schemeClr val="accent4">
                  <a:lumMod val="75000"/>
                </a:schemeClr>
              </a:buClr>
              <a:buFont typeface="Wingdings" panose="05000000000000000000" pitchFamily="2" charset="2"/>
              <a:buChar char="Ø"/>
            </a:pPr>
            <a:r>
              <a:rPr lang="en-US" sz="2000" dirty="0" smtClean="0">
                <a:solidFill>
                  <a:schemeClr val="bg2"/>
                </a:solidFill>
                <a:latin typeface="Barlow Condensed"/>
              </a:rPr>
              <a:t>The </a:t>
            </a:r>
            <a:r>
              <a:rPr lang="en-US" sz="2000" dirty="0">
                <a:solidFill>
                  <a:schemeClr val="bg2"/>
                </a:solidFill>
                <a:latin typeface="Barlow Condensed"/>
              </a:rPr>
              <a:t>main share of kindergartens in New Zealand is made up of private kindergartens, which account for the majority of </a:t>
            </a:r>
            <a:r>
              <a:rPr lang="en-US" sz="2000" dirty="0" smtClean="0">
                <a:solidFill>
                  <a:schemeClr val="bg2"/>
                </a:solidFill>
                <a:latin typeface="Barlow Condensed"/>
              </a:rPr>
              <a:t>pupil;</a:t>
            </a:r>
          </a:p>
          <a:p>
            <a:pPr marL="139700" indent="0">
              <a:buClr>
                <a:schemeClr val="accent4">
                  <a:lumMod val="75000"/>
                </a:schemeClr>
              </a:buClr>
              <a:buNone/>
            </a:pPr>
            <a:endParaRPr lang="en-US" sz="2000" dirty="0" smtClean="0">
              <a:solidFill>
                <a:schemeClr val="bg2"/>
              </a:solidFill>
              <a:latin typeface="Barlow Condensed"/>
            </a:endParaRPr>
          </a:p>
          <a:p>
            <a:pPr marL="482600" indent="-342900">
              <a:buClr>
                <a:schemeClr val="accent4">
                  <a:lumMod val="75000"/>
                </a:schemeClr>
              </a:buClr>
              <a:buFont typeface="Wingdings" panose="05000000000000000000" pitchFamily="2" charset="2"/>
              <a:buChar char="Ø"/>
            </a:pPr>
            <a:r>
              <a:rPr lang="en-US" sz="2000" dirty="0" smtClean="0">
                <a:solidFill>
                  <a:schemeClr val="bg2"/>
                </a:solidFill>
                <a:latin typeface="Barlow Condensed"/>
              </a:rPr>
              <a:t>Kindergartens </a:t>
            </a:r>
            <a:r>
              <a:rPr lang="en-US" sz="2000" dirty="0">
                <a:solidFill>
                  <a:schemeClr val="bg2"/>
                </a:solidFill>
                <a:latin typeface="Barlow Condensed"/>
              </a:rPr>
              <a:t>are not fully loaded, there are free places in them, but almost half of preschool children do not attend them at all</a:t>
            </a:r>
            <a:r>
              <a:rPr lang="en-US" sz="2000" dirty="0" smtClean="0">
                <a:solidFill>
                  <a:schemeClr val="bg2"/>
                </a:solidFill>
                <a:latin typeface="Barlow Condensed"/>
              </a:rPr>
              <a:t>;</a:t>
            </a:r>
          </a:p>
          <a:p>
            <a:pPr marL="139700" indent="0">
              <a:buClr>
                <a:schemeClr val="accent4">
                  <a:lumMod val="75000"/>
                </a:schemeClr>
              </a:buClr>
              <a:buNone/>
            </a:pPr>
            <a:endParaRPr lang="en-US" sz="2000" dirty="0" smtClean="0">
              <a:solidFill>
                <a:schemeClr val="bg2"/>
              </a:solidFill>
              <a:latin typeface="Barlow Condensed"/>
            </a:endParaRPr>
          </a:p>
          <a:p>
            <a:pPr marL="482600" indent="-342900">
              <a:buClr>
                <a:schemeClr val="accent4">
                  <a:lumMod val="75000"/>
                </a:schemeClr>
              </a:buClr>
              <a:buFont typeface="Wingdings" panose="05000000000000000000" pitchFamily="2" charset="2"/>
              <a:buChar char="Ø"/>
            </a:pPr>
            <a:r>
              <a:rPr lang="en-US" sz="2000" dirty="0" smtClean="0">
                <a:solidFill>
                  <a:schemeClr val="bg2"/>
                </a:solidFill>
                <a:latin typeface="Barlow Condensed"/>
              </a:rPr>
              <a:t>Auckland </a:t>
            </a:r>
            <a:r>
              <a:rPr lang="en-US" sz="2000" dirty="0">
                <a:solidFill>
                  <a:schemeClr val="bg2"/>
                </a:solidFill>
                <a:latin typeface="Barlow Condensed"/>
              </a:rPr>
              <a:t>is the most in need of pre-school education, it is one of the Top 3 largest cities in New Zealand and is in second place in terms of average monthly salary for 2020</a:t>
            </a:r>
            <a:r>
              <a:rPr lang="en-US" sz="2000" dirty="0" smtClean="0">
                <a:solidFill>
                  <a:schemeClr val="bg2"/>
                </a:solidFill>
                <a:latin typeface="Barlow Condensed"/>
              </a:rPr>
              <a:t>;</a:t>
            </a:r>
          </a:p>
          <a:p>
            <a:pPr marL="482600" indent="-342900">
              <a:buClr>
                <a:schemeClr val="accent4">
                  <a:lumMod val="75000"/>
                </a:schemeClr>
              </a:buClr>
              <a:buFont typeface="Wingdings" panose="05000000000000000000" pitchFamily="2" charset="2"/>
              <a:buChar char="Ø"/>
            </a:pPr>
            <a:endParaRPr lang="en-US" sz="2000" dirty="0" smtClean="0">
              <a:solidFill>
                <a:schemeClr val="bg2"/>
              </a:solidFill>
              <a:latin typeface="Barlow Condensed"/>
            </a:endParaRPr>
          </a:p>
          <a:p>
            <a:pPr marL="482600" indent="-342900">
              <a:buClr>
                <a:schemeClr val="accent4">
                  <a:lumMod val="75000"/>
                </a:schemeClr>
              </a:buClr>
              <a:buFont typeface="Wingdings" panose="05000000000000000000" pitchFamily="2" charset="2"/>
              <a:buChar char="Ø"/>
            </a:pPr>
            <a:r>
              <a:rPr lang="en-US" sz="2000" dirty="0" smtClean="0">
                <a:solidFill>
                  <a:schemeClr val="bg2"/>
                </a:solidFill>
                <a:latin typeface="Barlow Condensed"/>
              </a:rPr>
              <a:t>There </a:t>
            </a:r>
            <a:r>
              <a:rPr lang="en-US" sz="2000" dirty="0">
                <a:solidFill>
                  <a:schemeClr val="bg2"/>
                </a:solidFill>
                <a:latin typeface="Barlow Condensed"/>
              </a:rPr>
              <a:t>is an inverse relationship between the growth of the average annual salary and the birth rate.</a:t>
            </a:r>
            <a:endParaRPr lang="ru-RU" sz="2000" dirty="0">
              <a:solidFill>
                <a:schemeClr val="bg2"/>
              </a:solidFill>
              <a:latin typeface="Barlow Condensed"/>
            </a:endParaRPr>
          </a:p>
        </p:txBody>
      </p:sp>
    </p:spTree>
    <p:extLst>
      <p:ext uri="{BB962C8B-B14F-4D97-AF65-F5344CB8AC3E}">
        <p14:creationId xmlns:p14="http://schemas.microsoft.com/office/powerpoint/2010/main" val="386764698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sz="4800" dirty="0"/>
              <a:t>Thanks for your attention!</a:t>
            </a:r>
            <a:endParaRPr lang="ru-RU" sz="4800" dirty="0"/>
          </a:p>
        </p:txBody>
      </p:sp>
    </p:spTree>
    <p:extLst>
      <p:ext uri="{BB962C8B-B14F-4D97-AF65-F5344CB8AC3E}">
        <p14:creationId xmlns:p14="http://schemas.microsoft.com/office/powerpoint/2010/main" val="257711842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 Creative Resume _ by Slidesgo</Template>
  <TotalTime>284</TotalTime>
  <Words>231</Words>
  <Application>Microsoft Office PowerPoint</Application>
  <PresentationFormat>Широкоэкранный</PresentationFormat>
  <Paragraphs>32</Paragraphs>
  <Slides>9</Slides>
  <Notes>0</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3</vt:i4>
      </vt:variant>
      <vt:variant>
        <vt:lpstr>Заголовки слайдов</vt:lpstr>
      </vt:variant>
      <vt:variant>
        <vt:i4>9</vt:i4>
      </vt:variant>
    </vt:vector>
  </HeadingPairs>
  <TitlesOfParts>
    <vt:vector size="23" baseType="lpstr">
      <vt:lpstr>Arial</vt:lpstr>
      <vt:lpstr>Arvo</vt:lpstr>
      <vt:lpstr>Barlow Condensed</vt:lpstr>
      <vt:lpstr>Barlow Condensed Medium</vt:lpstr>
      <vt:lpstr>Barlow Condensed SemiBold</vt:lpstr>
      <vt:lpstr>Fira Sans Extra Condensed Medium</vt:lpstr>
      <vt:lpstr>Montserrat Light</vt:lpstr>
      <vt:lpstr>Proxima Nova</vt:lpstr>
      <vt:lpstr>Proxima Nova Semibold</vt:lpstr>
      <vt:lpstr>Roboto Condensed</vt:lpstr>
      <vt:lpstr>Wingdings</vt:lpstr>
      <vt:lpstr>My Creative CV XL by Slidesgo</vt:lpstr>
      <vt:lpstr>SlidesGo Final Pages</vt:lpstr>
      <vt:lpstr>1_Slidesgo Final Pages</vt:lpstr>
      <vt:lpstr> PRIVATE PRE-SCHOOL EDUCATION INSTITUTIONS  IN NEW ZEALAND </vt:lpstr>
      <vt:lpstr>The dynamics of the birth rate in different cities of New Zealand and its correlation with the indicator of the standard of living in different regions.  The current level of development of the pre-school education system in New Zealand.</vt:lpstr>
      <vt:lpstr>Entity Relationship Diagram (ERD)</vt:lpstr>
      <vt:lpstr>GOALS</vt:lpstr>
      <vt:lpstr>KINDERGARTENS AUTHORITY AND WORKLOAD</vt:lpstr>
      <vt:lpstr>WORKLOAD OF PRIVATE KINDERGARTENS</vt:lpstr>
      <vt:lpstr>LARGEST CITY DYNAMICS</vt:lpstr>
      <vt:lpstr>Conclusions:</vt:lpstr>
      <vt:lpstr>Thanks for your attention!</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PRE-SCHOOL EDUCATION INSTITUTIONS  IN NEW ZEALAND</dc:title>
  <dc:creator>Laicytte .</dc:creator>
  <cp:lastModifiedBy>Laicytte .</cp:lastModifiedBy>
  <cp:revision>16</cp:revision>
  <dcterms:created xsi:type="dcterms:W3CDTF">2021-03-14T15:12:33Z</dcterms:created>
  <dcterms:modified xsi:type="dcterms:W3CDTF">2021-08-30T13:06:05Z</dcterms:modified>
</cp:coreProperties>
</file>