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DONGWOOK" userId="96aa5c038c905f9b" providerId="LiveId" clId="{172E0054-041F-487E-BB82-336B661558B2}"/>
    <pc:docChg chg="undo custSel addSld delSld modSld sldOrd modMainMaster">
      <pc:chgData name="LEE DONGWOOK" userId="96aa5c038c905f9b" providerId="LiveId" clId="{172E0054-041F-487E-BB82-336B661558B2}" dt="2020-04-03T13:34:52.335" v="4084" actId="47"/>
      <pc:docMkLst>
        <pc:docMk/>
      </pc:docMkLst>
      <pc:sldChg chg="addSp delSp modSp add">
        <pc:chgData name="LEE DONGWOOK" userId="96aa5c038c905f9b" providerId="LiveId" clId="{172E0054-041F-487E-BB82-336B661558B2}" dt="2020-04-03T01:22:19.546" v="3796" actId="20577"/>
        <pc:sldMkLst>
          <pc:docMk/>
          <pc:sldMk cId="2955765018" sldId="256"/>
        </pc:sldMkLst>
        <pc:spChg chg="mod">
          <ac:chgData name="LEE DONGWOOK" userId="96aa5c038c905f9b" providerId="LiveId" clId="{172E0054-041F-487E-BB82-336B661558B2}" dt="2020-04-01T09:17:57.308" v="2832" actId="113"/>
          <ac:spMkLst>
            <pc:docMk/>
            <pc:sldMk cId="2955765018" sldId="256"/>
            <ac:spMk id="2" creationId="{5A2340AB-C392-43D3-91C3-BAD41D93ABBC}"/>
          </ac:spMkLst>
        </pc:spChg>
        <pc:spChg chg="mod">
          <ac:chgData name="LEE DONGWOOK" userId="96aa5c038c905f9b" providerId="LiveId" clId="{172E0054-041F-487E-BB82-336B661558B2}" dt="2020-04-01T08:22:01.926" v="1224" actId="1076"/>
          <ac:spMkLst>
            <pc:docMk/>
            <pc:sldMk cId="2955765018" sldId="256"/>
            <ac:spMk id="3" creationId="{FFE83A02-356A-4871-8360-1B1EE2AC472D}"/>
          </ac:spMkLst>
        </pc:spChg>
        <pc:spChg chg="add mod">
          <ac:chgData name="LEE DONGWOOK" userId="96aa5c038c905f9b" providerId="LiveId" clId="{172E0054-041F-487E-BB82-336B661558B2}" dt="2020-04-01T08:21:40.995" v="1221" actId="1076"/>
          <ac:spMkLst>
            <pc:docMk/>
            <pc:sldMk cId="2955765018" sldId="256"/>
            <ac:spMk id="4" creationId="{BB70A39E-0553-4D68-B4D1-518D57C9A79A}"/>
          </ac:spMkLst>
        </pc:spChg>
        <pc:spChg chg="add mod">
          <ac:chgData name="LEE DONGWOOK" userId="96aa5c038c905f9b" providerId="LiveId" clId="{172E0054-041F-487E-BB82-336B661558B2}" dt="2020-04-01T09:01:22.824" v="2438" actId="1076"/>
          <ac:spMkLst>
            <pc:docMk/>
            <pc:sldMk cId="2955765018" sldId="256"/>
            <ac:spMk id="6" creationId="{80A5F84E-3C27-4670-A844-8C73BE8FCEDA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9" creationId="{7AE668CF-BA31-4B76-9F4E-8FA1B34EF56E}"/>
          </ac:spMkLst>
        </pc:spChg>
        <pc:spChg chg="add mod">
          <ac:chgData name="LEE DONGWOOK" userId="96aa5c038c905f9b" providerId="LiveId" clId="{172E0054-041F-487E-BB82-336B661558B2}" dt="2020-04-01T09:01:22.824" v="2438" actId="1076"/>
          <ac:spMkLst>
            <pc:docMk/>
            <pc:sldMk cId="2955765018" sldId="256"/>
            <ac:spMk id="12" creationId="{0C27B6AB-6895-45E8-B3D1-77A96B114CCF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13" creationId="{B5CE2CD6-6916-4C20-9E2A-2F8BD4648DF5}"/>
          </ac:spMkLst>
        </pc:spChg>
        <pc:spChg chg="add mod">
          <ac:chgData name="LEE DONGWOOK" userId="96aa5c038c905f9b" providerId="LiveId" clId="{172E0054-041F-487E-BB82-336B661558B2}" dt="2020-04-01T09:01:22.824" v="2438" actId="1076"/>
          <ac:spMkLst>
            <pc:docMk/>
            <pc:sldMk cId="2955765018" sldId="256"/>
            <ac:spMk id="15" creationId="{B60E00A9-796B-4FEE-955A-F888C652D8AF}"/>
          </ac:spMkLst>
        </pc:spChg>
        <pc:spChg chg="add mod">
          <ac:chgData name="LEE DONGWOOK" userId="96aa5c038c905f9b" providerId="LiveId" clId="{172E0054-041F-487E-BB82-336B661558B2}" dt="2020-04-01T09:01:22.824" v="2438" actId="1076"/>
          <ac:spMkLst>
            <pc:docMk/>
            <pc:sldMk cId="2955765018" sldId="256"/>
            <ac:spMk id="16" creationId="{E96CAB60-82F9-4E1F-B459-474E3B4D8AA9}"/>
          </ac:spMkLst>
        </pc:spChg>
        <pc:spChg chg="add mod">
          <ac:chgData name="LEE DONGWOOK" userId="96aa5c038c905f9b" providerId="LiveId" clId="{172E0054-041F-487E-BB82-336B661558B2}" dt="2020-04-01T09:01:22.824" v="2438" actId="1076"/>
          <ac:spMkLst>
            <pc:docMk/>
            <pc:sldMk cId="2955765018" sldId="256"/>
            <ac:spMk id="17" creationId="{0F35C4CC-85A4-4DDB-AF99-0DAF4ECA857F}"/>
          </ac:spMkLst>
        </pc:spChg>
        <pc:spChg chg="add mod">
          <ac:chgData name="LEE DONGWOOK" userId="96aa5c038c905f9b" providerId="LiveId" clId="{172E0054-041F-487E-BB82-336B661558B2}" dt="2020-04-01T09:01:22.824" v="2438" actId="1076"/>
          <ac:spMkLst>
            <pc:docMk/>
            <pc:sldMk cId="2955765018" sldId="256"/>
            <ac:spMk id="18" creationId="{ED2ACE47-8A5C-429F-B33E-D69BF4E76EA5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19" creationId="{7AC9C570-4B08-403C-BDD9-88F75D90179C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20" creationId="{7EC4DB08-2A92-4C6D-ACBA-FBB2DC0F6CF5}"/>
          </ac:spMkLst>
        </pc:spChg>
        <pc:spChg chg="add del mod">
          <ac:chgData name="LEE DONGWOOK" userId="96aa5c038c905f9b" providerId="LiveId" clId="{172E0054-041F-487E-BB82-336B661558B2}" dt="2020-04-01T08:42:07.980" v="1651" actId="478"/>
          <ac:spMkLst>
            <pc:docMk/>
            <pc:sldMk cId="2955765018" sldId="256"/>
            <ac:spMk id="21" creationId="{01F49757-965C-4682-8FB2-7479C33634CF}"/>
          </ac:spMkLst>
        </pc:spChg>
        <pc:spChg chg="add del mod">
          <ac:chgData name="LEE DONGWOOK" userId="96aa5c038c905f9b" providerId="LiveId" clId="{172E0054-041F-487E-BB82-336B661558B2}" dt="2020-04-01T08:42:07.980" v="1651" actId="478"/>
          <ac:spMkLst>
            <pc:docMk/>
            <pc:sldMk cId="2955765018" sldId="256"/>
            <ac:spMk id="22" creationId="{3A4A48E7-B1AE-440F-B9FF-9BDC934D9105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23" creationId="{5565759D-1D3F-4C5F-8CFF-F4C33ED29DBC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24" creationId="{9814FB19-442F-493A-847C-872157D00919}"/>
          </ac:spMkLst>
        </pc:spChg>
        <pc:spChg chg="add mod">
          <ac:chgData name="LEE DONGWOOK" userId="96aa5c038c905f9b" providerId="LiveId" clId="{172E0054-041F-487E-BB82-336B661558B2}" dt="2020-04-01T09:01:22.824" v="2438" actId="1076"/>
          <ac:spMkLst>
            <pc:docMk/>
            <pc:sldMk cId="2955765018" sldId="256"/>
            <ac:spMk id="25" creationId="{D7BA23EE-6815-4676-8FCC-93176B18A527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26" creationId="{8826A2B6-C005-4916-AE40-F26DFC974EF8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27" creationId="{AFB3AF16-C514-4D2F-A933-7A0A31209A33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28" creationId="{CEB22026-AC93-4C3D-95E9-30627BD8D694}"/>
          </ac:spMkLst>
        </pc:spChg>
        <pc:spChg chg="add del">
          <ac:chgData name="LEE DONGWOOK" userId="96aa5c038c905f9b" providerId="LiveId" clId="{172E0054-041F-487E-BB82-336B661558B2}" dt="2020-04-01T08:14:16.368" v="980" actId="478"/>
          <ac:spMkLst>
            <pc:docMk/>
            <pc:sldMk cId="2955765018" sldId="256"/>
            <ac:spMk id="29" creationId="{E5E196AA-6AE1-4994-B101-FCE0AE217D4C}"/>
          </ac:spMkLst>
        </pc:spChg>
        <pc:spChg chg="add del mod">
          <ac:chgData name="LEE DONGWOOK" userId="96aa5c038c905f9b" providerId="LiveId" clId="{172E0054-041F-487E-BB82-336B661558B2}" dt="2020-04-01T08:42:21.595" v="1653" actId="478"/>
          <ac:spMkLst>
            <pc:docMk/>
            <pc:sldMk cId="2955765018" sldId="256"/>
            <ac:spMk id="31" creationId="{A1E31AE4-84FA-426C-84AB-83C35C8333F9}"/>
          </ac:spMkLst>
        </pc:spChg>
        <pc:spChg chg="add del mod">
          <ac:chgData name="LEE DONGWOOK" userId="96aa5c038c905f9b" providerId="LiveId" clId="{172E0054-041F-487E-BB82-336B661558B2}" dt="2020-04-01T08:42:21.595" v="1653" actId="478"/>
          <ac:spMkLst>
            <pc:docMk/>
            <pc:sldMk cId="2955765018" sldId="256"/>
            <ac:spMk id="32" creationId="{5A6E9600-6B4D-44D2-B70D-44E2804E8D49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33" creationId="{1D51A893-CAD7-4EF4-AE1D-FDD2472622B9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35" creationId="{CF5B71BD-0D39-4BF0-9F04-9034E0DC0AD3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36" creationId="{BB5B7A68-E17C-47C4-BFCA-B08CF9565349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39" creationId="{C623FE89-2232-4DAD-B128-A445BEB0A25D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40" creationId="{3A644CCC-4AC7-4FDC-A06E-EB3C2AC7CB78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42" creationId="{7F0B4D6D-A75E-48F9-9A85-06DBD1E0D8FD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43" creationId="{5658CEF5-7D0C-4146-96AE-4EB821491C89}"/>
          </ac:spMkLst>
        </pc:spChg>
        <pc:spChg chg="add del">
          <ac:chgData name="LEE DONGWOOK" userId="96aa5c038c905f9b" providerId="LiveId" clId="{172E0054-041F-487E-BB82-336B661558B2}" dt="2020-04-01T08:37:47.030" v="1528"/>
          <ac:spMkLst>
            <pc:docMk/>
            <pc:sldMk cId="2955765018" sldId="256"/>
            <ac:spMk id="44" creationId="{BD3294F1-9B36-45B8-82EC-41220CED70D6}"/>
          </ac:spMkLst>
        </pc:spChg>
        <pc:spChg chg="add del">
          <ac:chgData name="LEE DONGWOOK" userId="96aa5c038c905f9b" providerId="LiveId" clId="{172E0054-041F-487E-BB82-336B661558B2}" dt="2020-04-01T08:37:47.030" v="1528"/>
          <ac:spMkLst>
            <pc:docMk/>
            <pc:sldMk cId="2955765018" sldId="256"/>
            <ac:spMk id="45" creationId="{C4200067-500B-46C5-9ECF-84DB16C63BA5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49" creationId="{C5D2CC62-70E4-4BEA-9C25-DDEEE101E53C}"/>
          </ac:spMkLst>
        </pc:spChg>
        <pc:spChg chg="add mod">
          <ac:chgData name="LEE DONGWOOK" userId="96aa5c038c905f9b" providerId="LiveId" clId="{172E0054-041F-487E-BB82-336B661558B2}" dt="2020-04-01T09:01:10.642" v="2437" actId="1076"/>
          <ac:spMkLst>
            <pc:docMk/>
            <pc:sldMk cId="2955765018" sldId="256"/>
            <ac:spMk id="50" creationId="{048E4D1D-30BE-4FB1-88E2-CEDFCA4F02DB}"/>
          </ac:spMkLst>
        </pc:spChg>
        <pc:spChg chg="add del mod">
          <ac:chgData name="LEE DONGWOOK" userId="96aa5c038c905f9b" providerId="LiveId" clId="{172E0054-041F-487E-BB82-336B661558B2}" dt="2020-04-01T08:44:30.722" v="1699" actId="478"/>
          <ac:spMkLst>
            <pc:docMk/>
            <pc:sldMk cId="2955765018" sldId="256"/>
            <ac:spMk id="51" creationId="{F555CE26-C0FA-46B7-80CB-B0C70767B8DB}"/>
          </ac:spMkLst>
        </pc:spChg>
        <pc:spChg chg="add mod">
          <ac:chgData name="LEE DONGWOOK" userId="96aa5c038c905f9b" providerId="LiveId" clId="{172E0054-041F-487E-BB82-336B661558B2}" dt="2020-04-01T09:06:52.855" v="2567" actId="1076"/>
          <ac:spMkLst>
            <pc:docMk/>
            <pc:sldMk cId="2955765018" sldId="256"/>
            <ac:spMk id="52" creationId="{85BB7C75-2A1F-405B-A9B9-5824381BA352}"/>
          </ac:spMkLst>
        </pc:spChg>
        <pc:spChg chg="add mod">
          <ac:chgData name="LEE DONGWOOK" userId="96aa5c038c905f9b" providerId="LiveId" clId="{172E0054-041F-487E-BB82-336B661558B2}" dt="2020-04-01T09:06:52.855" v="2567" actId="1076"/>
          <ac:spMkLst>
            <pc:docMk/>
            <pc:sldMk cId="2955765018" sldId="256"/>
            <ac:spMk id="53" creationId="{6A64F61E-C46A-4EE5-8337-B3F0D00C2A6B}"/>
          </ac:spMkLst>
        </pc:spChg>
        <pc:spChg chg="add mod">
          <ac:chgData name="LEE DONGWOOK" userId="96aa5c038c905f9b" providerId="LiveId" clId="{172E0054-041F-487E-BB82-336B661558B2}" dt="2020-04-01T09:06:52.855" v="2567" actId="1076"/>
          <ac:spMkLst>
            <pc:docMk/>
            <pc:sldMk cId="2955765018" sldId="256"/>
            <ac:spMk id="54" creationId="{83F41AE2-02D9-4419-82D8-FB673481718A}"/>
          </ac:spMkLst>
        </pc:spChg>
        <pc:spChg chg="add mod">
          <ac:chgData name="LEE DONGWOOK" userId="96aa5c038c905f9b" providerId="LiveId" clId="{172E0054-041F-487E-BB82-336B661558B2}" dt="2020-04-01T09:06:52.855" v="2567" actId="1076"/>
          <ac:spMkLst>
            <pc:docMk/>
            <pc:sldMk cId="2955765018" sldId="256"/>
            <ac:spMk id="55" creationId="{EB83CCB4-5778-49FE-AECE-17EFFB0FF478}"/>
          </ac:spMkLst>
        </pc:spChg>
        <pc:spChg chg="add mod">
          <ac:chgData name="LEE DONGWOOK" userId="96aa5c038c905f9b" providerId="LiveId" clId="{172E0054-041F-487E-BB82-336B661558B2}" dt="2020-04-01T09:06:52.855" v="2567" actId="1076"/>
          <ac:spMkLst>
            <pc:docMk/>
            <pc:sldMk cId="2955765018" sldId="256"/>
            <ac:spMk id="56" creationId="{C62DB29D-541A-4796-AE7B-EE9E8C6764F1}"/>
          </ac:spMkLst>
        </pc:spChg>
        <pc:spChg chg="add mod">
          <ac:chgData name="LEE DONGWOOK" userId="96aa5c038c905f9b" providerId="LiveId" clId="{172E0054-041F-487E-BB82-336B661558B2}" dt="2020-04-01T09:06:52.855" v="2567" actId="1076"/>
          <ac:spMkLst>
            <pc:docMk/>
            <pc:sldMk cId="2955765018" sldId="256"/>
            <ac:spMk id="57" creationId="{AABA1966-D341-4F9B-9E8A-92CBB24E3754}"/>
          </ac:spMkLst>
        </pc:spChg>
        <pc:spChg chg="add mod">
          <ac:chgData name="LEE DONGWOOK" userId="96aa5c038c905f9b" providerId="LiveId" clId="{172E0054-041F-487E-BB82-336B661558B2}" dt="2020-04-01T09:14:56.288" v="2782" actId="20577"/>
          <ac:spMkLst>
            <pc:docMk/>
            <pc:sldMk cId="2955765018" sldId="256"/>
            <ac:spMk id="58" creationId="{9DC71FE7-3098-4159-A267-04B97C5A5E79}"/>
          </ac:spMkLst>
        </pc:spChg>
        <pc:spChg chg="add del mod">
          <ac:chgData name="LEE DONGWOOK" userId="96aa5c038c905f9b" providerId="LiveId" clId="{172E0054-041F-487E-BB82-336B661558B2}" dt="2020-04-01T08:54:43.039" v="2236"/>
          <ac:spMkLst>
            <pc:docMk/>
            <pc:sldMk cId="2955765018" sldId="256"/>
            <ac:spMk id="61" creationId="{2D9C8EC2-9CEF-4759-BBC9-9A29381A2316}"/>
          </ac:spMkLst>
        </pc:spChg>
        <pc:spChg chg="add mod">
          <ac:chgData name="LEE DONGWOOK" userId="96aa5c038c905f9b" providerId="LiveId" clId="{172E0054-041F-487E-BB82-336B661558B2}" dt="2020-04-01T09:06:52.855" v="2567" actId="1076"/>
          <ac:spMkLst>
            <pc:docMk/>
            <pc:sldMk cId="2955765018" sldId="256"/>
            <ac:spMk id="62" creationId="{942E8393-C884-46B8-ADFE-DF6A40343A4E}"/>
          </ac:spMkLst>
        </pc:spChg>
        <pc:spChg chg="add mod">
          <ac:chgData name="LEE DONGWOOK" userId="96aa5c038c905f9b" providerId="LiveId" clId="{172E0054-041F-487E-BB82-336B661558B2}" dt="2020-04-01T09:06:52.855" v="2567" actId="1076"/>
          <ac:spMkLst>
            <pc:docMk/>
            <pc:sldMk cId="2955765018" sldId="256"/>
            <ac:spMk id="63" creationId="{7FCD9E6F-9846-452F-B5FE-A13E1A6C81B9}"/>
          </ac:spMkLst>
        </pc:spChg>
        <pc:spChg chg="add mod">
          <ac:chgData name="LEE DONGWOOK" userId="96aa5c038c905f9b" providerId="LiveId" clId="{172E0054-041F-487E-BB82-336B661558B2}" dt="2020-04-01T09:01:22.824" v="2438" actId="1076"/>
          <ac:spMkLst>
            <pc:docMk/>
            <pc:sldMk cId="2955765018" sldId="256"/>
            <ac:spMk id="64" creationId="{EAB6B226-7100-487F-A88D-CBB1B55DD6CE}"/>
          </ac:spMkLst>
        </pc:spChg>
        <pc:spChg chg="add del">
          <ac:chgData name="LEE DONGWOOK" userId="96aa5c038c905f9b" providerId="LiveId" clId="{172E0054-041F-487E-BB82-336B661558B2}" dt="2020-04-01T09:01:31.467" v="2440" actId="478"/>
          <ac:spMkLst>
            <pc:docMk/>
            <pc:sldMk cId="2955765018" sldId="256"/>
            <ac:spMk id="65" creationId="{AA11CE40-97F4-4BEB-8697-74117CDDB8C2}"/>
          </ac:spMkLst>
        </pc:spChg>
        <pc:spChg chg="add del">
          <ac:chgData name="LEE DONGWOOK" userId="96aa5c038c905f9b" providerId="LiveId" clId="{172E0054-041F-487E-BB82-336B661558B2}" dt="2020-04-01T09:01:31.467" v="2440" actId="478"/>
          <ac:spMkLst>
            <pc:docMk/>
            <pc:sldMk cId="2955765018" sldId="256"/>
            <ac:spMk id="66" creationId="{21D5E2ED-7536-4F5A-A79F-0E3F0AF3304D}"/>
          </ac:spMkLst>
        </pc:spChg>
        <pc:spChg chg="add mod">
          <ac:chgData name="LEE DONGWOOK" userId="96aa5c038c905f9b" providerId="LiveId" clId="{172E0054-041F-487E-BB82-336B661558B2}" dt="2020-04-01T09:04:30.362" v="2522" actId="1076"/>
          <ac:spMkLst>
            <pc:docMk/>
            <pc:sldMk cId="2955765018" sldId="256"/>
            <ac:spMk id="68" creationId="{4E24E55A-9229-4B79-B97B-EE52EE4A2B88}"/>
          </ac:spMkLst>
        </pc:spChg>
        <pc:spChg chg="add mod">
          <ac:chgData name="LEE DONGWOOK" userId="96aa5c038c905f9b" providerId="LiveId" clId="{172E0054-041F-487E-BB82-336B661558B2}" dt="2020-04-01T09:04:30.362" v="2522" actId="1076"/>
          <ac:spMkLst>
            <pc:docMk/>
            <pc:sldMk cId="2955765018" sldId="256"/>
            <ac:spMk id="70" creationId="{18127A03-269E-4A34-A46A-4C41AA450BC2}"/>
          </ac:spMkLst>
        </pc:spChg>
        <pc:spChg chg="add mod">
          <ac:chgData name="LEE DONGWOOK" userId="96aa5c038c905f9b" providerId="LiveId" clId="{172E0054-041F-487E-BB82-336B661558B2}" dt="2020-04-01T09:04:30.362" v="2522" actId="1076"/>
          <ac:spMkLst>
            <pc:docMk/>
            <pc:sldMk cId="2955765018" sldId="256"/>
            <ac:spMk id="71" creationId="{6073B929-B37F-4BF2-AABE-598138D77D22}"/>
          </ac:spMkLst>
        </pc:spChg>
        <pc:spChg chg="add mod">
          <ac:chgData name="LEE DONGWOOK" userId="96aa5c038c905f9b" providerId="LiveId" clId="{172E0054-041F-487E-BB82-336B661558B2}" dt="2020-04-01T09:06:52.855" v="2567" actId="1076"/>
          <ac:spMkLst>
            <pc:docMk/>
            <pc:sldMk cId="2955765018" sldId="256"/>
            <ac:spMk id="74" creationId="{9678252C-307E-4F70-8DD0-3F3CDC0FE06C}"/>
          </ac:spMkLst>
        </pc:spChg>
        <pc:spChg chg="add mod">
          <ac:chgData name="LEE DONGWOOK" userId="96aa5c038c905f9b" providerId="LiveId" clId="{172E0054-041F-487E-BB82-336B661558B2}" dt="2020-04-01T09:06:52.855" v="2567" actId="1076"/>
          <ac:spMkLst>
            <pc:docMk/>
            <pc:sldMk cId="2955765018" sldId="256"/>
            <ac:spMk id="75" creationId="{7150B211-C48D-4AF0-9AE5-09ACAEAA84D0}"/>
          </ac:spMkLst>
        </pc:spChg>
        <pc:spChg chg="add mod">
          <ac:chgData name="LEE DONGWOOK" userId="96aa5c038c905f9b" providerId="LiveId" clId="{172E0054-041F-487E-BB82-336B661558B2}" dt="2020-04-01T09:05:35.630" v="2537" actId="1038"/>
          <ac:spMkLst>
            <pc:docMk/>
            <pc:sldMk cId="2955765018" sldId="256"/>
            <ac:spMk id="78" creationId="{B9FD9BDB-9F31-4CF5-9170-624E442A5D5D}"/>
          </ac:spMkLst>
        </pc:spChg>
        <pc:spChg chg="add mod">
          <ac:chgData name="LEE DONGWOOK" userId="96aa5c038c905f9b" providerId="LiveId" clId="{172E0054-041F-487E-BB82-336B661558B2}" dt="2020-04-01T09:05:35.630" v="2537" actId="1038"/>
          <ac:spMkLst>
            <pc:docMk/>
            <pc:sldMk cId="2955765018" sldId="256"/>
            <ac:spMk id="79" creationId="{10CDA50D-A459-424E-9F07-51721B1B018E}"/>
          </ac:spMkLst>
        </pc:spChg>
        <pc:spChg chg="add mod">
          <ac:chgData name="LEE DONGWOOK" userId="96aa5c038c905f9b" providerId="LiveId" clId="{172E0054-041F-487E-BB82-336B661558B2}" dt="2020-04-03T01:22:19.546" v="3796" actId="20577"/>
          <ac:spMkLst>
            <pc:docMk/>
            <pc:sldMk cId="2955765018" sldId="256"/>
            <ac:spMk id="80" creationId="{AA8DE73E-F667-4764-A96E-99DD05836598}"/>
          </ac:spMkLst>
        </pc:spChg>
        <pc:spChg chg="add del">
          <ac:chgData name="LEE DONGWOOK" userId="96aa5c038c905f9b" providerId="LiveId" clId="{172E0054-041F-487E-BB82-336B661558B2}" dt="2020-04-01T09:08:27.848" v="2577"/>
          <ac:spMkLst>
            <pc:docMk/>
            <pc:sldMk cId="2955765018" sldId="256"/>
            <ac:spMk id="82" creationId="{FDAF5614-8E9B-449D-9EC4-80F57F8CE6BA}"/>
          </ac:spMkLst>
        </pc:spChg>
        <pc:spChg chg="add mod">
          <ac:chgData name="LEE DONGWOOK" userId="96aa5c038c905f9b" providerId="LiveId" clId="{172E0054-041F-487E-BB82-336B661558B2}" dt="2020-04-01T09:09:03.780" v="2586" actId="1076"/>
          <ac:spMkLst>
            <pc:docMk/>
            <pc:sldMk cId="2955765018" sldId="256"/>
            <ac:spMk id="84" creationId="{25186D0D-6EC0-4480-A265-F7002F0D2725}"/>
          </ac:spMkLst>
        </pc:spChg>
        <pc:picChg chg="add mod">
          <ac:chgData name="LEE DONGWOOK" userId="96aa5c038c905f9b" providerId="LiveId" clId="{172E0054-041F-487E-BB82-336B661558B2}" dt="2020-04-01T09:01:22.824" v="2438" actId="1076"/>
          <ac:picMkLst>
            <pc:docMk/>
            <pc:sldMk cId="2955765018" sldId="256"/>
            <ac:picMk id="5" creationId="{48C59E66-20EB-4143-9D7B-7A4AAB817131}"/>
          </ac:picMkLst>
        </pc:picChg>
        <pc:picChg chg="add mod">
          <ac:chgData name="LEE DONGWOOK" userId="96aa5c038c905f9b" providerId="LiveId" clId="{172E0054-041F-487E-BB82-336B661558B2}" dt="2020-04-01T09:01:10.642" v="2437" actId="1076"/>
          <ac:picMkLst>
            <pc:docMk/>
            <pc:sldMk cId="2955765018" sldId="256"/>
            <ac:picMk id="7" creationId="{ED74BCF0-9DBC-4DC2-A717-9FF9457D2CA3}"/>
          </ac:picMkLst>
        </pc:picChg>
        <pc:picChg chg="add mod">
          <ac:chgData name="LEE DONGWOOK" userId="96aa5c038c905f9b" providerId="LiveId" clId="{172E0054-041F-487E-BB82-336B661558B2}" dt="2020-04-01T09:01:10.642" v="2437" actId="1076"/>
          <ac:picMkLst>
            <pc:docMk/>
            <pc:sldMk cId="2955765018" sldId="256"/>
            <ac:picMk id="8" creationId="{5E2FF09E-F5ED-4083-9EF4-6EBF75027707}"/>
          </ac:picMkLst>
        </pc:picChg>
        <pc:picChg chg="add mod">
          <ac:chgData name="LEE DONGWOOK" userId="96aa5c038c905f9b" providerId="LiveId" clId="{172E0054-041F-487E-BB82-336B661558B2}" dt="2020-04-01T09:01:10.642" v="2437" actId="1076"/>
          <ac:picMkLst>
            <pc:docMk/>
            <pc:sldMk cId="2955765018" sldId="256"/>
            <ac:picMk id="10" creationId="{BF7B20FA-A4F6-483F-9ADD-AA92CD8D5B20}"/>
          </ac:picMkLst>
        </pc:picChg>
        <pc:picChg chg="add mod modCrop">
          <ac:chgData name="LEE DONGWOOK" userId="96aa5c038c905f9b" providerId="LiveId" clId="{172E0054-041F-487E-BB82-336B661558B2}" dt="2020-04-01T09:01:10.642" v="2437" actId="1076"/>
          <ac:picMkLst>
            <pc:docMk/>
            <pc:sldMk cId="2955765018" sldId="256"/>
            <ac:picMk id="11" creationId="{27577304-D0CC-4FFC-BD07-CCC36CAC412E}"/>
          </ac:picMkLst>
        </pc:picChg>
        <pc:picChg chg="add mod">
          <ac:chgData name="LEE DONGWOOK" userId="96aa5c038c905f9b" providerId="LiveId" clId="{172E0054-041F-487E-BB82-336B661558B2}" dt="2020-04-01T09:01:22.824" v="2438" actId="1076"/>
          <ac:picMkLst>
            <pc:docMk/>
            <pc:sldMk cId="2955765018" sldId="256"/>
            <ac:picMk id="14" creationId="{802C78D5-16A8-475D-A727-471EE3095E3C}"/>
          </ac:picMkLst>
        </pc:picChg>
        <pc:picChg chg="add mod">
          <ac:chgData name="LEE DONGWOOK" userId="96aa5c038c905f9b" providerId="LiveId" clId="{172E0054-041F-487E-BB82-336B661558B2}" dt="2020-04-01T09:01:10.642" v="2437" actId="1076"/>
          <ac:picMkLst>
            <pc:docMk/>
            <pc:sldMk cId="2955765018" sldId="256"/>
            <ac:picMk id="30" creationId="{89259C1D-3E3B-4E21-AD51-81D301F570A8}"/>
          </ac:picMkLst>
        </pc:picChg>
        <pc:picChg chg="add mod">
          <ac:chgData name="LEE DONGWOOK" userId="96aa5c038c905f9b" providerId="LiveId" clId="{172E0054-041F-487E-BB82-336B661558B2}" dt="2020-04-01T09:01:10.642" v="2437" actId="1076"/>
          <ac:picMkLst>
            <pc:docMk/>
            <pc:sldMk cId="2955765018" sldId="256"/>
            <ac:picMk id="34" creationId="{F36BB829-F998-43F8-B52F-0C5FF56DF263}"/>
          </ac:picMkLst>
        </pc:picChg>
        <pc:picChg chg="add del mod">
          <ac:chgData name="LEE DONGWOOK" userId="96aa5c038c905f9b" providerId="LiveId" clId="{172E0054-041F-487E-BB82-336B661558B2}" dt="2020-04-01T08:21:19.920" v="1217" actId="478"/>
          <ac:picMkLst>
            <pc:docMk/>
            <pc:sldMk cId="2955765018" sldId="256"/>
            <ac:picMk id="37" creationId="{186E584C-A900-4703-AC2F-1B7B07EB6251}"/>
          </ac:picMkLst>
        </pc:picChg>
        <pc:picChg chg="add mod">
          <ac:chgData name="LEE DONGWOOK" userId="96aa5c038c905f9b" providerId="LiveId" clId="{172E0054-041F-487E-BB82-336B661558B2}" dt="2020-04-01T09:01:10.642" v="2437" actId="1076"/>
          <ac:picMkLst>
            <pc:docMk/>
            <pc:sldMk cId="2955765018" sldId="256"/>
            <ac:picMk id="38" creationId="{1A030F51-9FFF-4172-BD81-3F8E3F8638AB}"/>
          </ac:picMkLst>
        </pc:picChg>
        <pc:picChg chg="add mod">
          <ac:chgData name="LEE DONGWOOK" userId="96aa5c038c905f9b" providerId="LiveId" clId="{172E0054-041F-487E-BB82-336B661558B2}" dt="2020-04-01T09:01:10.642" v="2437" actId="1076"/>
          <ac:picMkLst>
            <pc:docMk/>
            <pc:sldMk cId="2955765018" sldId="256"/>
            <ac:picMk id="41" creationId="{6D856DC1-59B1-409A-87CE-720C20BCF3A0}"/>
          </ac:picMkLst>
        </pc:picChg>
        <pc:picChg chg="add mod">
          <ac:chgData name="LEE DONGWOOK" userId="96aa5c038c905f9b" providerId="LiveId" clId="{172E0054-041F-487E-BB82-336B661558B2}" dt="2020-04-01T09:06:52.855" v="2567" actId="1076"/>
          <ac:picMkLst>
            <pc:docMk/>
            <pc:sldMk cId="2955765018" sldId="256"/>
            <ac:picMk id="46" creationId="{C6A638D1-8B48-4271-9DDE-7EED016CE2D3}"/>
          </ac:picMkLst>
        </pc:picChg>
        <pc:picChg chg="add mod">
          <ac:chgData name="LEE DONGWOOK" userId="96aa5c038c905f9b" providerId="LiveId" clId="{172E0054-041F-487E-BB82-336B661558B2}" dt="2020-04-01T09:06:52.855" v="2567" actId="1076"/>
          <ac:picMkLst>
            <pc:docMk/>
            <pc:sldMk cId="2955765018" sldId="256"/>
            <ac:picMk id="47" creationId="{C8AC5882-8C74-4354-A924-279E4E7262C7}"/>
          </ac:picMkLst>
        </pc:picChg>
        <pc:picChg chg="add mod">
          <ac:chgData name="LEE DONGWOOK" userId="96aa5c038c905f9b" providerId="LiveId" clId="{172E0054-041F-487E-BB82-336B661558B2}" dt="2020-04-01T09:06:52.855" v="2567" actId="1076"/>
          <ac:picMkLst>
            <pc:docMk/>
            <pc:sldMk cId="2955765018" sldId="256"/>
            <ac:picMk id="48" creationId="{F6FE456D-1E32-4E72-8E9C-51ECF2E77D36}"/>
          </ac:picMkLst>
        </pc:picChg>
        <pc:picChg chg="add mod">
          <ac:chgData name="LEE DONGWOOK" userId="96aa5c038c905f9b" providerId="LiveId" clId="{172E0054-041F-487E-BB82-336B661558B2}" dt="2020-04-01T09:06:52.855" v="2567" actId="1076"/>
          <ac:picMkLst>
            <pc:docMk/>
            <pc:sldMk cId="2955765018" sldId="256"/>
            <ac:picMk id="59" creationId="{983E4BAD-3B1F-4FDC-A13B-5365210A5A7E}"/>
          </ac:picMkLst>
        </pc:picChg>
        <pc:picChg chg="add del mod">
          <ac:chgData name="LEE DONGWOOK" userId="96aa5c038c905f9b" providerId="LiveId" clId="{172E0054-041F-487E-BB82-336B661558B2}" dt="2020-04-01T08:54:43.039" v="2236"/>
          <ac:picMkLst>
            <pc:docMk/>
            <pc:sldMk cId="2955765018" sldId="256"/>
            <ac:picMk id="60" creationId="{638A8B27-95F6-40FA-A278-9D4644882BA0}"/>
          </ac:picMkLst>
        </pc:picChg>
        <pc:picChg chg="add mod">
          <ac:chgData name="LEE DONGWOOK" userId="96aa5c038c905f9b" providerId="LiveId" clId="{172E0054-041F-487E-BB82-336B661558B2}" dt="2020-04-01T09:04:30.362" v="2522" actId="1076"/>
          <ac:picMkLst>
            <pc:docMk/>
            <pc:sldMk cId="2955765018" sldId="256"/>
            <ac:picMk id="67" creationId="{097832EE-CDEC-4757-9074-B46AD3E8FD55}"/>
          </ac:picMkLst>
        </pc:picChg>
        <pc:picChg chg="add del mod">
          <ac:chgData name="LEE DONGWOOK" userId="96aa5c038c905f9b" providerId="LiveId" clId="{172E0054-041F-487E-BB82-336B661558B2}" dt="2020-04-01T09:04:34.870" v="2523" actId="478"/>
          <ac:picMkLst>
            <pc:docMk/>
            <pc:sldMk cId="2955765018" sldId="256"/>
            <ac:picMk id="69" creationId="{C1F9BC2E-7791-43E1-BB7F-E9CB936CCD35}"/>
          </ac:picMkLst>
        </pc:picChg>
        <pc:picChg chg="add mod">
          <ac:chgData name="LEE DONGWOOK" userId="96aa5c038c905f9b" providerId="LiveId" clId="{172E0054-041F-487E-BB82-336B661558B2}" dt="2020-04-01T09:06:52.855" v="2567" actId="1076"/>
          <ac:picMkLst>
            <pc:docMk/>
            <pc:sldMk cId="2955765018" sldId="256"/>
            <ac:picMk id="72" creationId="{2283E1E1-FA4A-4618-9474-547186817F3C}"/>
          </ac:picMkLst>
        </pc:picChg>
        <pc:picChg chg="add del">
          <ac:chgData name="LEE DONGWOOK" userId="96aa5c038c905f9b" providerId="LiveId" clId="{172E0054-041F-487E-BB82-336B661558B2}" dt="2020-04-01T09:02:54.404" v="2461"/>
          <ac:picMkLst>
            <pc:docMk/>
            <pc:sldMk cId="2955765018" sldId="256"/>
            <ac:picMk id="73" creationId="{5FA6C8D6-1947-4A4B-808D-E07A275CFA5F}"/>
          </ac:picMkLst>
        </pc:picChg>
        <pc:picChg chg="add mod">
          <ac:chgData name="LEE DONGWOOK" userId="96aa5c038c905f9b" providerId="LiveId" clId="{172E0054-041F-487E-BB82-336B661558B2}" dt="2020-04-01T09:04:39.578" v="2525" actId="1076"/>
          <ac:picMkLst>
            <pc:docMk/>
            <pc:sldMk cId="2955765018" sldId="256"/>
            <ac:picMk id="76" creationId="{FA79165D-39EE-4519-A909-75A705E6049A}"/>
          </ac:picMkLst>
        </pc:picChg>
        <pc:picChg chg="add mod">
          <ac:chgData name="LEE DONGWOOK" userId="96aa5c038c905f9b" providerId="LiveId" clId="{172E0054-041F-487E-BB82-336B661558B2}" dt="2020-04-01T09:05:35.630" v="2537" actId="1038"/>
          <ac:picMkLst>
            <pc:docMk/>
            <pc:sldMk cId="2955765018" sldId="256"/>
            <ac:picMk id="77" creationId="{2E51F4E1-39F8-4C7E-B3D1-1E9593AA7813}"/>
          </ac:picMkLst>
        </pc:picChg>
        <pc:picChg chg="add del mod">
          <ac:chgData name="LEE DONGWOOK" userId="96aa5c038c905f9b" providerId="LiveId" clId="{172E0054-041F-487E-BB82-336B661558B2}" dt="2020-04-01T09:08:05.412" v="2572" actId="21"/>
          <ac:picMkLst>
            <pc:docMk/>
            <pc:sldMk cId="2955765018" sldId="256"/>
            <ac:picMk id="81" creationId="{8418D9A0-FD75-4461-8005-9B622DBCFDDC}"/>
          </ac:picMkLst>
        </pc:picChg>
        <pc:picChg chg="add del">
          <ac:chgData name="LEE DONGWOOK" userId="96aa5c038c905f9b" providerId="LiveId" clId="{172E0054-041F-487E-BB82-336B661558B2}" dt="2020-04-01T09:08:27.848" v="2577"/>
          <ac:picMkLst>
            <pc:docMk/>
            <pc:sldMk cId="2955765018" sldId="256"/>
            <ac:picMk id="83" creationId="{8CAA07A2-0A0C-464B-99CB-18AC64CF7A19}"/>
          </ac:picMkLst>
        </pc:picChg>
      </pc:sldChg>
      <pc:sldChg chg="addSp delSp modSp add">
        <pc:chgData name="LEE DONGWOOK" userId="96aa5c038c905f9b" providerId="LiveId" clId="{172E0054-041F-487E-BB82-336B661558B2}" dt="2020-04-01T09:17:50.842" v="2831" actId="1076"/>
        <pc:sldMkLst>
          <pc:docMk/>
          <pc:sldMk cId="3527093784" sldId="257"/>
        </pc:sldMkLst>
        <pc:spChg chg="del">
          <ac:chgData name="LEE DONGWOOK" userId="96aa5c038c905f9b" providerId="LiveId" clId="{172E0054-041F-487E-BB82-336B661558B2}" dt="2020-04-01T09:00:20.008" v="2433" actId="478"/>
          <ac:spMkLst>
            <pc:docMk/>
            <pc:sldMk cId="3527093784" sldId="257"/>
            <ac:spMk id="2" creationId="{68E46D82-4540-497C-81EA-F7FC80B53A7C}"/>
          </ac:spMkLst>
        </pc:spChg>
        <pc:spChg chg="del">
          <ac:chgData name="LEE DONGWOOK" userId="96aa5c038c905f9b" providerId="LiveId" clId="{172E0054-041F-487E-BB82-336B661558B2}" dt="2020-04-01T09:00:21.874" v="2434" actId="478"/>
          <ac:spMkLst>
            <pc:docMk/>
            <pc:sldMk cId="3527093784" sldId="257"/>
            <ac:spMk id="3" creationId="{2790949F-CD8E-402B-8A5F-B2C449289F27}"/>
          </ac:spMkLst>
        </pc:spChg>
        <pc:spChg chg="add mod">
          <ac:chgData name="LEE DONGWOOK" userId="96aa5c038c905f9b" providerId="LiveId" clId="{172E0054-041F-487E-BB82-336B661558B2}" dt="2020-04-01T09:08:53.982" v="2584" actId="14100"/>
          <ac:spMkLst>
            <pc:docMk/>
            <pc:sldMk cId="3527093784" sldId="257"/>
            <ac:spMk id="4" creationId="{F08D0FF6-3632-49A2-AF87-1E4C2A9DB9C0}"/>
          </ac:spMkLst>
        </pc:spChg>
        <pc:spChg chg="add mod">
          <ac:chgData name="LEE DONGWOOK" userId="96aa5c038c905f9b" providerId="LiveId" clId="{172E0054-041F-487E-BB82-336B661558B2}" dt="2020-04-01T09:08:19.133" v="2575" actId="1076"/>
          <ac:spMkLst>
            <pc:docMk/>
            <pc:sldMk cId="3527093784" sldId="257"/>
            <ac:spMk id="5" creationId="{0227266E-9F69-4109-9B05-693F66C62289}"/>
          </ac:spMkLst>
        </pc:spChg>
        <pc:spChg chg="add mod">
          <ac:chgData name="LEE DONGWOOK" userId="96aa5c038c905f9b" providerId="LiveId" clId="{172E0054-041F-487E-BB82-336B661558B2}" dt="2020-04-01T09:08:41.980" v="2581" actId="1076"/>
          <ac:spMkLst>
            <pc:docMk/>
            <pc:sldMk cId="3527093784" sldId="257"/>
            <ac:spMk id="8" creationId="{C5354A00-A0D4-49D7-83D1-4FFAF8E11A2E}"/>
          </ac:spMkLst>
        </pc:spChg>
        <pc:spChg chg="add mod">
          <ac:chgData name="LEE DONGWOOK" userId="96aa5c038c905f9b" providerId="LiveId" clId="{172E0054-041F-487E-BB82-336B661558B2}" dt="2020-04-01T09:09:09.017" v="2588" actId="1076"/>
          <ac:spMkLst>
            <pc:docMk/>
            <pc:sldMk cId="3527093784" sldId="257"/>
            <ac:spMk id="10" creationId="{F2190900-D4D0-4DE9-9A8E-4DA7D139B525}"/>
          </ac:spMkLst>
        </pc:spChg>
        <pc:spChg chg="add mod">
          <ac:chgData name="LEE DONGWOOK" userId="96aa5c038c905f9b" providerId="LiveId" clId="{172E0054-041F-487E-BB82-336B661558B2}" dt="2020-04-01T09:10:10.337" v="2596" actId="14100"/>
          <ac:spMkLst>
            <pc:docMk/>
            <pc:sldMk cId="3527093784" sldId="257"/>
            <ac:spMk id="12" creationId="{FF398700-45B5-48DB-88C3-30EA0D9EA0C9}"/>
          </ac:spMkLst>
        </pc:spChg>
        <pc:spChg chg="add mod">
          <ac:chgData name="LEE DONGWOOK" userId="96aa5c038c905f9b" providerId="LiveId" clId="{172E0054-041F-487E-BB82-336B661558B2}" dt="2020-04-01T09:10:05.328" v="2595" actId="20577"/>
          <ac:spMkLst>
            <pc:docMk/>
            <pc:sldMk cId="3527093784" sldId="257"/>
            <ac:spMk id="13" creationId="{E9337C1F-C6EF-483F-863A-38E9BF6410E5}"/>
          </ac:spMkLst>
        </pc:spChg>
        <pc:spChg chg="add mod">
          <ac:chgData name="LEE DONGWOOK" userId="96aa5c038c905f9b" providerId="LiveId" clId="{172E0054-041F-487E-BB82-336B661558B2}" dt="2020-04-01T09:16:42.345" v="2807" actId="1076"/>
          <ac:spMkLst>
            <pc:docMk/>
            <pc:sldMk cId="3527093784" sldId="257"/>
            <ac:spMk id="14" creationId="{05B7981E-82B0-49ED-B681-1414A43AE66F}"/>
          </ac:spMkLst>
        </pc:spChg>
        <pc:spChg chg="add del">
          <ac:chgData name="LEE DONGWOOK" userId="96aa5c038c905f9b" providerId="LiveId" clId="{172E0054-041F-487E-BB82-336B661558B2}" dt="2020-04-01T09:15:38.049" v="2787"/>
          <ac:spMkLst>
            <pc:docMk/>
            <pc:sldMk cId="3527093784" sldId="257"/>
            <ac:spMk id="17" creationId="{2F4A2ACF-CB02-43BE-89FF-1205519AF0AD}"/>
          </ac:spMkLst>
        </pc:spChg>
        <pc:spChg chg="add mod">
          <ac:chgData name="LEE DONGWOOK" userId="96aa5c038c905f9b" providerId="LiveId" clId="{172E0054-041F-487E-BB82-336B661558B2}" dt="2020-04-01T09:15:50.783" v="2793" actId="1038"/>
          <ac:spMkLst>
            <pc:docMk/>
            <pc:sldMk cId="3527093784" sldId="257"/>
            <ac:spMk id="18" creationId="{6F5273D6-A53D-49EB-9C56-9E6484D35F77}"/>
          </ac:spMkLst>
        </pc:spChg>
        <pc:spChg chg="add mod">
          <ac:chgData name="LEE DONGWOOK" userId="96aa5c038c905f9b" providerId="LiveId" clId="{172E0054-041F-487E-BB82-336B661558B2}" dt="2020-04-01T09:16:08.351" v="2796" actId="20577"/>
          <ac:spMkLst>
            <pc:docMk/>
            <pc:sldMk cId="3527093784" sldId="257"/>
            <ac:spMk id="19" creationId="{0B58E460-78DD-45D6-B9D1-58C84C5E2EF0}"/>
          </ac:spMkLst>
        </pc:spChg>
        <pc:spChg chg="add mod">
          <ac:chgData name="LEE DONGWOOK" userId="96aa5c038c905f9b" providerId="LiveId" clId="{172E0054-041F-487E-BB82-336B661558B2}" dt="2020-04-01T09:17:50.842" v="2831" actId="1076"/>
          <ac:spMkLst>
            <pc:docMk/>
            <pc:sldMk cId="3527093784" sldId="257"/>
            <ac:spMk id="21" creationId="{42C60F58-0784-47FA-8958-B548322B5223}"/>
          </ac:spMkLst>
        </pc:spChg>
        <pc:picChg chg="add del">
          <ac:chgData name="LEE DONGWOOK" userId="96aa5c038c905f9b" providerId="LiveId" clId="{172E0054-041F-487E-BB82-336B661558B2}" dt="2020-04-01T09:08:00.440" v="2569" actId="21"/>
          <ac:picMkLst>
            <pc:docMk/>
            <pc:sldMk cId="3527093784" sldId="257"/>
            <ac:picMk id="6" creationId="{8B4B9E77-311A-4E5C-A8F3-7B4D985401D3}"/>
          </ac:picMkLst>
        </pc:picChg>
        <pc:picChg chg="add mod">
          <ac:chgData name="LEE DONGWOOK" userId="96aa5c038c905f9b" providerId="LiveId" clId="{172E0054-041F-487E-BB82-336B661558B2}" dt="2020-04-01T09:08:41.980" v="2581" actId="1076"/>
          <ac:picMkLst>
            <pc:docMk/>
            <pc:sldMk cId="3527093784" sldId="257"/>
            <ac:picMk id="7" creationId="{E3AF8FC6-EE62-4052-91A0-6930683574E2}"/>
          </ac:picMkLst>
        </pc:picChg>
        <pc:picChg chg="add mod">
          <ac:chgData name="LEE DONGWOOK" userId="96aa5c038c905f9b" providerId="LiveId" clId="{172E0054-041F-487E-BB82-336B661558B2}" dt="2020-04-01T09:08:49.053" v="2583" actId="14100"/>
          <ac:picMkLst>
            <pc:docMk/>
            <pc:sldMk cId="3527093784" sldId="257"/>
            <ac:picMk id="9" creationId="{BD718A73-0EDA-4A6F-92A8-72DB518E87A0}"/>
          </ac:picMkLst>
        </pc:picChg>
        <pc:picChg chg="add mod">
          <ac:chgData name="LEE DONGWOOK" userId="96aa5c038c905f9b" providerId="LiveId" clId="{172E0054-041F-487E-BB82-336B661558B2}" dt="2020-04-01T09:09:55.811" v="2592" actId="1076"/>
          <ac:picMkLst>
            <pc:docMk/>
            <pc:sldMk cId="3527093784" sldId="257"/>
            <ac:picMk id="11" creationId="{E7714E30-BCA2-417B-9172-19A7AF067675}"/>
          </ac:picMkLst>
        </pc:picChg>
        <pc:picChg chg="add mod">
          <ac:chgData name="LEE DONGWOOK" userId="96aa5c038c905f9b" providerId="LiveId" clId="{172E0054-041F-487E-BB82-336B661558B2}" dt="2020-04-01T09:15:53.344" v="2794" actId="1076"/>
          <ac:picMkLst>
            <pc:docMk/>
            <pc:sldMk cId="3527093784" sldId="257"/>
            <ac:picMk id="15" creationId="{980F3770-94E7-4BF4-B64E-E3C8A2E9EEBD}"/>
          </ac:picMkLst>
        </pc:picChg>
        <pc:picChg chg="add del">
          <ac:chgData name="LEE DONGWOOK" userId="96aa5c038c905f9b" providerId="LiveId" clId="{172E0054-041F-487E-BB82-336B661558B2}" dt="2020-04-01T09:15:38.049" v="2787"/>
          <ac:picMkLst>
            <pc:docMk/>
            <pc:sldMk cId="3527093784" sldId="257"/>
            <ac:picMk id="16" creationId="{9E46F2D7-725C-404B-BF5E-15C687CFB712}"/>
          </ac:picMkLst>
        </pc:picChg>
        <pc:picChg chg="add mod">
          <ac:chgData name="LEE DONGWOOK" userId="96aa5c038c905f9b" providerId="LiveId" clId="{172E0054-041F-487E-BB82-336B661558B2}" dt="2020-04-01T09:17:33.035" v="2814" actId="1076"/>
          <ac:picMkLst>
            <pc:docMk/>
            <pc:sldMk cId="3527093784" sldId="257"/>
            <ac:picMk id="20" creationId="{EA00313E-9C2D-4C25-B4EF-6DCA9309F9EF}"/>
          </ac:picMkLst>
        </pc:picChg>
      </pc:sldChg>
      <pc:sldChg chg="addSp delSp modSp add">
        <pc:chgData name="LEE DONGWOOK" userId="96aa5c038c905f9b" providerId="LiveId" clId="{172E0054-041F-487E-BB82-336B661558B2}" dt="2020-04-02T05:14:41.690" v="3791" actId="1076"/>
        <pc:sldMkLst>
          <pc:docMk/>
          <pc:sldMk cId="939173107" sldId="258"/>
        </pc:sldMkLst>
        <pc:spChg chg="del">
          <ac:chgData name="LEE DONGWOOK" userId="96aa5c038c905f9b" providerId="LiveId" clId="{172E0054-041F-487E-BB82-336B661558B2}" dt="2020-04-01T09:18:11.678" v="2834" actId="478"/>
          <ac:spMkLst>
            <pc:docMk/>
            <pc:sldMk cId="939173107" sldId="258"/>
            <ac:spMk id="2" creationId="{B6BE7B7E-4283-499F-BEDA-3B34E751ABEC}"/>
          </ac:spMkLst>
        </pc:spChg>
        <pc:spChg chg="del">
          <ac:chgData name="LEE DONGWOOK" userId="96aa5c038c905f9b" providerId="LiveId" clId="{172E0054-041F-487E-BB82-336B661558B2}" dt="2020-04-01T09:18:11.678" v="2834" actId="478"/>
          <ac:spMkLst>
            <pc:docMk/>
            <pc:sldMk cId="939173107" sldId="258"/>
            <ac:spMk id="3" creationId="{C16271A7-2032-4BAD-A8DB-E90ED0D5A8A9}"/>
          </ac:spMkLst>
        </pc:spChg>
        <pc:spChg chg="add mod">
          <ac:chgData name="LEE DONGWOOK" userId="96aa5c038c905f9b" providerId="LiveId" clId="{172E0054-041F-487E-BB82-336B661558B2}" dt="2020-04-01T09:19:16.261" v="2938" actId="20577"/>
          <ac:spMkLst>
            <pc:docMk/>
            <pc:sldMk cId="939173107" sldId="258"/>
            <ac:spMk id="5" creationId="{3E26F155-946B-4D42-9ED0-648420D6CE13}"/>
          </ac:spMkLst>
        </pc:spChg>
        <pc:spChg chg="add mod">
          <ac:chgData name="LEE DONGWOOK" userId="96aa5c038c905f9b" providerId="LiveId" clId="{172E0054-041F-487E-BB82-336B661558B2}" dt="2020-04-01T09:44:54.250" v="3789" actId="1076"/>
          <ac:spMkLst>
            <pc:docMk/>
            <pc:sldMk cId="939173107" sldId="258"/>
            <ac:spMk id="6" creationId="{A80FC472-CCA6-417D-8C9C-C71B3D31F3FE}"/>
          </ac:spMkLst>
        </pc:spChg>
        <pc:spChg chg="add del mod">
          <ac:chgData name="LEE DONGWOOK" userId="96aa5c038c905f9b" providerId="LiveId" clId="{172E0054-041F-487E-BB82-336B661558B2}" dt="2020-04-01T09:26:49.030" v="3543" actId="478"/>
          <ac:spMkLst>
            <pc:docMk/>
            <pc:sldMk cId="939173107" sldId="258"/>
            <ac:spMk id="7" creationId="{0F3495BA-1227-4D45-AE0C-8760E35D61BE}"/>
          </ac:spMkLst>
        </pc:spChg>
        <pc:spChg chg="add del mod">
          <ac:chgData name="LEE DONGWOOK" userId="96aa5c038c905f9b" providerId="LiveId" clId="{172E0054-041F-487E-BB82-336B661558B2}" dt="2020-04-01T09:43:44.607" v="3767"/>
          <ac:spMkLst>
            <pc:docMk/>
            <pc:sldMk cId="939173107" sldId="258"/>
            <ac:spMk id="10" creationId="{BC547826-C05A-4BFA-AD9B-908DC6DC0104}"/>
          </ac:spMkLst>
        </pc:spChg>
        <pc:spChg chg="add del mod">
          <ac:chgData name="LEE DONGWOOK" userId="96aa5c038c905f9b" providerId="LiveId" clId="{172E0054-041F-487E-BB82-336B661558B2}" dt="2020-04-01T09:39:11.638" v="3678"/>
          <ac:spMkLst>
            <pc:docMk/>
            <pc:sldMk cId="939173107" sldId="258"/>
            <ac:spMk id="11" creationId="{F259B72C-600D-46C4-BBA6-FD84165CF89B}"/>
          </ac:spMkLst>
        </pc:spChg>
        <pc:spChg chg="add del mod">
          <ac:chgData name="LEE DONGWOOK" userId="96aa5c038c905f9b" providerId="LiveId" clId="{172E0054-041F-487E-BB82-336B661558B2}" dt="2020-04-01T09:40:09.824" v="3700"/>
          <ac:spMkLst>
            <pc:docMk/>
            <pc:sldMk cId="939173107" sldId="258"/>
            <ac:spMk id="12" creationId="{83C64F50-A711-4751-B6BA-F93103EF67C4}"/>
          </ac:spMkLst>
        </pc:spChg>
        <pc:spChg chg="add del mod">
          <ac:chgData name="LEE DONGWOOK" userId="96aa5c038c905f9b" providerId="LiveId" clId="{172E0054-041F-487E-BB82-336B661558B2}" dt="2020-04-01T09:43:44.606" v="3765"/>
          <ac:spMkLst>
            <pc:docMk/>
            <pc:sldMk cId="939173107" sldId="258"/>
            <ac:spMk id="13" creationId="{2A2CD403-9810-4422-86EC-883134B7E71B}"/>
          </ac:spMkLst>
        </pc:spChg>
        <pc:spChg chg="add mod">
          <ac:chgData name="LEE DONGWOOK" userId="96aa5c038c905f9b" providerId="LiveId" clId="{172E0054-041F-487E-BB82-336B661558B2}" dt="2020-04-01T09:44:54.250" v="3789" actId="1076"/>
          <ac:spMkLst>
            <pc:docMk/>
            <pc:sldMk cId="939173107" sldId="258"/>
            <ac:spMk id="14" creationId="{2637D6A6-99B4-4904-B37B-C25B42B61C0A}"/>
          </ac:spMkLst>
        </pc:spChg>
        <pc:spChg chg="add del mod">
          <ac:chgData name="LEE DONGWOOK" userId="96aa5c038c905f9b" providerId="LiveId" clId="{172E0054-041F-487E-BB82-336B661558B2}" dt="2020-04-01T09:39:11.639" v="3680"/>
          <ac:spMkLst>
            <pc:docMk/>
            <pc:sldMk cId="939173107" sldId="258"/>
            <ac:spMk id="16" creationId="{78400E56-58A7-4A60-A02A-60ACE040A7D2}"/>
          </ac:spMkLst>
        </pc:spChg>
        <pc:spChg chg="add del mod">
          <ac:chgData name="LEE DONGWOOK" userId="96aa5c038c905f9b" providerId="LiveId" clId="{172E0054-041F-487E-BB82-336B661558B2}" dt="2020-04-01T09:39:11.639" v="3682"/>
          <ac:spMkLst>
            <pc:docMk/>
            <pc:sldMk cId="939173107" sldId="258"/>
            <ac:spMk id="17" creationId="{3150B8FB-0206-46C1-8D0F-BDF916A7F972}"/>
          </ac:spMkLst>
        </pc:spChg>
        <pc:spChg chg="add del mod">
          <ac:chgData name="LEE DONGWOOK" userId="96aa5c038c905f9b" providerId="LiveId" clId="{172E0054-041F-487E-BB82-336B661558B2}" dt="2020-04-01T09:42:06.570" v="3731"/>
          <ac:spMkLst>
            <pc:docMk/>
            <pc:sldMk cId="939173107" sldId="258"/>
            <ac:spMk id="19" creationId="{CCC88D9E-646A-4CB9-97A6-FDD3221787B4}"/>
          </ac:spMkLst>
        </pc:spChg>
        <pc:spChg chg="add del mod">
          <ac:chgData name="LEE DONGWOOK" userId="96aa5c038c905f9b" providerId="LiveId" clId="{172E0054-041F-487E-BB82-336B661558B2}" dt="2020-04-01T09:42:24.838" v="3742"/>
          <ac:spMkLst>
            <pc:docMk/>
            <pc:sldMk cId="939173107" sldId="258"/>
            <ac:spMk id="20" creationId="{913527BA-BA60-491F-B994-C53005CDCD92}"/>
          </ac:spMkLst>
        </pc:spChg>
        <pc:spChg chg="add mod">
          <ac:chgData name="LEE DONGWOOK" userId="96aa5c038c905f9b" providerId="LiveId" clId="{172E0054-041F-487E-BB82-336B661558B2}" dt="2020-04-01T09:44:54.250" v="3789" actId="1076"/>
          <ac:spMkLst>
            <pc:docMk/>
            <pc:sldMk cId="939173107" sldId="258"/>
            <ac:spMk id="21" creationId="{47E55F71-B06B-411A-8C1A-115CB29EB7B8}"/>
          </ac:spMkLst>
        </pc:spChg>
        <pc:spChg chg="add del mod">
          <ac:chgData name="LEE DONGWOOK" userId="96aa5c038c905f9b" providerId="LiveId" clId="{172E0054-041F-487E-BB82-336B661558B2}" dt="2020-04-01T09:43:44.606" v="3763"/>
          <ac:spMkLst>
            <pc:docMk/>
            <pc:sldMk cId="939173107" sldId="258"/>
            <ac:spMk id="22" creationId="{E7BB617F-04A0-44C8-A43B-98A647EEDC9F}"/>
          </ac:spMkLst>
        </pc:spChg>
        <pc:spChg chg="add del mod">
          <ac:chgData name="LEE DONGWOOK" userId="96aa5c038c905f9b" providerId="LiveId" clId="{172E0054-041F-487E-BB82-336B661558B2}" dt="2020-04-01T09:39:11.640" v="3684"/>
          <ac:spMkLst>
            <pc:docMk/>
            <pc:sldMk cId="939173107" sldId="258"/>
            <ac:spMk id="23" creationId="{0C24C9AD-9C15-4A23-9955-5EBA4CA45E18}"/>
          </ac:spMkLst>
        </pc:spChg>
        <pc:spChg chg="add mod">
          <ac:chgData name="LEE DONGWOOK" userId="96aa5c038c905f9b" providerId="LiveId" clId="{172E0054-041F-487E-BB82-336B661558B2}" dt="2020-04-01T09:44:54.250" v="3789" actId="1076"/>
          <ac:spMkLst>
            <pc:docMk/>
            <pc:sldMk cId="939173107" sldId="258"/>
            <ac:spMk id="24" creationId="{E6D267E1-88E7-48C6-B75A-A1D26616C039}"/>
          </ac:spMkLst>
        </pc:spChg>
        <pc:picChg chg="add del">
          <ac:chgData name="LEE DONGWOOK" userId="96aa5c038c905f9b" providerId="LiveId" clId="{172E0054-041F-487E-BB82-336B661558B2}" dt="2020-04-01T09:18:14.604" v="2836" actId="478"/>
          <ac:picMkLst>
            <pc:docMk/>
            <pc:sldMk cId="939173107" sldId="258"/>
            <ac:picMk id="4" creationId="{5945B7D6-5CDF-45F2-A7E8-C19B621C19EE}"/>
          </ac:picMkLst>
        </pc:picChg>
        <pc:picChg chg="add mod">
          <ac:chgData name="LEE DONGWOOK" userId="96aa5c038c905f9b" providerId="LiveId" clId="{172E0054-041F-487E-BB82-336B661558B2}" dt="2020-04-01T09:44:54.250" v="3789" actId="1076"/>
          <ac:picMkLst>
            <pc:docMk/>
            <pc:sldMk cId="939173107" sldId="258"/>
            <ac:picMk id="8" creationId="{C5FCFB56-E692-467C-AA9C-7B9DAEE9492A}"/>
          </ac:picMkLst>
        </pc:picChg>
        <pc:picChg chg="add mod">
          <ac:chgData name="LEE DONGWOOK" userId="96aa5c038c905f9b" providerId="LiveId" clId="{172E0054-041F-487E-BB82-336B661558B2}" dt="2020-04-01T09:44:54.250" v="3789" actId="1076"/>
          <ac:picMkLst>
            <pc:docMk/>
            <pc:sldMk cId="939173107" sldId="258"/>
            <ac:picMk id="9" creationId="{B62E131E-8203-486E-ACF9-1FD4BB87D1F7}"/>
          </ac:picMkLst>
        </pc:picChg>
        <pc:picChg chg="add mod">
          <ac:chgData name="LEE DONGWOOK" userId="96aa5c038c905f9b" providerId="LiveId" clId="{172E0054-041F-487E-BB82-336B661558B2}" dt="2020-04-01T09:44:54.250" v="3789" actId="1076"/>
          <ac:picMkLst>
            <pc:docMk/>
            <pc:sldMk cId="939173107" sldId="258"/>
            <ac:picMk id="15" creationId="{670E5840-42ED-4E7E-9D6A-3C7D65B9F713}"/>
          </ac:picMkLst>
        </pc:picChg>
        <pc:picChg chg="add mod">
          <ac:chgData name="LEE DONGWOOK" userId="96aa5c038c905f9b" providerId="LiveId" clId="{172E0054-041F-487E-BB82-336B661558B2}" dt="2020-04-02T05:14:41.690" v="3791" actId="1076"/>
          <ac:picMkLst>
            <pc:docMk/>
            <pc:sldMk cId="939173107" sldId="258"/>
            <ac:picMk id="18" creationId="{ECF3D0AB-5B3C-4396-8F78-9F17B76C2D08}"/>
          </ac:picMkLst>
        </pc:picChg>
      </pc:sldChg>
      <pc:sldChg chg="addSp delSp modSp add">
        <pc:chgData name="LEE DONGWOOK" userId="96aa5c038c905f9b" providerId="LiveId" clId="{172E0054-041F-487E-BB82-336B661558B2}" dt="2020-04-03T13:31:23.858" v="3995" actId="14100"/>
        <pc:sldMkLst>
          <pc:docMk/>
          <pc:sldMk cId="1354413009" sldId="259"/>
        </pc:sldMkLst>
        <pc:spChg chg="del">
          <ac:chgData name="LEE DONGWOOK" userId="96aa5c038c905f9b" providerId="LiveId" clId="{172E0054-041F-487E-BB82-336B661558B2}" dt="2020-04-03T13:10:27.848" v="3799" actId="478"/>
          <ac:spMkLst>
            <pc:docMk/>
            <pc:sldMk cId="1354413009" sldId="259"/>
            <ac:spMk id="2" creationId="{AE9696E3-3DC7-4032-A57B-B386D5D46D58}"/>
          </ac:spMkLst>
        </pc:spChg>
        <pc:spChg chg="del">
          <ac:chgData name="LEE DONGWOOK" userId="96aa5c038c905f9b" providerId="LiveId" clId="{172E0054-041F-487E-BB82-336B661558B2}" dt="2020-04-03T13:10:27.848" v="3799" actId="478"/>
          <ac:spMkLst>
            <pc:docMk/>
            <pc:sldMk cId="1354413009" sldId="259"/>
            <ac:spMk id="3" creationId="{A4404BC6-8516-4E43-BED2-AFAA47685DD0}"/>
          </ac:spMkLst>
        </pc:spChg>
        <pc:spChg chg="add mod">
          <ac:chgData name="LEE DONGWOOK" userId="96aa5c038c905f9b" providerId="LiveId" clId="{172E0054-041F-487E-BB82-336B661558B2}" dt="2020-04-03T13:10:54.229" v="3870" actId="20577"/>
          <ac:spMkLst>
            <pc:docMk/>
            <pc:sldMk cId="1354413009" sldId="259"/>
            <ac:spMk id="4" creationId="{2C8126CA-7E64-4100-B938-A1523D5BD8BB}"/>
          </ac:spMkLst>
        </pc:spChg>
        <pc:picChg chg="add del mod">
          <ac:chgData name="LEE DONGWOOK" userId="96aa5c038c905f9b" providerId="LiveId" clId="{172E0054-041F-487E-BB82-336B661558B2}" dt="2020-04-03T13:23:23.754" v="3901" actId="478"/>
          <ac:picMkLst>
            <pc:docMk/>
            <pc:sldMk cId="1354413009" sldId="259"/>
            <ac:picMk id="5" creationId="{5570F17C-BDF6-4C1B-A84E-FC72F58AF9A8}"/>
          </ac:picMkLst>
        </pc:picChg>
        <pc:picChg chg="add del mod">
          <ac:chgData name="LEE DONGWOOK" userId="96aa5c038c905f9b" providerId="LiveId" clId="{172E0054-041F-487E-BB82-336B661558B2}" dt="2020-04-03T13:15:09.476" v="3882" actId="478"/>
          <ac:picMkLst>
            <pc:docMk/>
            <pc:sldMk cId="1354413009" sldId="259"/>
            <ac:picMk id="6" creationId="{795F6404-196B-40C6-BBC4-FD9A4DF1E544}"/>
          </ac:picMkLst>
        </pc:picChg>
        <pc:picChg chg="add del mod">
          <ac:chgData name="LEE DONGWOOK" userId="96aa5c038c905f9b" providerId="LiveId" clId="{172E0054-041F-487E-BB82-336B661558B2}" dt="2020-04-03T13:23:23.754" v="3901" actId="478"/>
          <ac:picMkLst>
            <pc:docMk/>
            <pc:sldMk cId="1354413009" sldId="259"/>
            <ac:picMk id="7" creationId="{374DD839-1B49-4F58-A254-B97790EB2EAE}"/>
          </ac:picMkLst>
        </pc:picChg>
        <pc:picChg chg="add del mod">
          <ac:chgData name="LEE DONGWOOK" userId="96aa5c038c905f9b" providerId="LiveId" clId="{172E0054-041F-487E-BB82-336B661558B2}" dt="2020-04-03T13:24:04.494" v="3909" actId="478"/>
          <ac:picMkLst>
            <pc:docMk/>
            <pc:sldMk cId="1354413009" sldId="259"/>
            <ac:picMk id="8" creationId="{FF5BBA05-3933-4497-8FAE-30E29E8B42EF}"/>
          </ac:picMkLst>
        </pc:picChg>
        <pc:picChg chg="add del mod">
          <ac:chgData name="LEE DONGWOOK" userId="96aa5c038c905f9b" providerId="LiveId" clId="{172E0054-041F-487E-BB82-336B661558B2}" dt="2020-04-03T13:23:48.583" v="3908" actId="478"/>
          <ac:picMkLst>
            <pc:docMk/>
            <pc:sldMk cId="1354413009" sldId="259"/>
            <ac:picMk id="9" creationId="{467D6F86-8FB8-4A85-AC7F-AEEC608309A1}"/>
          </ac:picMkLst>
        </pc:picChg>
        <pc:picChg chg="add mod">
          <ac:chgData name="LEE DONGWOOK" userId="96aa5c038c905f9b" providerId="LiveId" clId="{172E0054-041F-487E-BB82-336B661558B2}" dt="2020-04-03T13:31:23.858" v="3995" actId="14100"/>
          <ac:picMkLst>
            <pc:docMk/>
            <pc:sldMk cId="1354413009" sldId="259"/>
            <ac:picMk id="10" creationId="{08598627-2D09-4DC1-8AAE-A000513C1FFD}"/>
          </ac:picMkLst>
        </pc:picChg>
        <pc:picChg chg="add del mod">
          <ac:chgData name="LEE DONGWOOK" userId="96aa5c038c905f9b" providerId="LiveId" clId="{172E0054-041F-487E-BB82-336B661558B2}" dt="2020-04-03T13:29:50.198" v="3975" actId="21"/>
          <ac:picMkLst>
            <pc:docMk/>
            <pc:sldMk cId="1354413009" sldId="259"/>
            <ac:picMk id="11" creationId="{94182C80-0F0C-48A6-BD18-90B3A21065B0}"/>
          </ac:picMkLst>
        </pc:picChg>
        <pc:picChg chg="add del mod">
          <ac:chgData name="LEE DONGWOOK" userId="96aa5c038c905f9b" providerId="LiveId" clId="{172E0054-041F-487E-BB82-336B661558B2}" dt="2020-04-03T13:29:50.198" v="3975" actId="21"/>
          <ac:picMkLst>
            <pc:docMk/>
            <pc:sldMk cId="1354413009" sldId="259"/>
            <ac:picMk id="12" creationId="{B4C38D34-4791-4E92-891A-F3C2956737F7}"/>
          </ac:picMkLst>
        </pc:picChg>
        <pc:picChg chg="add del mod">
          <ac:chgData name="LEE DONGWOOK" userId="96aa5c038c905f9b" providerId="LiveId" clId="{172E0054-041F-487E-BB82-336B661558B2}" dt="2020-04-03T13:29:50.198" v="3975" actId="21"/>
          <ac:picMkLst>
            <pc:docMk/>
            <pc:sldMk cId="1354413009" sldId="259"/>
            <ac:picMk id="13" creationId="{54AF03D5-FF10-45F8-9609-92F9D64B48DA}"/>
          </ac:picMkLst>
        </pc:picChg>
        <pc:picChg chg="add del mod">
          <ac:chgData name="LEE DONGWOOK" userId="96aa5c038c905f9b" providerId="LiveId" clId="{172E0054-041F-487E-BB82-336B661558B2}" dt="2020-04-03T13:29:50.198" v="3975" actId="21"/>
          <ac:picMkLst>
            <pc:docMk/>
            <pc:sldMk cId="1354413009" sldId="259"/>
            <ac:picMk id="14" creationId="{68713088-1943-42EB-B484-3971B4338141}"/>
          </ac:picMkLst>
        </pc:picChg>
        <pc:picChg chg="add del mod">
          <ac:chgData name="LEE DONGWOOK" userId="96aa5c038c905f9b" providerId="LiveId" clId="{172E0054-041F-487E-BB82-336B661558B2}" dt="2020-04-03T13:29:50.198" v="3975" actId="21"/>
          <ac:picMkLst>
            <pc:docMk/>
            <pc:sldMk cId="1354413009" sldId="259"/>
            <ac:picMk id="15" creationId="{8339541A-05B3-4D39-A022-50E000DC66B6}"/>
          </ac:picMkLst>
        </pc:picChg>
        <pc:picChg chg="add del mod">
          <ac:chgData name="LEE DONGWOOK" userId="96aa5c038c905f9b" providerId="LiveId" clId="{172E0054-041F-487E-BB82-336B661558B2}" dt="2020-04-03T13:29:50.198" v="3975" actId="21"/>
          <ac:picMkLst>
            <pc:docMk/>
            <pc:sldMk cId="1354413009" sldId="259"/>
            <ac:picMk id="16" creationId="{7262B1EA-1409-4690-B975-725DB91B2039}"/>
          </ac:picMkLst>
        </pc:picChg>
        <pc:picChg chg="add del mod">
          <ac:chgData name="LEE DONGWOOK" userId="96aa5c038c905f9b" providerId="LiveId" clId="{172E0054-041F-487E-BB82-336B661558B2}" dt="2020-04-03T13:29:50.198" v="3975" actId="21"/>
          <ac:picMkLst>
            <pc:docMk/>
            <pc:sldMk cId="1354413009" sldId="259"/>
            <ac:picMk id="17" creationId="{6F0BE434-9DF0-4A13-A73B-E646370D2E44}"/>
          </ac:picMkLst>
        </pc:picChg>
        <pc:picChg chg="add del mod">
          <ac:chgData name="LEE DONGWOOK" userId="96aa5c038c905f9b" providerId="LiveId" clId="{172E0054-041F-487E-BB82-336B661558B2}" dt="2020-04-03T13:29:50.198" v="3975" actId="21"/>
          <ac:picMkLst>
            <pc:docMk/>
            <pc:sldMk cId="1354413009" sldId="259"/>
            <ac:picMk id="18" creationId="{969B0DD8-7A8F-4F98-AFB7-354221152DBF}"/>
          </ac:picMkLst>
        </pc:picChg>
      </pc:sldChg>
      <pc:sldChg chg="addSp delSp modSp add del">
        <pc:chgData name="LEE DONGWOOK" userId="96aa5c038c905f9b" providerId="LiveId" clId="{172E0054-041F-487E-BB82-336B661558B2}" dt="2020-04-01T09:45:12.724" v="3790" actId="47"/>
        <pc:sldMkLst>
          <pc:docMk/>
          <pc:sldMk cId="2666493415" sldId="259"/>
        </pc:sldMkLst>
        <pc:spChg chg="add del mod">
          <ac:chgData name="LEE DONGWOOK" userId="96aa5c038c905f9b" providerId="LiveId" clId="{172E0054-041F-487E-BB82-336B661558B2}" dt="2020-04-01T09:36:47.361" v="3646" actId="21"/>
          <ac:spMkLst>
            <pc:docMk/>
            <pc:sldMk cId="2666493415" sldId="259"/>
            <ac:spMk id="2" creationId="{AB859AD2-6E95-4873-96C8-73658A7F4396}"/>
          </ac:spMkLst>
        </pc:spChg>
        <pc:spChg chg="add del mod">
          <ac:chgData name="LEE DONGWOOK" userId="96aa5c038c905f9b" providerId="LiveId" clId="{172E0054-041F-487E-BB82-336B661558B2}" dt="2020-04-01T09:34:30.245" v="3626" actId="21"/>
          <ac:spMkLst>
            <pc:docMk/>
            <pc:sldMk cId="2666493415" sldId="259"/>
            <ac:spMk id="3" creationId="{6B820BEA-EBA0-4FE5-954E-63B22D2870E0}"/>
          </ac:spMkLst>
        </pc:spChg>
        <pc:spChg chg="add del mod">
          <ac:chgData name="LEE DONGWOOK" userId="96aa5c038c905f9b" providerId="LiveId" clId="{172E0054-041F-487E-BB82-336B661558B2}" dt="2020-04-01T09:36:09.432" v="3643" actId="21"/>
          <ac:spMkLst>
            <pc:docMk/>
            <pc:sldMk cId="2666493415" sldId="259"/>
            <ac:spMk id="4" creationId="{12109358-8102-4D7E-87D2-CC33A437F407}"/>
          </ac:spMkLst>
        </pc:spChg>
        <pc:spChg chg="del">
          <ac:chgData name="LEE DONGWOOK" userId="96aa5c038c905f9b" providerId="LiveId" clId="{172E0054-041F-487E-BB82-336B661558B2}" dt="2020-04-01T09:32:34.879" v="3610" actId="478"/>
          <ac:spMkLst>
            <pc:docMk/>
            <pc:sldMk cId="2666493415" sldId="259"/>
            <ac:spMk id="5" creationId="{3E26F155-946B-4D42-9ED0-648420D6CE13}"/>
          </ac:spMkLst>
        </pc:spChg>
        <pc:spChg chg="del mod">
          <ac:chgData name="LEE DONGWOOK" userId="96aa5c038c905f9b" providerId="LiveId" clId="{172E0054-041F-487E-BB82-336B661558B2}" dt="2020-04-01T09:34:00.990" v="3623" actId="21"/>
          <ac:spMkLst>
            <pc:docMk/>
            <pc:sldMk cId="2666493415" sldId="259"/>
            <ac:spMk id="6" creationId="{A80FC472-CCA6-417D-8C9C-C71B3D31F3FE}"/>
          </ac:spMkLst>
        </pc:spChg>
        <pc:spChg chg="del mod">
          <ac:chgData name="LEE DONGWOOK" userId="96aa5c038c905f9b" providerId="LiveId" clId="{172E0054-041F-487E-BB82-336B661558B2}" dt="2020-04-01T09:44:33.901" v="3782"/>
          <ac:spMkLst>
            <pc:docMk/>
            <pc:sldMk cId="2666493415" sldId="259"/>
            <ac:spMk id="7" creationId="{0F3495BA-1227-4D45-AE0C-8760E35D61BE}"/>
          </ac:spMkLst>
        </pc:spChg>
        <pc:spChg chg="add del mod">
          <ac:chgData name="LEE DONGWOOK" userId="96aa5c038c905f9b" providerId="LiveId" clId="{172E0054-041F-487E-BB82-336B661558B2}" dt="2020-04-01T09:36:47.361" v="3646" actId="21"/>
          <ac:spMkLst>
            <pc:docMk/>
            <pc:sldMk cId="2666493415" sldId="259"/>
            <ac:spMk id="10" creationId="{2EC6B861-0C0F-47A9-9348-7AA38D2F6FBF}"/>
          </ac:spMkLst>
        </pc:spChg>
        <pc:spChg chg="add del">
          <ac:chgData name="LEE DONGWOOK" userId="96aa5c038c905f9b" providerId="LiveId" clId="{172E0054-041F-487E-BB82-336B661558B2}" dt="2020-04-01T09:32:22.882" v="3605"/>
          <ac:spMkLst>
            <pc:docMk/>
            <pc:sldMk cId="2666493415" sldId="259"/>
            <ac:spMk id="11" creationId="{594C6A48-718D-4409-BE63-8BE2469F77BE}"/>
          </ac:spMkLst>
        </pc:spChg>
        <pc:spChg chg="add del mod">
          <ac:chgData name="LEE DONGWOOK" userId="96aa5c038c905f9b" providerId="LiveId" clId="{172E0054-041F-487E-BB82-336B661558B2}" dt="2020-04-01T09:36:09.432" v="3643" actId="21"/>
          <ac:spMkLst>
            <pc:docMk/>
            <pc:sldMk cId="2666493415" sldId="259"/>
            <ac:spMk id="12" creationId="{5578E427-84AE-4AC2-828F-D24513A0DB40}"/>
          </ac:spMkLst>
        </pc:spChg>
        <pc:picChg chg="del">
          <ac:chgData name="LEE DONGWOOK" userId="96aa5c038c905f9b" providerId="LiveId" clId="{172E0054-041F-487E-BB82-336B661558B2}" dt="2020-04-01T09:32:31.685" v="3609" actId="478"/>
          <ac:picMkLst>
            <pc:docMk/>
            <pc:sldMk cId="2666493415" sldId="259"/>
            <ac:picMk id="8" creationId="{C5FCFB56-E692-467C-AA9C-7B9DAEE9492A}"/>
          </ac:picMkLst>
        </pc:picChg>
        <pc:picChg chg="del">
          <ac:chgData name="LEE DONGWOOK" userId="96aa5c038c905f9b" providerId="LiveId" clId="{172E0054-041F-487E-BB82-336B661558B2}" dt="2020-04-01T09:32:31.685" v="3609" actId="478"/>
          <ac:picMkLst>
            <pc:docMk/>
            <pc:sldMk cId="2666493415" sldId="259"/>
            <ac:picMk id="9" creationId="{B62E131E-8203-486E-ACF9-1FD4BB87D1F7}"/>
          </ac:picMkLst>
        </pc:picChg>
      </pc:sldChg>
      <pc:sldChg chg="add del">
        <pc:chgData name="LEE DONGWOOK" userId="96aa5c038c905f9b" providerId="LiveId" clId="{172E0054-041F-487E-BB82-336B661558B2}" dt="2020-04-01T09:39:14.066" v="3686" actId="47"/>
        <pc:sldMkLst>
          <pc:docMk/>
          <pc:sldMk cId="161120871" sldId="260"/>
        </pc:sldMkLst>
      </pc:sldChg>
      <pc:sldChg chg="addSp delSp modSp add">
        <pc:chgData name="LEE DONGWOOK" userId="96aa5c038c905f9b" providerId="LiveId" clId="{172E0054-041F-487E-BB82-336B661558B2}" dt="2020-04-03T13:34:48.245" v="4079" actId="1076"/>
        <pc:sldMkLst>
          <pc:docMk/>
          <pc:sldMk cId="3555132978" sldId="260"/>
        </pc:sldMkLst>
        <pc:spChg chg="del">
          <ac:chgData name="LEE DONGWOOK" userId="96aa5c038c905f9b" providerId="LiveId" clId="{172E0054-041F-487E-BB82-336B661558B2}" dt="2020-04-03T13:29:43.278" v="3974" actId="478"/>
          <ac:spMkLst>
            <pc:docMk/>
            <pc:sldMk cId="3555132978" sldId="260"/>
            <ac:spMk id="2" creationId="{C40F067F-852D-4DA5-8030-541ED7C32188}"/>
          </ac:spMkLst>
        </pc:spChg>
        <pc:spChg chg="del">
          <ac:chgData name="LEE DONGWOOK" userId="96aa5c038c905f9b" providerId="LiveId" clId="{172E0054-041F-487E-BB82-336B661558B2}" dt="2020-04-03T13:29:43.278" v="3974" actId="478"/>
          <ac:spMkLst>
            <pc:docMk/>
            <pc:sldMk cId="3555132978" sldId="260"/>
            <ac:spMk id="3" creationId="{46D648A0-9B4B-47F9-971F-037C2EAFEC4F}"/>
          </ac:spMkLst>
        </pc:spChg>
        <pc:picChg chg="add del mod">
          <ac:chgData name="LEE DONGWOOK" userId="96aa5c038c905f9b" providerId="LiveId" clId="{172E0054-041F-487E-BB82-336B661558B2}" dt="2020-04-03T13:31:52.971" v="4013" actId="21"/>
          <ac:picMkLst>
            <pc:docMk/>
            <pc:sldMk cId="3555132978" sldId="260"/>
            <ac:picMk id="4" creationId="{11A5BD43-CB2A-46F0-BF65-9277D6BD7FF1}"/>
          </ac:picMkLst>
        </pc:picChg>
        <pc:picChg chg="add del mod">
          <ac:chgData name="LEE DONGWOOK" userId="96aa5c038c905f9b" providerId="LiveId" clId="{172E0054-041F-487E-BB82-336B661558B2}" dt="2020-04-03T13:32:18.896" v="4022" actId="21"/>
          <ac:picMkLst>
            <pc:docMk/>
            <pc:sldMk cId="3555132978" sldId="260"/>
            <ac:picMk id="5" creationId="{A773108E-E531-4CE3-9323-9265D2C2D809}"/>
          </ac:picMkLst>
        </pc:picChg>
        <pc:picChg chg="add del mod">
          <ac:chgData name="LEE DONGWOOK" userId="96aa5c038c905f9b" providerId="LiveId" clId="{172E0054-041F-487E-BB82-336B661558B2}" dt="2020-04-03T13:33:06.893" v="4040" actId="21"/>
          <ac:picMkLst>
            <pc:docMk/>
            <pc:sldMk cId="3555132978" sldId="260"/>
            <ac:picMk id="6" creationId="{5DD02D7A-6259-4A13-8737-6D3471FA7812}"/>
          </ac:picMkLst>
        </pc:picChg>
        <pc:picChg chg="add del mod">
          <ac:chgData name="LEE DONGWOOK" userId="96aa5c038c905f9b" providerId="LiveId" clId="{172E0054-041F-487E-BB82-336B661558B2}" dt="2020-04-03T13:33:06.893" v="4040" actId="21"/>
          <ac:picMkLst>
            <pc:docMk/>
            <pc:sldMk cId="3555132978" sldId="260"/>
            <ac:picMk id="7" creationId="{DF2CE528-308D-46B6-B96C-C462880C2BB1}"/>
          </ac:picMkLst>
        </pc:picChg>
        <pc:picChg chg="add mod">
          <ac:chgData name="LEE DONGWOOK" userId="96aa5c038c905f9b" providerId="LiveId" clId="{172E0054-041F-487E-BB82-336B661558B2}" dt="2020-04-03T13:34:09.869" v="4063" actId="14100"/>
          <ac:picMkLst>
            <pc:docMk/>
            <pc:sldMk cId="3555132978" sldId="260"/>
            <ac:picMk id="8" creationId="{F4C13C7A-645F-43D2-8E4E-6D2A67BEF6F7}"/>
          </ac:picMkLst>
        </pc:picChg>
        <pc:picChg chg="add mod">
          <ac:chgData name="LEE DONGWOOK" userId="96aa5c038c905f9b" providerId="LiveId" clId="{172E0054-041F-487E-BB82-336B661558B2}" dt="2020-04-03T13:33:48.972" v="4054" actId="14100"/>
          <ac:picMkLst>
            <pc:docMk/>
            <pc:sldMk cId="3555132978" sldId="260"/>
            <ac:picMk id="9" creationId="{AFD7936D-4E32-4966-9D5F-C7A34B87CDCB}"/>
          </ac:picMkLst>
        </pc:picChg>
        <pc:picChg chg="add mod">
          <ac:chgData name="LEE DONGWOOK" userId="96aa5c038c905f9b" providerId="LiveId" clId="{172E0054-041F-487E-BB82-336B661558B2}" dt="2020-04-03T13:34:42.273" v="4076" actId="14100"/>
          <ac:picMkLst>
            <pc:docMk/>
            <pc:sldMk cId="3555132978" sldId="260"/>
            <ac:picMk id="10" creationId="{F77C6EEF-A843-4B94-9DFD-ED8E5E57B464}"/>
          </ac:picMkLst>
        </pc:picChg>
        <pc:picChg chg="add mod">
          <ac:chgData name="LEE DONGWOOK" userId="96aa5c038c905f9b" providerId="LiveId" clId="{172E0054-041F-487E-BB82-336B661558B2}" dt="2020-04-03T13:34:43.999" v="4077" actId="14100"/>
          <ac:picMkLst>
            <pc:docMk/>
            <pc:sldMk cId="3555132978" sldId="260"/>
            <ac:picMk id="11" creationId="{0D543F7E-D189-4955-931B-4BB15F0CB311}"/>
          </ac:picMkLst>
        </pc:picChg>
        <pc:picChg chg="add mod">
          <ac:chgData name="LEE DONGWOOK" userId="96aa5c038c905f9b" providerId="LiveId" clId="{172E0054-041F-487E-BB82-336B661558B2}" dt="2020-04-03T13:34:48.245" v="4079" actId="1076"/>
          <ac:picMkLst>
            <pc:docMk/>
            <pc:sldMk cId="3555132978" sldId="260"/>
            <ac:picMk id="12" creationId="{42E88932-1841-47AC-B0C1-4ABC9324BD1F}"/>
          </ac:picMkLst>
        </pc:picChg>
        <pc:picChg chg="add del mod">
          <ac:chgData name="LEE DONGWOOK" userId="96aa5c038c905f9b" providerId="LiveId" clId="{172E0054-041F-487E-BB82-336B661558B2}" dt="2020-04-03T13:31:03.077" v="3992" actId="478"/>
          <ac:picMkLst>
            <pc:docMk/>
            <pc:sldMk cId="3555132978" sldId="260"/>
            <ac:picMk id="13" creationId="{DBEF6DFB-2E08-438B-B570-976A8EC30977}"/>
          </ac:picMkLst>
        </pc:picChg>
      </pc:sldChg>
      <pc:sldChg chg="addSp delSp modSp add ord">
        <pc:chgData name="LEE DONGWOOK" userId="96aa5c038c905f9b" providerId="LiveId" clId="{172E0054-041F-487E-BB82-336B661558B2}" dt="2020-04-03T13:33:29.366" v="4049" actId="1076"/>
        <pc:sldMkLst>
          <pc:docMk/>
          <pc:sldMk cId="208810400" sldId="261"/>
        </pc:sldMkLst>
        <pc:spChg chg="del">
          <ac:chgData name="LEE DONGWOOK" userId="96aa5c038c905f9b" providerId="LiveId" clId="{172E0054-041F-487E-BB82-336B661558B2}" dt="2020-04-03T13:31:40.490" v="4005"/>
          <ac:spMkLst>
            <pc:docMk/>
            <pc:sldMk cId="208810400" sldId="261"/>
            <ac:spMk id="2" creationId="{AC77EB2E-EAB6-4A31-9A90-823A6B184999}"/>
          </ac:spMkLst>
        </pc:spChg>
        <pc:spChg chg="del">
          <ac:chgData name="LEE DONGWOOK" userId="96aa5c038c905f9b" providerId="LiveId" clId="{172E0054-041F-487E-BB82-336B661558B2}" dt="2020-04-03T13:31:40.490" v="4005"/>
          <ac:spMkLst>
            <pc:docMk/>
            <pc:sldMk cId="208810400" sldId="261"/>
            <ac:spMk id="3" creationId="{39B6B9C3-7FB7-414D-BFB6-E0A313685F7E}"/>
          </ac:spMkLst>
        </pc:spChg>
        <pc:picChg chg="add mod">
          <ac:chgData name="LEE DONGWOOK" userId="96aa5c038c905f9b" providerId="LiveId" clId="{172E0054-041F-487E-BB82-336B661558B2}" dt="2020-04-03T13:33:26.488" v="4048" actId="1076"/>
          <ac:picMkLst>
            <pc:docMk/>
            <pc:sldMk cId="208810400" sldId="261"/>
            <ac:picMk id="4" creationId="{8FC85A85-083E-4055-8B34-D1290E8AC755}"/>
          </ac:picMkLst>
        </pc:picChg>
        <pc:picChg chg="add mod">
          <ac:chgData name="LEE DONGWOOK" userId="96aa5c038c905f9b" providerId="LiveId" clId="{172E0054-041F-487E-BB82-336B661558B2}" dt="2020-04-03T13:33:26.488" v="4048" actId="1076"/>
          <ac:picMkLst>
            <pc:docMk/>
            <pc:sldMk cId="208810400" sldId="261"/>
            <ac:picMk id="5" creationId="{DC12B783-8B60-4E37-A804-C75BE3862AA6}"/>
          </ac:picMkLst>
        </pc:picChg>
        <pc:picChg chg="add mod">
          <ac:chgData name="LEE DONGWOOK" userId="96aa5c038c905f9b" providerId="LiveId" clId="{172E0054-041F-487E-BB82-336B661558B2}" dt="2020-04-03T13:33:29.366" v="4049" actId="1076"/>
          <ac:picMkLst>
            <pc:docMk/>
            <pc:sldMk cId="208810400" sldId="261"/>
            <ac:picMk id="6" creationId="{003DD049-CBA4-4EF4-A360-AD7CC00AF8B1}"/>
          </ac:picMkLst>
        </pc:picChg>
        <pc:picChg chg="add mod">
          <ac:chgData name="LEE DONGWOOK" userId="96aa5c038c905f9b" providerId="LiveId" clId="{172E0054-041F-487E-BB82-336B661558B2}" dt="2020-04-03T13:33:29.366" v="4049" actId="1076"/>
          <ac:picMkLst>
            <pc:docMk/>
            <pc:sldMk cId="208810400" sldId="261"/>
            <ac:picMk id="7" creationId="{FCDF84FB-4821-4839-BA41-450545825B4E}"/>
          </ac:picMkLst>
        </pc:picChg>
      </pc:sldChg>
      <pc:sldChg chg="add del">
        <pc:chgData name="LEE DONGWOOK" userId="96aa5c038c905f9b" providerId="LiveId" clId="{172E0054-041F-487E-BB82-336B661558B2}" dt="2020-04-03T13:31:38.094" v="4003"/>
        <pc:sldMkLst>
          <pc:docMk/>
          <pc:sldMk cId="1489395057" sldId="261"/>
        </pc:sldMkLst>
      </pc:sldChg>
      <pc:sldChg chg="add del">
        <pc:chgData name="LEE DONGWOOK" userId="96aa5c038c905f9b" providerId="LiveId" clId="{172E0054-041F-487E-BB82-336B661558B2}" dt="2020-04-01T09:39:12.906" v="3685" actId="47"/>
        <pc:sldMkLst>
          <pc:docMk/>
          <pc:sldMk cId="1849266425" sldId="261"/>
        </pc:sldMkLst>
      </pc:sldChg>
      <pc:sldChg chg="add del">
        <pc:chgData name="LEE DONGWOOK" userId="96aa5c038c905f9b" providerId="LiveId" clId="{172E0054-041F-487E-BB82-336B661558B2}" dt="2020-04-03T13:34:50.618" v="4080" actId="47"/>
        <pc:sldMkLst>
          <pc:docMk/>
          <pc:sldMk cId="721202575" sldId="262"/>
        </pc:sldMkLst>
      </pc:sldChg>
      <pc:sldChg chg="add del">
        <pc:chgData name="LEE DONGWOOK" userId="96aa5c038c905f9b" providerId="LiveId" clId="{172E0054-041F-487E-BB82-336B661558B2}" dt="2020-04-01T09:31:33.131" v="3587" actId="47"/>
        <pc:sldMkLst>
          <pc:docMk/>
          <pc:sldMk cId="838990448" sldId="262"/>
        </pc:sldMkLst>
      </pc:sldChg>
      <pc:sldChg chg="add del">
        <pc:chgData name="LEE DONGWOOK" userId="96aa5c038c905f9b" providerId="LiveId" clId="{172E0054-041F-487E-BB82-336B661558B2}" dt="2020-04-03T13:31:37.951" v="4002"/>
        <pc:sldMkLst>
          <pc:docMk/>
          <pc:sldMk cId="1665707778" sldId="262"/>
        </pc:sldMkLst>
      </pc:sldChg>
      <pc:sldChg chg="add del">
        <pc:chgData name="LEE DONGWOOK" userId="96aa5c038c905f9b" providerId="LiveId" clId="{172E0054-041F-487E-BB82-336B661558B2}" dt="2020-04-03T13:31:37.813" v="4001"/>
        <pc:sldMkLst>
          <pc:docMk/>
          <pc:sldMk cId="905285030" sldId="263"/>
        </pc:sldMkLst>
      </pc:sldChg>
      <pc:sldChg chg="add del">
        <pc:chgData name="LEE DONGWOOK" userId="96aa5c038c905f9b" providerId="LiveId" clId="{172E0054-041F-487E-BB82-336B661558B2}" dt="2020-04-03T13:34:51.101" v="4081" actId="47"/>
        <pc:sldMkLst>
          <pc:docMk/>
          <pc:sldMk cId="1763021502" sldId="263"/>
        </pc:sldMkLst>
      </pc:sldChg>
      <pc:sldChg chg="add del">
        <pc:chgData name="LEE DONGWOOK" userId="96aa5c038c905f9b" providerId="LiveId" clId="{172E0054-041F-487E-BB82-336B661558B2}" dt="2020-04-03T13:34:51.502" v="4082" actId="47"/>
        <pc:sldMkLst>
          <pc:docMk/>
          <pc:sldMk cId="1849207180" sldId="264"/>
        </pc:sldMkLst>
      </pc:sldChg>
      <pc:sldChg chg="add del">
        <pc:chgData name="LEE DONGWOOK" userId="96aa5c038c905f9b" providerId="LiveId" clId="{172E0054-041F-487E-BB82-336B661558B2}" dt="2020-04-03T13:31:37.631" v="4000"/>
        <pc:sldMkLst>
          <pc:docMk/>
          <pc:sldMk cId="2382838746" sldId="264"/>
        </pc:sldMkLst>
      </pc:sldChg>
      <pc:sldChg chg="add del">
        <pc:chgData name="LEE DONGWOOK" userId="96aa5c038c905f9b" providerId="LiveId" clId="{172E0054-041F-487E-BB82-336B661558B2}" dt="2020-04-03T13:34:51.834" v="4083" actId="47"/>
        <pc:sldMkLst>
          <pc:docMk/>
          <pc:sldMk cId="2913448313" sldId="265"/>
        </pc:sldMkLst>
      </pc:sldChg>
      <pc:sldChg chg="add del">
        <pc:chgData name="LEE DONGWOOK" userId="96aa5c038c905f9b" providerId="LiveId" clId="{172E0054-041F-487E-BB82-336B661558B2}" dt="2020-04-03T13:34:52.335" v="4084" actId="47"/>
        <pc:sldMkLst>
          <pc:docMk/>
          <pc:sldMk cId="3118951977" sldId="266"/>
        </pc:sldMkLst>
      </pc:sldChg>
      <pc:sldMasterChg chg="modSp modSldLayout">
        <pc:chgData name="LEE DONGWOOK" userId="96aa5c038c905f9b" providerId="LiveId" clId="{172E0054-041F-487E-BB82-336B661558B2}" dt="2020-04-01T08:13:09.072" v="969"/>
        <pc:sldMasterMkLst>
          <pc:docMk/>
          <pc:sldMasterMk cId="1640795304" sldId="2147483648"/>
        </pc:sldMasterMkLst>
        <pc:spChg chg="mod">
          <ac:chgData name="LEE DONGWOOK" userId="96aa5c038c905f9b" providerId="LiveId" clId="{172E0054-041F-487E-BB82-336B661558B2}" dt="2020-04-01T08:13:09.072" v="969"/>
          <ac:spMkLst>
            <pc:docMk/>
            <pc:sldMasterMk cId="1640795304" sldId="2147483648"/>
            <ac:spMk id="2" creationId="{2931AD1C-81ED-49BF-A6A9-62F5BA2CE1DD}"/>
          </ac:spMkLst>
        </pc:spChg>
        <pc:spChg chg="mod">
          <ac:chgData name="LEE DONGWOOK" userId="96aa5c038c905f9b" providerId="LiveId" clId="{172E0054-041F-487E-BB82-336B661558B2}" dt="2020-04-01T08:13:09.072" v="969"/>
          <ac:spMkLst>
            <pc:docMk/>
            <pc:sldMasterMk cId="1640795304" sldId="2147483648"/>
            <ac:spMk id="3" creationId="{67D22E2E-A5DF-4566-B24B-8D23EF26748E}"/>
          </ac:spMkLst>
        </pc:spChg>
        <pc:spChg chg="mod">
          <ac:chgData name="LEE DONGWOOK" userId="96aa5c038c905f9b" providerId="LiveId" clId="{172E0054-041F-487E-BB82-336B661558B2}" dt="2020-04-01T08:13:09.072" v="969"/>
          <ac:spMkLst>
            <pc:docMk/>
            <pc:sldMasterMk cId="1640795304" sldId="2147483648"/>
            <ac:spMk id="4" creationId="{70AF3DCC-67BB-4E27-8D6B-CA10F7042995}"/>
          </ac:spMkLst>
        </pc:spChg>
        <pc:spChg chg="mod">
          <ac:chgData name="LEE DONGWOOK" userId="96aa5c038c905f9b" providerId="LiveId" clId="{172E0054-041F-487E-BB82-336B661558B2}" dt="2020-04-01T08:13:09.072" v="969"/>
          <ac:spMkLst>
            <pc:docMk/>
            <pc:sldMasterMk cId="1640795304" sldId="2147483648"/>
            <ac:spMk id="5" creationId="{921764DF-B1C3-4EA8-92A9-7742429A3756}"/>
          </ac:spMkLst>
        </pc:spChg>
        <pc:spChg chg="mod">
          <ac:chgData name="LEE DONGWOOK" userId="96aa5c038c905f9b" providerId="LiveId" clId="{172E0054-041F-487E-BB82-336B661558B2}" dt="2020-04-01T08:13:09.072" v="969"/>
          <ac:spMkLst>
            <pc:docMk/>
            <pc:sldMasterMk cId="1640795304" sldId="2147483648"/>
            <ac:spMk id="6" creationId="{25053DF8-67D5-4E3B-B9B8-420B0C4624F8}"/>
          </ac:spMkLst>
        </pc:spChg>
        <pc:sldLayoutChg chg="modSp">
          <pc:chgData name="LEE DONGWOOK" userId="96aa5c038c905f9b" providerId="LiveId" clId="{172E0054-041F-487E-BB82-336B661558B2}" dt="2020-04-01T08:13:09.072" v="969"/>
          <pc:sldLayoutMkLst>
            <pc:docMk/>
            <pc:sldMasterMk cId="1640795304" sldId="2147483648"/>
            <pc:sldLayoutMk cId="3038751984" sldId="2147483649"/>
          </pc:sldLayoutMkLst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3038751984" sldId="2147483649"/>
              <ac:spMk id="2" creationId="{1264320F-FD95-4C3E-941F-1749241495DD}"/>
            </ac:spMkLst>
          </pc:spChg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3038751984" sldId="2147483649"/>
              <ac:spMk id="3" creationId="{2AF9EB9A-3386-4B53-B404-3D9DCF4266D5}"/>
            </ac:spMkLst>
          </pc:spChg>
        </pc:sldLayoutChg>
        <pc:sldLayoutChg chg="modSp">
          <pc:chgData name="LEE DONGWOOK" userId="96aa5c038c905f9b" providerId="LiveId" clId="{172E0054-041F-487E-BB82-336B661558B2}" dt="2020-04-01T08:13:09.072" v="969"/>
          <pc:sldLayoutMkLst>
            <pc:docMk/>
            <pc:sldMasterMk cId="1640795304" sldId="2147483648"/>
            <pc:sldLayoutMk cId="3420861007" sldId="2147483651"/>
          </pc:sldLayoutMkLst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3420861007" sldId="2147483651"/>
              <ac:spMk id="2" creationId="{3932D712-DDD3-43E9-98D9-86321DB0049A}"/>
            </ac:spMkLst>
          </pc:spChg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3420861007" sldId="2147483651"/>
              <ac:spMk id="3" creationId="{361219BF-EC11-42A4-B89C-1EE9785A8095}"/>
            </ac:spMkLst>
          </pc:spChg>
        </pc:sldLayoutChg>
        <pc:sldLayoutChg chg="modSp">
          <pc:chgData name="LEE DONGWOOK" userId="96aa5c038c905f9b" providerId="LiveId" clId="{172E0054-041F-487E-BB82-336B661558B2}" dt="2020-04-01T08:13:09.072" v="969"/>
          <pc:sldLayoutMkLst>
            <pc:docMk/>
            <pc:sldMasterMk cId="1640795304" sldId="2147483648"/>
            <pc:sldLayoutMk cId="1851176908" sldId="2147483652"/>
          </pc:sldLayoutMkLst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1851176908" sldId="2147483652"/>
              <ac:spMk id="3" creationId="{426EE46C-57A0-47D7-92D4-D8986E90DE7C}"/>
            </ac:spMkLst>
          </pc:spChg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1851176908" sldId="2147483652"/>
              <ac:spMk id="4" creationId="{B079737A-0C9D-454A-821E-460BF2B8956A}"/>
            </ac:spMkLst>
          </pc:spChg>
        </pc:sldLayoutChg>
        <pc:sldLayoutChg chg="modSp">
          <pc:chgData name="LEE DONGWOOK" userId="96aa5c038c905f9b" providerId="LiveId" clId="{172E0054-041F-487E-BB82-336B661558B2}" dt="2020-04-01T08:13:09.072" v="969"/>
          <pc:sldLayoutMkLst>
            <pc:docMk/>
            <pc:sldMasterMk cId="1640795304" sldId="2147483648"/>
            <pc:sldLayoutMk cId="1753267404" sldId="2147483653"/>
          </pc:sldLayoutMkLst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1753267404" sldId="2147483653"/>
              <ac:spMk id="2" creationId="{26CFC2A8-EE02-4DC9-AA09-CB8D911077DE}"/>
            </ac:spMkLst>
          </pc:spChg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1753267404" sldId="2147483653"/>
              <ac:spMk id="3" creationId="{95B78F0A-B676-4AE7-8079-CA1A1AC60F1E}"/>
            </ac:spMkLst>
          </pc:spChg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1753267404" sldId="2147483653"/>
              <ac:spMk id="4" creationId="{2FA168ED-B715-495A-97DE-6B67DBA251C9}"/>
            </ac:spMkLst>
          </pc:spChg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1753267404" sldId="2147483653"/>
              <ac:spMk id="5" creationId="{99D484E4-A84A-4860-BF1F-EC2AB368A788}"/>
            </ac:spMkLst>
          </pc:spChg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1753267404" sldId="2147483653"/>
              <ac:spMk id="6" creationId="{DCBF0D44-BCDB-48E0-8DF5-B64362F4ABDE}"/>
            </ac:spMkLst>
          </pc:spChg>
        </pc:sldLayoutChg>
        <pc:sldLayoutChg chg="modSp">
          <pc:chgData name="LEE DONGWOOK" userId="96aa5c038c905f9b" providerId="LiveId" clId="{172E0054-041F-487E-BB82-336B661558B2}" dt="2020-04-01T08:13:09.072" v="969"/>
          <pc:sldLayoutMkLst>
            <pc:docMk/>
            <pc:sldMasterMk cId="1640795304" sldId="2147483648"/>
            <pc:sldLayoutMk cId="2940074680" sldId="2147483656"/>
          </pc:sldLayoutMkLst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2940074680" sldId="2147483656"/>
              <ac:spMk id="2" creationId="{2A07BF7F-B262-493C-9C98-E122716CA892}"/>
            </ac:spMkLst>
          </pc:spChg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2940074680" sldId="2147483656"/>
              <ac:spMk id="3" creationId="{CB93D35F-E5D2-43A7-943E-427CF06D67A0}"/>
            </ac:spMkLst>
          </pc:spChg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2940074680" sldId="2147483656"/>
              <ac:spMk id="4" creationId="{78AA8821-C296-4261-9E00-302F94396D1C}"/>
            </ac:spMkLst>
          </pc:spChg>
        </pc:sldLayoutChg>
        <pc:sldLayoutChg chg="modSp">
          <pc:chgData name="LEE DONGWOOK" userId="96aa5c038c905f9b" providerId="LiveId" clId="{172E0054-041F-487E-BB82-336B661558B2}" dt="2020-04-01T08:13:09.072" v="969"/>
          <pc:sldLayoutMkLst>
            <pc:docMk/>
            <pc:sldMasterMk cId="1640795304" sldId="2147483648"/>
            <pc:sldLayoutMk cId="4209682819" sldId="2147483657"/>
          </pc:sldLayoutMkLst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4209682819" sldId="2147483657"/>
              <ac:spMk id="2" creationId="{68BB4F69-32B5-438F-A57A-C2D86D458EE4}"/>
            </ac:spMkLst>
          </pc:spChg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4209682819" sldId="2147483657"/>
              <ac:spMk id="3" creationId="{BB2DFB41-40C0-40F9-9E1F-1AA46C4CF545}"/>
            </ac:spMkLst>
          </pc:spChg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4209682819" sldId="2147483657"/>
              <ac:spMk id="4" creationId="{325A8FCB-F439-4517-BBF7-18BE1B24023C}"/>
            </ac:spMkLst>
          </pc:spChg>
        </pc:sldLayoutChg>
        <pc:sldLayoutChg chg="modSp">
          <pc:chgData name="LEE DONGWOOK" userId="96aa5c038c905f9b" providerId="LiveId" clId="{172E0054-041F-487E-BB82-336B661558B2}" dt="2020-04-01T08:13:09.072" v="969"/>
          <pc:sldLayoutMkLst>
            <pc:docMk/>
            <pc:sldMasterMk cId="1640795304" sldId="2147483648"/>
            <pc:sldLayoutMk cId="1484907335" sldId="2147483659"/>
          </pc:sldLayoutMkLst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1484907335" sldId="2147483659"/>
              <ac:spMk id="2" creationId="{E9FCAA2A-2575-4B97-B285-0DBCD6988801}"/>
            </ac:spMkLst>
          </pc:spChg>
          <pc:spChg chg="mod">
            <ac:chgData name="LEE DONGWOOK" userId="96aa5c038c905f9b" providerId="LiveId" clId="{172E0054-041F-487E-BB82-336B661558B2}" dt="2020-04-01T08:13:09.072" v="969"/>
            <ac:spMkLst>
              <pc:docMk/>
              <pc:sldMasterMk cId="1640795304" sldId="2147483648"/>
              <pc:sldLayoutMk cId="1484907335" sldId="2147483659"/>
              <ac:spMk id="3" creationId="{D6D1315D-FC9E-48D6-A304-9B676BB603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C4D-8967-4B4A-8B28-5A34A07D616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39D0-EA49-4B92-ABDC-2E80F95A6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6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C4D-8967-4B4A-8B28-5A34A07D616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39D0-EA49-4B92-ABDC-2E80F95A6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C4D-8967-4B4A-8B28-5A34A07D616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39D0-EA49-4B92-ABDC-2E80F95A6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62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C4D-8967-4B4A-8B28-5A34A07D616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39D0-EA49-4B92-ABDC-2E80F95A6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4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C4D-8967-4B4A-8B28-5A34A07D616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39D0-EA49-4B92-ABDC-2E80F95A6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C4D-8967-4B4A-8B28-5A34A07D616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39D0-EA49-4B92-ABDC-2E80F95A6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6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C4D-8967-4B4A-8B28-5A34A07D616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39D0-EA49-4B92-ABDC-2E80F95A6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8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C4D-8967-4B4A-8B28-5A34A07D616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39D0-EA49-4B92-ABDC-2E80F95A6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91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C4D-8967-4B4A-8B28-5A34A07D616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39D0-EA49-4B92-ABDC-2E80F95A6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6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C4D-8967-4B4A-8B28-5A34A07D616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39D0-EA49-4B92-ABDC-2E80F95A6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9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C4D-8967-4B4A-8B28-5A34A07D616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39D0-EA49-4B92-ABDC-2E80F95A6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FC4D-8967-4B4A-8B28-5A34A07D616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39D0-EA49-4B92-ABDC-2E80F95A6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7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340AB-C392-43D3-91C3-BAD41D93A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2250" y="0"/>
            <a:ext cx="5143500" cy="659312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Assignment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83A02-356A-4871-8360-1B1EE2AC4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3356" y="659313"/>
            <a:ext cx="2302809" cy="367959"/>
          </a:xfrm>
        </p:spPr>
        <p:txBody>
          <a:bodyPr>
            <a:normAutofit/>
          </a:bodyPr>
          <a:lstStyle/>
          <a:p>
            <a:r>
              <a:rPr lang="en-US" altLang="ko-KR" sz="1100" dirty="0"/>
              <a:t>Name: DONGWOOK LEE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0A39E-0553-4D68-B4D1-518D57C9A79A}"/>
              </a:ext>
            </a:extLst>
          </p:cNvPr>
          <p:cNvSpPr txBox="1"/>
          <p:nvPr/>
        </p:nvSpPr>
        <p:spPr>
          <a:xfrm>
            <a:off x="41835" y="1027271"/>
            <a:ext cx="42130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Problem 9.1</a:t>
            </a:r>
            <a:r>
              <a:rPr lang="en-US" altLang="ko-KR" sz="1100" dirty="0"/>
              <a:t> </a:t>
            </a:r>
            <a:r>
              <a:rPr lang="en-US" altLang="ko-KR" sz="1100" i="1" dirty="0"/>
              <a:t>Understanding Red Black Trees</a:t>
            </a:r>
            <a:endParaRPr lang="en-US" altLang="ko-KR" sz="1100" dirty="0"/>
          </a:p>
          <a:p>
            <a:endParaRPr lang="en-US" altLang="ko-KR" sz="1100" i="1" dirty="0"/>
          </a:p>
          <a:p>
            <a:pPr marL="228600" indent="-228600">
              <a:buAutoNum type="alphaLcParenBoth"/>
            </a:pPr>
            <a:r>
              <a:rPr lang="en-US" altLang="ko-KR" sz="1100" dirty="0"/>
              <a:t>Insert {13, 44, 37, 7, 22, 16} into an empty RB Tree in order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C59E66-20EB-4143-9D7B-7A4AAB81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53" y="2006036"/>
            <a:ext cx="1547581" cy="978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5F84E-3C27-4670-A844-8C73BE8FCEDA}"/>
              </a:ext>
            </a:extLst>
          </p:cNvPr>
          <p:cNvSpPr txBox="1"/>
          <p:nvPr/>
        </p:nvSpPr>
        <p:spPr>
          <a:xfrm>
            <a:off x="3157398" y="1976375"/>
            <a:ext cx="206659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1</a:t>
            </a:r>
            <a:r>
              <a:rPr lang="en-US" altLang="ko-KR" sz="1100" dirty="0"/>
              <a:t>. Insert 13 into an empty tree T.</a:t>
            </a:r>
          </a:p>
          <a:p>
            <a:r>
              <a:rPr lang="en-US" altLang="ko-KR" sz="1100" dirty="0"/>
              <a:t>    Violates </a:t>
            </a:r>
            <a:r>
              <a:rPr lang="en-US" altLang="ko-KR" sz="1100" dirty="0" err="1"/>
              <a:t>RooB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en-US" altLang="ko-KR" sz="1100" dirty="0">
                <a:sym typeface="Wingdings" panose="05000000000000000000" pitchFamily="2" charset="2"/>
              </a:rPr>
              <a:t>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T.root.color</a:t>
            </a:r>
            <a:r>
              <a:rPr lang="en-US" altLang="ko-KR" sz="1100" dirty="0"/>
              <a:t> = black;</a:t>
            </a:r>
          </a:p>
          <a:p>
            <a:endParaRPr lang="en-US" altLang="ko-KR" sz="1100" dirty="0"/>
          </a:p>
          <a:p>
            <a:r>
              <a:rPr lang="en-US" altLang="ko-KR" sz="1100" b="1" dirty="0">
                <a:solidFill>
                  <a:srgbClr val="0070C0"/>
                </a:solidFill>
              </a:rPr>
              <a:t>2</a:t>
            </a:r>
            <a:r>
              <a:rPr lang="en-US" altLang="ko-KR" sz="1100" dirty="0"/>
              <a:t>. Complete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74BCF0-9DBC-4DC2-A717-9FF9457D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55" y="2069116"/>
            <a:ext cx="467254" cy="4883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2FF09E-F5ED-4083-9EF4-6EBF75027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255" y="1762259"/>
            <a:ext cx="1421589" cy="1414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E668CF-BA31-4B76-9F4E-8FA1B34EF56E}"/>
              </a:ext>
            </a:extLst>
          </p:cNvPr>
          <p:cNvSpPr txBox="1"/>
          <p:nvPr/>
        </p:nvSpPr>
        <p:spPr>
          <a:xfrm>
            <a:off x="9594250" y="1759379"/>
            <a:ext cx="32960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1</a:t>
            </a:r>
            <a:r>
              <a:rPr lang="en-US" altLang="ko-KR" sz="1100" dirty="0"/>
              <a:t>. Insert 44 into the tree.</a:t>
            </a:r>
          </a:p>
          <a:p>
            <a:r>
              <a:rPr lang="en-US" altLang="ko-KR" sz="1100" dirty="0"/>
              <a:t>    Compare keys of z and </a:t>
            </a:r>
            <a:r>
              <a:rPr lang="en-US" altLang="ko-KR" sz="1100" dirty="0" err="1"/>
              <a:t>T.Root</a:t>
            </a:r>
            <a:r>
              <a:rPr lang="en-US" altLang="ko-KR" sz="1100" dirty="0"/>
              <a:t>. </a:t>
            </a:r>
            <a:r>
              <a:rPr lang="en-US" altLang="ko-KR" sz="1100" dirty="0">
                <a:sym typeface="Wingdings" panose="05000000000000000000" pitchFamily="2" charset="2"/>
              </a:rPr>
              <a:t> </a:t>
            </a:r>
            <a:r>
              <a:rPr lang="en-US" altLang="ko-KR" sz="1100" dirty="0" err="1">
                <a:sym typeface="Wingdings" panose="05000000000000000000" pitchFamily="2" charset="2"/>
              </a:rPr>
              <a:t>z.key</a:t>
            </a:r>
            <a:r>
              <a:rPr lang="en-US" altLang="ko-KR" sz="1100" dirty="0">
                <a:sym typeface="Wingdings" panose="05000000000000000000" pitchFamily="2" charset="2"/>
              </a:rPr>
              <a:t> &gt; </a:t>
            </a:r>
            <a:r>
              <a:rPr lang="en-US" altLang="ko-KR" sz="1100" dirty="0" err="1">
                <a:sym typeface="Wingdings" panose="05000000000000000000" pitchFamily="2" charset="2"/>
              </a:rPr>
              <a:t>T.Root.key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   </a:t>
            </a:r>
            <a:r>
              <a:rPr lang="en-US" altLang="ko-KR" sz="1100" dirty="0"/>
              <a:t>Right child of </a:t>
            </a:r>
            <a:r>
              <a:rPr lang="en-US" altLang="ko-KR" sz="1100" dirty="0" err="1"/>
              <a:t>T.Root</a:t>
            </a:r>
            <a:r>
              <a:rPr lang="en-US" altLang="ko-KR" sz="1100" dirty="0"/>
              <a:t> is NULL, replace with z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endParaRPr lang="en-US" altLang="ko-KR" sz="1100" dirty="0"/>
          </a:p>
          <a:p>
            <a:r>
              <a:rPr lang="en-US" altLang="ko-KR" sz="1100" b="1" dirty="0">
                <a:solidFill>
                  <a:srgbClr val="0070C0"/>
                </a:solidFill>
              </a:rPr>
              <a:t>2</a:t>
            </a:r>
            <a:r>
              <a:rPr lang="en-US" altLang="ko-KR" sz="1100" dirty="0"/>
              <a:t>. Complete</a:t>
            </a:r>
          </a:p>
          <a:p>
            <a:endParaRPr lang="en-US" altLang="ko-KR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7B20FA-A4F6-483F-9ADD-AA92CD8D5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" y="4137436"/>
            <a:ext cx="435555" cy="4680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577304-D0CC-4FFC-BD07-CCC36CAC4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8" t="3007" r="27649" b="10363"/>
          <a:stretch/>
        </p:blipFill>
        <p:spPr>
          <a:xfrm>
            <a:off x="6900975" y="1865855"/>
            <a:ext cx="773515" cy="847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27B6AB-6895-45E8-B3D1-77A96B114CCF}"/>
              </a:ext>
            </a:extLst>
          </p:cNvPr>
          <p:cNvSpPr txBox="1"/>
          <p:nvPr/>
        </p:nvSpPr>
        <p:spPr>
          <a:xfrm>
            <a:off x="738580" y="2100270"/>
            <a:ext cx="2327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z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E2CD6-6916-4C20-9E2A-2F8BD4648DF5}"/>
              </a:ext>
            </a:extLst>
          </p:cNvPr>
          <p:cNvSpPr txBox="1"/>
          <p:nvPr/>
        </p:nvSpPr>
        <p:spPr>
          <a:xfrm>
            <a:off x="6391047" y="1912355"/>
            <a:ext cx="312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z</a:t>
            </a:r>
            <a:endParaRPr lang="ko-KR" altLang="en-US" sz="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2C78D5-16A8-475D-A727-471EE3095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27" y="2247996"/>
            <a:ext cx="505668" cy="47005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0E00A9-796B-4FEE-955A-F888C652D8AF}"/>
              </a:ext>
            </a:extLst>
          </p:cNvPr>
          <p:cNvSpPr/>
          <p:nvPr/>
        </p:nvSpPr>
        <p:spPr>
          <a:xfrm>
            <a:off x="180942" y="1917772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1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6CAB60-82F9-4E1F-B459-474E3B4D8AA9}"/>
              </a:ext>
            </a:extLst>
          </p:cNvPr>
          <p:cNvSpPr/>
          <p:nvPr/>
        </p:nvSpPr>
        <p:spPr>
          <a:xfrm>
            <a:off x="2053269" y="1917772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2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35C4CC-85A4-4DDB-AF99-0DAF4ECA857F}"/>
              </a:ext>
            </a:extLst>
          </p:cNvPr>
          <p:cNvSpPr/>
          <p:nvPr/>
        </p:nvSpPr>
        <p:spPr>
          <a:xfrm>
            <a:off x="180943" y="1917773"/>
            <a:ext cx="1806356" cy="106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2ACE47-8A5C-429F-B33E-D69BF4E76EA5}"/>
              </a:ext>
            </a:extLst>
          </p:cNvPr>
          <p:cNvSpPr/>
          <p:nvPr/>
        </p:nvSpPr>
        <p:spPr>
          <a:xfrm>
            <a:off x="2076146" y="1922579"/>
            <a:ext cx="1011639" cy="106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C9C570-4B08-403C-BDD9-88F75D90179C}"/>
              </a:ext>
            </a:extLst>
          </p:cNvPr>
          <p:cNvSpPr/>
          <p:nvPr/>
        </p:nvSpPr>
        <p:spPr>
          <a:xfrm>
            <a:off x="5813472" y="1771460"/>
            <a:ext cx="2074377" cy="1048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C4DB08-2A92-4C6D-ACBA-FBB2DC0F6CF5}"/>
              </a:ext>
            </a:extLst>
          </p:cNvPr>
          <p:cNvSpPr/>
          <p:nvPr/>
        </p:nvSpPr>
        <p:spPr>
          <a:xfrm>
            <a:off x="5818851" y="1779069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1</a:t>
            </a:r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5759D-1D3F-4C5F-8CFF-F4C33ED29DBC}"/>
              </a:ext>
            </a:extLst>
          </p:cNvPr>
          <p:cNvSpPr/>
          <p:nvPr/>
        </p:nvSpPr>
        <p:spPr>
          <a:xfrm>
            <a:off x="7953819" y="1778227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2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14FB19-442F-493A-847C-872157D00919}"/>
              </a:ext>
            </a:extLst>
          </p:cNvPr>
          <p:cNvSpPr/>
          <p:nvPr/>
        </p:nvSpPr>
        <p:spPr>
          <a:xfrm>
            <a:off x="7976696" y="1771459"/>
            <a:ext cx="1547581" cy="1405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A23EE-6815-4676-8FCC-93176B18A527}"/>
              </a:ext>
            </a:extLst>
          </p:cNvPr>
          <p:cNvSpPr txBox="1"/>
          <p:nvPr/>
        </p:nvSpPr>
        <p:spPr>
          <a:xfrm>
            <a:off x="2611995" y="1962933"/>
            <a:ext cx="790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T.Root</a:t>
            </a:r>
            <a:endParaRPr lang="ko-KR" altLang="en-US" sz="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26A2B6-C005-4916-AE40-F26DFC974EF8}"/>
              </a:ext>
            </a:extLst>
          </p:cNvPr>
          <p:cNvSpPr/>
          <p:nvPr/>
        </p:nvSpPr>
        <p:spPr>
          <a:xfrm>
            <a:off x="180942" y="3480137"/>
            <a:ext cx="2618052" cy="1718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B3AF16-C514-4D2F-A933-7A0A31209A33}"/>
              </a:ext>
            </a:extLst>
          </p:cNvPr>
          <p:cNvSpPr/>
          <p:nvPr/>
        </p:nvSpPr>
        <p:spPr>
          <a:xfrm>
            <a:off x="186321" y="3487747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1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B22026-AC93-4C3D-95E9-30627BD8D694}"/>
              </a:ext>
            </a:extLst>
          </p:cNvPr>
          <p:cNvSpPr txBox="1"/>
          <p:nvPr/>
        </p:nvSpPr>
        <p:spPr>
          <a:xfrm>
            <a:off x="776801" y="4019082"/>
            <a:ext cx="312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z</a:t>
            </a:r>
            <a:endParaRPr lang="ko-KR" altLang="en-US" sz="8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9259C1D-3E3B-4E21-AD51-81D301F57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537" y="3655351"/>
            <a:ext cx="1421589" cy="14149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D51A893-CAD7-4EF4-AE1D-FDD2472622B9}"/>
              </a:ext>
            </a:extLst>
          </p:cNvPr>
          <p:cNvSpPr txBox="1"/>
          <p:nvPr/>
        </p:nvSpPr>
        <p:spPr>
          <a:xfrm>
            <a:off x="8216120" y="3242501"/>
            <a:ext cx="43989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1</a:t>
            </a:r>
            <a:r>
              <a:rPr lang="en-US" altLang="ko-KR" sz="1100" dirty="0"/>
              <a:t>. Insert 37 into the tree.</a:t>
            </a:r>
          </a:p>
          <a:p>
            <a:r>
              <a:rPr lang="en-US" altLang="ko-KR" sz="1100" dirty="0"/>
              <a:t>     Compare keys of z and </a:t>
            </a:r>
            <a:r>
              <a:rPr lang="en-US" altLang="ko-KR" sz="1100" dirty="0" err="1"/>
              <a:t>T.Root</a:t>
            </a:r>
            <a:r>
              <a:rPr lang="en-US" altLang="ko-KR" sz="1100" dirty="0"/>
              <a:t>.         </a:t>
            </a:r>
            <a:r>
              <a:rPr lang="en-US" altLang="ko-KR" sz="1100" dirty="0">
                <a:sym typeface="Wingdings" panose="05000000000000000000" pitchFamily="2" charset="2"/>
              </a:rPr>
              <a:t> </a:t>
            </a:r>
            <a:r>
              <a:rPr lang="en-US" altLang="ko-KR" sz="1100" dirty="0" err="1">
                <a:sym typeface="Wingdings" panose="05000000000000000000" pitchFamily="2" charset="2"/>
              </a:rPr>
              <a:t>z.key</a:t>
            </a:r>
            <a:r>
              <a:rPr lang="en-US" altLang="ko-KR" sz="1100" dirty="0">
                <a:sym typeface="Wingdings" panose="05000000000000000000" pitchFamily="2" charset="2"/>
              </a:rPr>
              <a:t> &gt; </a:t>
            </a:r>
            <a:r>
              <a:rPr lang="en-US" altLang="ko-KR" sz="1100" dirty="0" err="1">
                <a:sym typeface="Wingdings" panose="05000000000000000000" pitchFamily="2" charset="2"/>
              </a:rPr>
              <a:t>T.Root.key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dirty="0"/>
              <a:t>     Compare keys of z and </a:t>
            </a:r>
            <a:r>
              <a:rPr lang="en-US" altLang="ko-KR" sz="1100" dirty="0" err="1"/>
              <a:t>T.root.right</a:t>
            </a:r>
            <a:r>
              <a:rPr lang="en-US" altLang="ko-KR" sz="1100" dirty="0"/>
              <a:t> </a:t>
            </a:r>
            <a:r>
              <a:rPr lang="en-US" altLang="ko-KR" sz="1100" dirty="0">
                <a:sym typeface="Wingdings" panose="05000000000000000000" pitchFamily="2" charset="2"/>
              </a:rPr>
              <a:t> </a:t>
            </a:r>
            <a:r>
              <a:rPr lang="en-US" altLang="ko-KR" sz="1100" dirty="0" err="1">
                <a:sym typeface="Wingdings" panose="05000000000000000000" pitchFamily="2" charset="2"/>
              </a:rPr>
              <a:t>z.key</a:t>
            </a:r>
            <a:r>
              <a:rPr lang="en-US" altLang="ko-KR" sz="1100" dirty="0">
                <a:sym typeface="Wingdings" panose="05000000000000000000" pitchFamily="2" charset="2"/>
              </a:rPr>
              <a:t> &lt; </a:t>
            </a:r>
            <a:r>
              <a:rPr lang="en-US" altLang="ko-KR" sz="1100" dirty="0" err="1">
                <a:sym typeface="Wingdings" panose="05000000000000000000" pitchFamily="2" charset="2"/>
              </a:rPr>
              <a:t>T.root.right.key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endParaRPr lang="en-US" altLang="ko-KR" sz="1100" dirty="0"/>
          </a:p>
          <a:p>
            <a:r>
              <a:rPr lang="en-US" altLang="ko-KR" sz="1100" b="1" dirty="0">
                <a:solidFill>
                  <a:srgbClr val="0070C0"/>
                </a:solidFill>
              </a:rPr>
              <a:t>2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T.Root.right.left</a:t>
            </a:r>
            <a:r>
              <a:rPr lang="en-US" altLang="ko-KR" sz="1100" dirty="0"/>
              <a:t> is NULL, replace with z. Violates </a:t>
            </a:r>
            <a:r>
              <a:rPr lang="en-US" altLang="ko-KR" sz="1100" dirty="0" err="1"/>
              <a:t>BredB</a:t>
            </a:r>
            <a:endParaRPr lang="en-US" altLang="ko-KR" sz="1100" dirty="0"/>
          </a:p>
          <a:p>
            <a:r>
              <a:rPr lang="en-US" altLang="ko-KR" sz="1100" dirty="0"/>
              <a:t>     z = </a:t>
            </a:r>
            <a:r>
              <a:rPr lang="en-US" altLang="ko-KR" sz="1100" dirty="0" err="1"/>
              <a:t>z.p.left</a:t>
            </a:r>
            <a:r>
              <a:rPr lang="en-US" altLang="ko-KR" sz="1100" dirty="0"/>
              <a:t> &amp; </a:t>
            </a:r>
            <a:r>
              <a:rPr lang="en-US" altLang="ko-KR" sz="1100" dirty="0" err="1"/>
              <a:t>z.p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z.p.p.right</a:t>
            </a:r>
            <a:r>
              <a:rPr lang="en-US" altLang="ko-KR" sz="1100" dirty="0"/>
              <a:t> &amp; </a:t>
            </a:r>
            <a:r>
              <a:rPr lang="en-US" altLang="ko-KR" sz="1100" dirty="0" err="1"/>
              <a:t>z.p.p.left</a:t>
            </a:r>
            <a:r>
              <a:rPr lang="en-US" altLang="ko-KR" sz="1100" dirty="0"/>
              <a:t> = black (Symmetric to Case 2)</a:t>
            </a:r>
          </a:p>
          <a:p>
            <a:r>
              <a:rPr lang="en-US" altLang="ko-KR" sz="1100" dirty="0">
                <a:sym typeface="Wingdings" panose="05000000000000000000" pitchFamily="2" charset="2"/>
              </a:rPr>
              <a:t>     Right rotation (T, </a:t>
            </a:r>
            <a:r>
              <a:rPr lang="en-US" altLang="ko-KR" sz="1100" dirty="0" err="1">
                <a:sym typeface="Wingdings" panose="05000000000000000000" pitchFamily="2" charset="2"/>
              </a:rPr>
              <a:t>z.p</a:t>
            </a:r>
            <a:r>
              <a:rPr lang="en-US" altLang="ko-KR" sz="1100" dirty="0">
                <a:sym typeface="Wingdings" panose="05000000000000000000" pitchFamily="2" charset="2"/>
              </a:rPr>
              <a:t>)</a:t>
            </a:r>
          </a:p>
          <a:p>
            <a:endParaRPr lang="en-US" altLang="ko-KR" sz="1100" dirty="0"/>
          </a:p>
          <a:p>
            <a:r>
              <a:rPr lang="en-US" altLang="ko-KR" sz="1100" b="1" dirty="0">
                <a:solidFill>
                  <a:srgbClr val="0070C0"/>
                </a:solidFill>
              </a:rPr>
              <a:t>3</a:t>
            </a:r>
            <a:r>
              <a:rPr lang="en-US" altLang="ko-KR" sz="1100" dirty="0"/>
              <a:t>. z = </a:t>
            </a:r>
            <a:r>
              <a:rPr lang="en-US" altLang="ko-KR" sz="1100" dirty="0" err="1"/>
              <a:t>z.p.right</a:t>
            </a:r>
            <a:r>
              <a:rPr lang="en-US" altLang="ko-KR" sz="1100" dirty="0"/>
              <a:t> &amp; </a:t>
            </a:r>
            <a:r>
              <a:rPr lang="en-US" altLang="ko-KR" sz="1100" dirty="0" err="1"/>
              <a:t>z.p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z.p.p.right</a:t>
            </a:r>
            <a:r>
              <a:rPr lang="en-US" altLang="ko-KR" sz="1100" dirty="0"/>
              <a:t> &amp; </a:t>
            </a:r>
            <a:r>
              <a:rPr lang="en-US" altLang="ko-KR" sz="1100" dirty="0" err="1"/>
              <a:t>z.p.p.left</a:t>
            </a:r>
            <a:r>
              <a:rPr lang="en-US" altLang="ko-KR" sz="1100" dirty="0"/>
              <a:t> = black (Symmetric to Case 3)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>
                <a:sym typeface="Wingdings" panose="05000000000000000000" pitchFamily="2" charset="2"/>
              </a:rPr>
              <a:t> Left rotation (T, </a:t>
            </a:r>
            <a:r>
              <a:rPr lang="en-US" altLang="ko-KR" sz="1100" dirty="0" err="1">
                <a:sym typeface="Wingdings" panose="05000000000000000000" pitchFamily="2" charset="2"/>
              </a:rPr>
              <a:t>z.p.p</a:t>
            </a:r>
            <a:r>
              <a:rPr lang="en-US" altLang="ko-KR" sz="1100" dirty="0">
                <a:sym typeface="Wingdings" panose="05000000000000000000" pitchFamily="2" charset="2"/>
              </a:rPr>
              <a:t>)</a:t>
            </a:r>
          </a:p>
          <a:p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altLang="ko-KR" sz="1100" dirty="0">
                <a:sym typeface="Wingdings" panose="05000000000000000000" pitchFamily="2" charset="2"/>
              </a:rPr>
              <a:t>. Complete</a:t>
            </a:r>
            <a:endParaRPr lang="en-US" altLang="ko-KR" sz="11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36BB829-F998-43F8-B52F-0C5FF56DF2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3871" y="3480137"/>
            <a:ext cx="1632672" cy="160221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5B71BD-0D39-4BF0-9F04-9034E0DC0AD3}"/>
              </a:ext>
            </a:extLst>
          </p:cNvPr>
          <p:cNvSpPr/>
          <p:nvPr/>
        </p:nvSpPr>
        <p:spPr>
          <a:xfrm>
            <a:off x="2868666" y="3486906"/>
            <a:ext cx="1717877" cy="1718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5B7A68-E17C-47C4-BFCA-B08CF9565349}"/>
              </a:ext>
            </a:extLst>
          </p:cNvPr>
          <p:cNvSpPr/>
          <p:nvPr/>
        </p:nvSpPr>
        <p:spPr>
          <a:xfrm>
            <a:off x="2868442" y="3497706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2</a:t>
            </a:r>
            <a:endParaRPr lang="ko-KR" altLang="en-US" sz="11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A030F51-9FFF-4172-BD81-3F8E3F8638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6194" y="3537984"/>
            <a:ext cx="1717877" cy="1798209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23FE89-2232-4DAD-B128-A445BEB0A25D}"/>
              </a:ext>
            </a:extLst>
          </p:cNvPr>
          <p:cNvSpPr/>
          <p:nvPr/>
        </p:nvSpPr>
        <p:spPr>
          <a:xfrm>
            <a:off x="4641470" y="3486906"/>
            <a:ext cx="1717877" cy="1718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A644CCC-4AC7-4FDC-A06E-EB3C2AC7CB78}"/>
              </a:ext>
            </a:extLst>
          </p:cNvPr>
          <p:cNvSpPr/>
          <p:nvPr/>
        </p:nvSpPr>
        <p:spPr>
          <a:xfrm>
            <a:off x="4641246" y="3497706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3</a:t>
            </a:r>
            <a:endParaRPr lang="ko-KR" altLang="en-US" sz="11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D856DC1-59B1-409A-87CE-720C20BCF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1077" y="3486905"/>
            <a:ext cx="1717877" cy="139536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0B4D6D-A75E-48F9-9A85-06DBD1E0D8FD}"/>
              </a:ext>
            </a:extLst>
          </p:cNvPr>
          <p:cNvSpPr/>
          <p:nvPr/>
        </p:nvSpPr>
        <p:spPr>
          <a:xfrm>
            <a:off x="6428795" y="3486250"/>
            <a:ext cx="1717877" cy="1718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58CEF5-7D0C-4146-96AE-4EB821491C89}"/>
              </a:ext>
            </a:extLst>
          </p:cNvPr>
          <p:cNvSpPr/>
          <p:nvPr/>
        </p:nvSpPr>
        <p:spPr>
          <a:xfrm>
            <a:off x="6428571" y="3485475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4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6A638D1-8B48-4271-9DDE-7EED016CE2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808" y="6280347"/>
            <a:ext cx="464514" cy="50611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8AC5882-8C74-4354-A924-279E4E7262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3938" y="5685835"/>
            <a:ext cx="2054332" cy="169435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6FE456D-1E32-4E72-8E9C-51ECF2E77D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852" y="5865185"/>
            <a:ext cx="1717877" cy="139536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5D2CC62-70E4-4BEA-9C25-DDEEE101E53C}"/>
              </a:ext>
            </a:extLst>
          </p:cNvPr>
          <p:cNvSpPr txBox="1"/>
          <p:nvPr/>
        </p:nvSpPr>
        <p:spPr>
          <a:xfrm>
            <a:off x="7356268" y="1800560"/>
            <a:ext cx="790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T.Root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8E4D1D-30BE-4FB1-88E2-CEDFCA4F02DB}"/>
              </a:ext>
            </a:extLst>
          </p:cNvPr>
          <p:cNvSpPr txBox="1"/>
          <p:nvPr/>
        </p:nvSpPr>
        <p:spPr>
          <a:xfrm>
            <a:off x="1774952" y="3574641"/>
            <a:ext cx="790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T.Root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BB7C75-2A1F-405B-A9B9-5824381BA352}"/>
              </a:ext>
            </a:extLst>
          </p:cNvPr>
          <p:cNvSpPr txBox="1"/>
          <p:nvPr/>
        </p:nvSpPr>
        <p:spPr>
          <a:xfrm>
            <a:off x="1797959" y="5805724"/>
            <a:ext cx="790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T.Root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64F61E-C46A-4EE5-8337-B3F0D00C2A6B}"/>
              </a:ext>
            </a:extLst>
          </p:cNvPr>
          <p:cNvSpPr txBox="1"/>
          <p:nvPr/>
        </p:nvSpPr>
        <p:spPr>
          <a:xfrm>
            <a:off x="684210" y="6179172"/>
            <a:ext cx="312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z</a:t>
            </a:r>
            <a:endParaRPr lang="ko-KR" altLang="en-US" sz="8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3F41AE2-02D9-4419-82D8-FB673481718A}"/>
              </a:ext>
            </a:extLst>
          </p:cNvPr>
          <p:cNvSpPr/>
          <p:nvPr/>
        </p:nvSpPr>
        <p:spPr>
          <a:xfrm>
            <a:off x="176015" y="5681557"/>
            <a:ext cx="2348714" cy="1718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83CCB4-5778-49FE-AECE-17EFFB0FF478}"/>
              </a:ext>
            </a:extLst>
          </p:cNvPr>
          <p:cNvSpPr/>
          <p:nvPr/>
        </p:nvSpPr>
        <p:spPr>
          <a:xfrm>
            <a:off x="181394" y="5689167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1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62DB29D-541A-4796-AE7B-EE9E8C6764F1}"/>
              </a:ext>
            </a:extLst>
          </p:cNvPr>
          <p:cNvSpPr/>
          <p:nvPr/>
        </p:nvSpPr>
        <p:spPr>
          <a:xfrm>
            <a:off x="2568205" y="5672681"/>
            <a:ext cx="2070065" cy="1718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BA1966-D341-4F9B-9E8A-92CBB24E3754}"/>
              </a:ext>
            </a:extLst>
          </p:cNvPr>
          <p:cNvSpPr/>
          <p:nvPr/>
        </p:nvSpPr>
        <p:spPr>
          <a:xfrm>
            <a:off x="2573584" y="5680291"/>
            <a:ext cx="2106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2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C71FE7-3098-4159-A267-04B97C5A5E79}"/>
              </a:ext>
            </a:extLst>
          </p:cNvPr>
          <p:cNvSpPr txBox="1"/>
          <p:nvPr/>
        </p:nvSpPr>
        <p:spPr>
          <a:xfrm>
            <a:off x="8914078" y="5501038"/>
            <a:ext cx="3853940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1</a:t>
            </a:r>
            <a:r>
              <a:rPr lang="en-US" altLang="ko-KR" sz="1100" dirty="0"/>
              <a:t>. Insert 7 into the tree.</a:t>
            </a:r>
          </a:p>
          <a:p>
            <a:r>
              <a:rPr lang="en-US" altLang="ko-KR" sz="1100" dirty="0"/>
              <a:t>     Compare keys of z and </a:t>
            </a:r>
            <a:r>
              <a:rPr lang="en-US" altLang="ko-KR" sz="1100" dirty="0" err="1"/>
              <a:t>T.root</a:t>
            </a:r>
            <a:r>
              <a:rPr lang="en-US" altLang="ko-KR" sz="1100" dirty="0"/>
              <a:t>.       </a:t>
            </a:r>
            <a:r>
              <a:rPr lang="en-US" altLang="ko-KR" sz="1100" dirty="0">
                <a:sym typeface="Wingdings" panose="05000000000000000000" pitchFamily="2" charset="2"/>
              </a:rPr>
              <a:t> </a:t>
            </a:r>
            <a:r>
              <a:rPr lang="en-US" altLang="ko-KR" sz="1100" dirty="0" err="1">
                <a:sym typeface="Wingdings" panose="05000000000000000000" pitchFamily="2" charset="2"/>
              </a:rPr>
              <a:t>z.key</a:t>
            </a:r>
            <a:r>
              <a:rPr lang="en-US" altLang="ko-KR" sz="1100" dirty="0">
                <a:sym typeface="Wingdings" panose="05000000000000000000" pitchFamily="2" charset="2"/>
              </a:rPr>
              <a:t> &lt; </a:t>
            </a:r>
            <a:r>
              <a:rPr lang="en-US" altLang="ko-KR" sz="1100" dirty="0" err="1">
                <a:sym typeface="Wingdings" panose="05000000000000000000" pitchFamily="2" charset="2"/>
              </a:rPr>
              <a:t>T.root.key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    Compare </a:t>
            </a:r>
            <a:r>
              <a:rPr lang="en-US" altLang="ko-KR" sz="1100" dirty="0"/>
              <a:t>keys of z and </a:t>
            </a:r>
            <a:r>
              <a:rPr lang="en-US" altLang="ko-KR" sz="1100" dirty="0" err="1"/>
              <a:t>T.root.left</a:t>
            </a:r>
            <a:r>
              <a:rPr lang="en-US" altLang="ko-KR" sz="1100" dirty="0"/>
              <a:t> </a:t>
            </a:r>
            <a:r>
              <a:rPr lang="en-US" altLang="ko-KR" sz="1100" dirty="0">
                <a:sym typeface="Wingdings" panose="05000000000000000000" pitchFamily="2" charset="2"/>
              </a:rPr>
              <a:t> </a:t>
            </a:r>
            <a:r>
              <a:rPr lang="en-US" altLang="ko-KR" sz="1100" dirty="0" err="1">
                <a:sym typeface="Wingdings" panose="05000000000000000000" pitchFamily="2" charset="2"/>
              </a:rPr>
              <a:t>z.key</a:t>
            </a:r>
            <a:r>
              <a:rPr lang="en-US" altLang="ko-KR" sz="1100" dirty="0">
                <a:sym typeface="Wingdings" panose="05000000000000000000" pitchFamily="2" charset="2"/>
              </a:rPr>
              <a:t> &lt; </a:t>
            </a:r>
            <a:r>
              <a:rPr lang="en-US" altLang="ko-KR" sz="1100" dirty="0" err="1">
                <a:sym typeface="Wingdings" panose="05000000000000000000" pitchFamily="2" charset="2"/>
              </a:rPr>
              <a:t>T.root.left.key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en-US" altLang="ko-KR" sz="1100" dirty="0">
                <a:sym typeface="Wingdings" panose="05000000000000000000" pitchFamily="2" charset="2"/>
              </a:rPr>
              <a:t>. </a:t>
            </a:r>
            <a:r>
              <a:rPr lang="en-US" altLang="ko-KR" sz="1100" dirty="0" err="1">
                <a:sym typeface="Wingdings" panose="05000000000000000000" pitchFamily="2" charset="2"/>
              </a:rPr>
              <a:t>T.root.left.left</a:t>
            </a:r>
            <a:r>
              <a:rPr lang="en-US" altLang="ko-KR" sz="1100" dirty="0">
                <a:sym typeface="Wingdings" panose="05000000000000000000" pitchFamily="2" charset="2"/>
              </a:rPr>
              <a:t> is NULL, replace with z. Violates </a:t>
            </a:r>
            <a:r>
              <a:rPr lang="en-US" altLang="ko-KR" sz="1100" dirty="0" err="1">
                <a:sym typeface="Wingdings" panose="05000000000000000000" pitchFamily="2" charset="2"/>
              </a:rPr>
              <a:t>BredB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    </a:t>
            </a:r>
            <a:r>
              <a:rPr lang="en-US" altLang="ko-KR" sz="1100" dirty="0" err="1">
                <a:sym typeface="Wingdings" panose="05000000000000000000" pitchFamily="2" charset="2"/>
              </a:rPr>
              <a:t>z.p</a:t>
            </a:r>
            <a:r>
              <a:rPr lang="en-US" altLang="ko-KR" sz="1100" dirty="0">
                <a:sym typeface="Wingdings" panose="05000000000000000000" pitchFamily="2" charset="2"/>
              </a:rPr>
              <a:t> = </a:t>
            </a:r>
            <a:r>
              <a:rPr lang="en-US" altLang="ko-KR" sz="1100" dirty="0" err="1">
                <a:sym typeface="Wingdings" panose="05000000000000000000" pitchFamily="2" charset="2"/>
              </a:rPr>
              <a:t>z.p.p.left</a:t>
            </a:r>
            <a:r>
              <a:rPr lang="en-US" altLang="ko-KR" sz="1100" dirty="0">
                <a:sym typeface="Wingdings" panose="05000000000000000000" pitchFamily="2" charset="2"/>
              </a:rPr>
              <a:t> &amp; </a:t>
            </a:r>
            <a:r>
              <a:rPr lang="en-US" altLang="ko-KR" sz="1100" dirty="0" err="1">
                <a:sym typeface="Wingdings" panose="05000000000000000000" pitchFamily="2" charset="2"/>
              </a:rPr>
              <a:t>z.p.p.right</a:t>
            </a:r>
            <a:r>
              <a:rPr lang="en-US" altLang="ko-KR" sz="1100" dirty="0">
                <a:sym typeface="Wingdings" panose="05000000000000000000" pitchFamily="2" charset="2"/>
              </a:rPr>
              <a:t> = red (Case 1)</a:t>
            </a:r>
          </a:p>
          <a:p>
            <a:r>
              <a:rPr lang="en-US" altLang="ko-KR" sz="1100" dirty="0">
                <a:sym typeface="Wingdings" panose="05000000000000000000" pitchFamily="2" charset="2"/>
              </a:rPr>
              <a:t>     </a:t>
            </a:r>
            <a:r>
              <a:rPr lang="en-US" altLang="ko-KR" sz="1100" dirty="0" err="1">
                <a:sym typeface="Wingdings" panose="05000000000000000000" pitchFamily="2" charset="2"/>
              </a:rPr>
              <a:t>z.p.color</a:t>
            </a:r>
            <a:r>
              <a:rPr lang="en-US" altLang="ko-KR" sz="1100" dirty="0">
                <a:sym typeface="Wingdings" panose="05000000000000000000" pitchFamily="2" charset="2"/>
              </a:rPr>
              <a:t> = black; </a:t>
            </a:r>
            <a:r>
              <a:rPr lang="en-US" altLang="ko-KR" sz="1100" dirty="0" err="1">
                <a:sym typeface="Wingdings" panose="05000000000000000000" pitchFamily="2" charset="2"/>
              </a:rPr>
              <a:t>z.p.p.right.color</a:t>
            </a:r>
            <a:r>
              <a:rPr lang="en-US" altLang="ko-KR" sz="1100" dirty="0">
                <a:sym typeface="Wingdings" panose="05000000000000000000" pitchFamily="2" charset="2"/>
              </a:rPr>
              <a:t> = black; </a:t>
            </a:r>
            <a:r>
              <a:rPr lang="en-US" altLang="ko-KR" sz="1100" dirty="0" err="1">
                <a:sym typeface="Wingdings" panose="05000000000000000000" pitchFamily="2" charset="2"/>
              </a:rPr>
              <a:t>z.p.p.color</a:t>
            </a:r>
            <a:r>
              <a:rPr lang="en-US" altLang="ko-KR" sz="1100" dirty="0">
                <a:sym typeface="Wingdings" panose="05000000000000000000" pitchFamily="2" charset="2"/>
              </a:rPr>
              <a:t> = red;</a:t>
            </a:r>
          </a:p>
          <a:p>
            <a:r>
              <a:rPr lang="en-US" altLang="ko-KR" sz="1100" b="1" dirty="0">
                <a:solidFill>
                  <a:srgbClr val="0070C0"/>
                </a:solidFill>
                <a:sym typeface="Wingdings" panose="05000000000000000000" pitchFamily="2" charset="2"/>
              </a:rPr>
              <a:t>3</a:t>
            </a:r>
            <a:r>
              <a:rPr lang="en-US" altLang="ko-KR" sz="1100" dirty="0">
                <a:sym typeface="Wingdings" panose="05000000000000000000" pitchFamily="2" charset="2"/>
              </a:rPr>
              <a:t>. Violates </a:t>
            </a:r>
            <a:r>
              <a:rPr lang="en-US" altLang="ko-KR" sz="1100" dirty="0" err="1">
                <a:sym typeface="Wingdings" panose="05000000000000000000" pitchFamily="2" charset="2"/>
              </a:rPr>
              <a:t>RooB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    </a:t>
            </a:r>
            <a:r>
              <a:rPr lang="en-US" altLang="ko-KR" sz="1100" dirty="0" err="1">
                <a:sym typeface="Wingdings" panose="05000000000000000000" pitchFamily="2" charset="2"/>
              </a:rPr>
              <a:t>T.root.color</a:t>
            </a:r>
            <a:r>
              <a:rPr lang="en-US" altLang="ko-KR" sz="1100" dirty="0">
                <a:sym typeface="Wingdings" panose="05000000000000000000" pitchFamily="2" charset="2"/>
              </a:rPr>
              <a:t> = black;</a:t>
            </a:r>
          </a:p>
          <a:p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altLang="ko-KR" sz="1100" dirty="0">
                <a:sym typeface="Wingdings" panose="05000000000000000000" pitchFamily="2" charset="2"/>
              </a:rPr>
              <a:t>. Complete</a:t>
            </a:r>
            <a:endParaRPr lang="en-US" altLang="ko-KR" sz="11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83E4BAD-3B1F-4FDC-A13B-5365210A5A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6194" y="5703583"/>
            <a:ext cx="2070065" cy="1670239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2E8393-C884-46B8-ADFE-DF6A40343A4E}"/>
              </a:ext>
            </a:extLst>
          </p:cNvPr>
          <p:cNvSpPr/>
          <p:nvPr/>
        </p:nvSpPr>
        <p:spPr>
          <a:xfrm>
            <a:off x="4696126" y="5675303"/>
            <a:ext cx="2070065" cy="1718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FCD9E6F-9846-452F-B5FE-A13E1A6C81B9}"/>
              </a:ext>
            </a:extLst>
          </p:cNvPr>
          <p:cNvSpPr/>
          <p:nvPr/>
        </p:nvSpPr>
        <p:spPr>
          <a:xfrm>
            <a:off x="4713097" y="5671709"/>
            <a:ext cx="2106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3</a:t>
            </a:r>
            <a:endParaRPr lang="ko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B6B226-7100-487F-A88D-CBB1B55DD6CE}"/>
              </a:ext>
            </a:extLst>
          </p:cNvPr>
          <p:cNvSpPr txBox="1"/>
          <p:nvPr/>
        </p:nvSpPr>
        <p:spPr>
          <a:xfrm>
            <a:off x="1189621" y="2344982"/>
            <a:ext cx="511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(Empty)</a:t>
            </a:r>
            <a:endParaRPr lang="ko-KR" altLang="en-US" sz="8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097832EE-CDEC-4757-9074-B46AD3E8FD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809" y="8341017"/>
            <a:ext cx="464514" cy="44431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E24E55A-9229-4B79-B97B-EE52EE4A2B88}"/>
              </a:ext>
            </a:extLst>
          </p:cNvPr>
          <p:cNvSpPr txBox="1"/>
          <p:nvPr/>
        </p:nvSpPr>
        <p:spPr>
          <a:xfrm>
            <a:off x="684210" y="8228813"/>
            <a:ext cx="312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z</a:t>
            </a:r>
            <a:endParaRPr lang="ko-KR" altLang="en-US" sz="8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127A03-269E-4A34-A46A-4C41AA450BC2}"/>
              </a:ext>
            </a:extLst>
          </p:cNvPr>
          <p:cNvSpPr/>
          <p:nvPr/>
        </p:nvSpPr>
        <p:spPr>
          <a:xfrm>
            <a:off x="182422" y="7771214"/>
            <a:ext cx="2819229" cy="1767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73B929-B37F-4BF2-AABE-598138D77D22}"/>
              </a:ext>
            </a:extLst>
          </p:cNvPr>
          <p:cNvSpPr/>
          <p:nvPr/>
        </p:nvSpPr>
        <p:spPr>
          <a:xfrm>
            <a:off x="187802" y="7778824"/>
            <a:ext cx="286892" cy="26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1</a:t>
            </a:r>
            <a:endParaRPr lang="ko-KR" altLang="en-US" sz="11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283E1E1-FA4A-4618-9474-547186817F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27299" y="5689167"/>
            <a:ext cx="2097990" cy="168465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78252C-307E-4F70-8DD0-3F3CDC0FE06C}"/>
              </a:ext>
            </a:extLst>
          </p:cNvPr>
          <p:cNvSpPr/>
          <p:nvPr/>
        </p:nvSpPr>
        <p:spPr>
          <a:xfrm>
            <a:off x="6824081" y="5674633"/>
            <a:ext cx="2070065" cy="1718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50B211-C48D-4AF0-9AE5-09ACAEAA84D0}"/>
              </a:ext>
            </a:extLst>
          </p:cNvPr>
          <p:cNvSpPr/>
          <p:nvPr/>
        </p:nvSpPr>
        <p:spPr>
          <a:xfrm>
            <a:off x="6852610" y="5670668"/>
            <a:ext cx="2106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3</a:t>
            </a:r>
            <a:endParaRPr lang="ko-KR" altLang="en-US" sz="11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FA79165D-39EE-4519-A909-75A705E604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881" y="7843087"/>
            <a:ext cx="2097990" cy="1684655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2E51F4E1-39F8-4C7E-B3D1-1E9593AA78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11160" y="7778824"/>
            <a:ext cx="2478084" cy="1677669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B9FD9BDB-9F31-4CF5-9170-624E442A5D5D}"/>
              </a:ext>
            </a:extLst>
          </p:cNvPr>
          <p:cNvSpPr/>
          <p:nvPr/>
        </p:nvSpPr>
        <p:spPr>
          <a:xfrm>
            <a:off x="3051935" y="7771576"/>
            <a:ext cx="2537310" cy="1767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CDA50D-A459-424E-9F07-51721B1B018E}"/>
              </a:ext>
            </a:extLst>
          </p:cNvPr>
          <p:cNvSpPr/>
          <p:nvPr/>
        </p:nvSpPr>
        <p:spPr>
          <a:xfrm>
            <a:off x="3057314" y="7779186"/>
            <a:ext cx="258203" cy="26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2</a:t>
            </a:r>
            <a:endParaRPr lang="ko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A8DE73E-F667-4764-A96E-99DD05836598}"/>
              </a:ext>
            </a:extLst>
          </p:cNvPr>
          <p:cNvSpPr txBox="1"/>
          <p:nvPr/>
        </p:nvSpPr>
        <p:spPr>
          <a:xfrm>
            <a:off x="5648469" y="7958833"/>
            <a:ext cx="36936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1</a:t>
            </a:r>
            <a:r>
              <a:rPr lang="en-US" altLang="ko-KR" sz="1100" dirty="0"/>
              <a:t>. Insert 22 into the tree.</a:t>
            </a:r>
          </a:p>
          <a:p>
            <a:r>
              <a:rPr lang="en-US" altLang="ko-KR" sz="1100" dirty="0"/>
              <a:t>     Compare keys of z and </a:t>
            </a:r>
            <a:r>
              <a:rPr lang="en-US" altLang="ko-KR" sz="1100" dirty="0" err="1"/>
              <a:t>T.root</a:t>
            </a:r>
            <a:r>
              <a:rPr lang="en-US" altLang="ko-KR" sz="1100" dirty="0"/>
              <a:t>.       </a:t>
            </a:r>
            <a:r>
              <a:rPr lang="en-US" altLang="ko-KR" sz="1100" dirty="0">
                <a:sym typeface="Wingdings" panose="05000000000000000000" pitchFamily="2" charset="2"/>
              </a:rPr>
              <a:t> </a:t>
            </a:r>
            <a:r>
              <a:rPr lang="en-US" altLang="ko-KR" sz="1100" dirty="0" err="1">
                <a:sym typeface="Wingdings" panose="05000000000000000000" pitchFamily="2" charset="2"/>
              </a:rPr>
              <a:t>z.key</a:t>
            </a:r>
            <a:r>
              <a:rPr lang="en-US" altLang="ko-KR" sz="1100" dirty="0">
                <a:sym typeface="Wingdings" panose="05000000000000000000" pitchFamily="2" charset="2"/>
              </a:rPr>
              <a:t> &lt; </a:t>
            </a:r>
            <a:r>
              <a:rPr lang="en-US" altLang="ko-KR" sz="1100" dirty="0" err="1">
                <a:sym typeface="Wingdings" panose="05000000000000000000" pitchFamily="2" charset="2"/>
              </a:rPr>
              <a:t>T.root.key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    Compare </a:t>
            </a:r>
            <a:r>
              <a:rPr lang="en-US" altLang="ko-KR" sz="1100" dirty="0"/>
              <a:t>keys of z and </a:t>
            </a:r>
            <a:r>
              <a:rPr lang="en-US" altLang="ko-KR" sz="1100" dirty="0" err="1"/>
              <a:t>T.root.left</a:t>
            </a:r>
            <a:r>
              <a:rPr lang="en-US" altLang="ko-KR" sz="1100" dirty="0"/>
              <a:t> </a:t>
            </a:r>
            <a:r>
              <a:rPr lang="en-US" altLang="ko-KR" sz="1100" dirty="0">
                <a:sym typeface="Wingdings" panose="05000000000000000000" pitchFamily="2" charset="2"/>
              </a:rPr>
              <a:t> </a:t>
            </a:r>
            <a:r>
              <a:rPr lang="en-US" altLang="ko-KR" sz="1100" dirty="0" err="1">
                <a:sym typeface="Wingdings" panose="05000000000000000000" pitchFamily="2" charset="2"/>
              </a:rPr>
              <a:t>z.key</a:t>
            </a:r>
            <a:r>
              <a:rPr lang="en-US" altLang="ko-KR" sz="1100" dirty="0">
                <a:sym typeface="Wingdings" panose="05000000000000000000" pitchFamily="2" charset="2"/>
              </a:rPr>
              <a:t> &gt; </a:t>
            </a:r>
            <a:r>
              <a:rPr lang="en-US" altLang="ko-KR" sz="1100" dirty="0" err="1">
                <a:sym typeface="Wingdings" panose="05000000000000000000" pitchFamily="2" charset="2"/>
              </a:rPr>
              <a:t>T.root.left.key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en-US" altLang="ko-KR" sz="1100" dirty="0">
                <a:sym typeface="Wingdings" panose="05000000000000000000" pitchFamily="2" charset="2"/>
              </a:rPr>
              <a:t>. </a:t>
            </a:r>
            <a:r>
              <a:rPr lang="en-US" altLang="ko-KR" sz="1100" dirty="0" err="1">
                <a:sym typeface="Wingdings" panose="05000000000000000000" pitchFamily="2" charset="2"/>
              </a:rPr>
              <a:t>T.root.left.right</a:t>
            </a:r>
            <a:r>
              <a:rPr lang="en-US" altLang="ko-KR" sz="1100" dirty="0">
                <a:sym typeface="Wingdings" panose="05000000000000000000" pitchFamily="2" charset="2"/>
              </a:rPr>
              <a:t> is NULL, replace with z.</a:t>
            </a:r>
          </a:p>
          <a:p>
            <a:r>
              <a:rPr lang="en-US" altLang="ko-KR" sz="1100" dirty="0">
                <a:sym typeface="Wingdings" panose="05000000000000000000" pitchFamily="2" charset="2"/>
              </a:rPr>
              <a:t>    Complete</a:t>
            </a:r>
            <a:endParaRPr lang="en-US" altLang="ko-KR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186D0D-6EC0-4480-A265-F7002F0D2725}"/>
              </a:ext>
            </a:extLst>
          </p:cNvPr>
          <p:cNvSpPr txBox="1"/>
          <p:nvPr/>
        </p:nvSpPr>
        <p:spPr>
          <a:xfrm>
            <a:off x="2202307" y="7839936"/>
            <a:ext cx="790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T.Root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5576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8D0FF6-3632-49A2-AF87-1E4C2A9DB9C0}"/>
              </a:ext>
            </a:extLst>
          </p:cNvPr>
          <p:cNvSpPr/>
          <p:nvPr/>
        </p:nvSpPr>
        <p:spPr>
          <a:xfrm>
            <a:off x="135672" y="202654"/>
            <a:ext cx="3156167" cy="1737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27266E-9F69-4109-9B05-693F66C62289}"/>
              </a:ext>
            </a:extLst>
          </p:cNvPr>
          <p:cNvSpPr/>
          <p:nvPr/>
        </p:nvSpPr>
        <p:spPr>
          <a:xfrm>
            <a:off x="141052" y="210264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1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AF8FC6-EE62-4052-91A0-69306835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72" y="914708"/>
            <a:ext cx="427854" cy="390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354A00-A0D4-49D7-83D1-4FFAF8E11A2E}"/>
              </a:ext>
            </a:extLst>
          </p:cNvPr>
          <p:cNvSpPr txBox="1"/>
          <p:nvPr/>
        </p:nvSpPr>
        <p:spPr>
          <a:xfrm>
            <a:off x="679271" y="784419"/>
            <a:ext cx="312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z</a:t>
            </a:r>
            <a:endParaRPr lang="ko-KR" altLang="en-US" sz="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718A73-0EDA-4A6F-92A8-72DB518E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26" y="243875"/>
            <a:ext cx="2354914" cy="1594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90900-D4D0-4DE9-9A8E-4DA7D139B525}"/>
              </a:ext>
            </a:extLst>
          </p:cNvPr>
          <p:cNvSpPr txBox="1"/>
          <p:nvPr/>
        </p:nvSpPr>
        <p:spPr>
          <a:xfrm>
            <a:off x="2501435" y="210264"/>
            <a:ext cx="790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T.Root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714E30-BCA2-417B-9172-19A7AF067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295" y="202654"/>
            <a:ext cx="2789238" cy="20279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398700-45B5-48DB-88C3-30EA0D9EA0C9}"/>
              </a:ext>
            </a:extLst>
          </p:cNvPr>
          <p:cNvSpPr/>
          <p:nvPr/>
        </p:nvSpPr>
        <p:spPr>
          <a:xfrm>
            <a:off x="3346296" y="202654"/>
            <a:ext cx="2843694" cy="2113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37C1F-C6EF-483F-863A-38E9BF6410E5}"/>
              </a:ext>
            </a:extLst>
          </p:cNvPr>
          <p:cNvSpPr/>
          <p:nvPr/>
        </p:nvSpPr>
        <p:spPr>
          <a:xfrm>
            <a:off x="3351675" y="210264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2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7981E-82B0-49ED-B681-1414A43AE66F}"/>
              </a:ext>
            </a:extLst>
          </p:cNvPr>
          <p:cNvSpPr txBox="1"/>
          <p:nvPr/>
        </p:nvSpPr>
        <p:spPr>
          <a:xfrm>
            <a:off x="135672" y="2276737"/>
            <a:ext cx="445987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1</a:t>
            </a:r>
            <a:r>
              <a:rPr lang="en-US" altLang="ko-KR" sz="1100" dirty="0"/>
              <a:t>. Insert 16 into the tree.</a:t>
            </a:r>
          </a:p>
          <a:p>
            <a:r>
              <a:rPr lang="en-US" altLang="ko-KR" sz="1100" dirty="0"/>
              <a:t>     Compare keys of z and </a:t>
            </a:r>
            <a:r>
              <a:rPr lang="en-US" altLang="ko-KR" sz="1100" dirty="0" err="1"/>
              <a:t>T.root</a:t>
            </a:r>
            <a:r>
              <a:rPr lang="en-US" altLang="ko-KR" sz="1100" dirty="0"/>
              <a:t>.       </a:t>
            </a:r>
            <a:r>
              <a:rPr lang="en-US" altLang="ko-KR" sz="1100" dirty="0">
                <a:sym typeface="Wingdings" panose="05000000000000000000" pitchFamily="2" charset="2"/>
              </a:rPr>
              <a:t> </a:t>
            </a:r>
            <a:r>
              <a:rPr lang="en-US" altLang="ko-KR" sz="1100" dirty="0" err="1">
                <a:sym typeface="Wingdings" panose="05000000000000000000" pitchFamily="2" charset="2"/>
              </a:rPr>
              <a:t>z.key</a:t>
            </a:r>
            <a:r>
              <a:rPr lang="en-US" altLang="ko-KR" sz="1100" dirty="0">
                <a:sym typeface="Wingdings" panose="05000000000000000000" pitchFamily="2" charset="2"/>
              </a:rPr>
              <a:t> &lt; </a:t>
            </a:r>
            <a:r>
              <a:rPr lang="en-US" altLang="ko-KR" sz="1100" dirty="0" err="1">
                <a:sym typeface="Wingdings" panose="05000000000000000000" pitchFamily="2" charset="2"/>
              </a:rPr>
              <a:t>T.root.key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    Compare </a:t>
            </a:r>
            <a:r>
              <a:rPr lang="en-US" altLang="ko-KR" sz="1100" dirty="0"/>
              <a:t>keys of z and </a:t>
            </a:r>
            <a:r>
              <a:rPr lang="en-US" altLang="ko-KR" sz="1100" dirty="0" err="1"/>
              <a:t>T.root.left</a:t>
            </a:r>
            <a:r>
              <a:rPr lang="en-US" altLang="ko-KR" sz="1100" dirty="0"/>
              <a:t> </a:t>
            </a:r>
            <a:r>
              <a:rPr lang="en-US" altLang="ko-KR" sz="1100" dirty="0">
                <a:sym typeface="Wingdings" panose="05000000000000000000" pitchFamily="2" charset="2"/>
              </a:rPr>
              <a:t> </a:t>
            </a:r>
            <a:r>
              <a:rPr lang="en-US" altLang="ko-KR" sz="1100" dirty="0" err="1">
                <a:sym typeface="Wingdings" panose="05000000000000000000" pitchFamily="2" charset="2"/>
              </a:rPr>
              <a:t>z.key</a:t>
            </a:r>
            <a:r>
              <a:rPr lang="en-US" altLang="ko-KR" sz="1100" dirty="0">
                <a:sym typeface="Wingdings" panose="05000000000000000000" pitchFamily="2" charset="2"/>
              </a:rPr>
              <a:t> &gt; </a:t>
            </a:r>
            <a:r>
              <a:rPr lang="en-US" altLang="ko-KR" sz="1100" dirty="0" err="1">
                <a:sym typeface="Wingdings" panose="05000000000000000000" pitchFamily="2" charset="2"/>
              </a:rPr>
              <a:t>T.root.left.key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    Compare </a:t>
            </a:r>
            <a:r>
              <a:rPr lang="en-US" altLang="ko-KR" sz="1100" dirty="0"/>
              <a:t>keys of z and </a:t>
            </a:r>
            <a:r>
              <a:rPr lang="en-US" altLang="ko-KR" sz="1100" dirty="0" err="1"/>
              <a:t>T.root.left.right</a:t>
            </a:r>
            <a:r>
              <a:rPr lang="en-US" altLang="ko-KR" sz="1100" dirty="0"/>
              <a:t> </a:t>
            </a:r>
            <a:r>
              <a:rPr lang="en-US" altLang="ko-KR" sz="1100" dirty="0">
                <a:sym typeface="Wingdings" panose="05000000000000000000" pitchFamily="2" charset="2"/>
              </a:rPr>
              <a:t> </a:t>
            </a:r>
            <a:r>
              <a:rPr lang="en-US" altLang="ko-KR" sz="1100" dirty="0" err="1">
                <a:sym typeface="Wingdings" panose="05000000000000000000" pitchFamily="2" charset="2"/>
              </a:rPr>
              <a:t>z.key</a:t>
            </a:r>
            <a:r>
              <a:rPr lang="en-US" altLang="ko-KR" sz="1100" dirty="0">
                <a:sym typeface="Wingdings" panose="05000000000000000000" pitchFamily="2" charset="2"/>
              </a:rPr>
              <a:t> &lt; </a:t>
            </a:r>
            <a:r>
              <a:rPr lang="en-US" altLang="ko-KR" sz="1100" dirty="0" err="1">
                <a:sym typeface="Wingdings" panose="05000000000000000000" pitchFamily="2" charset="2"/>
              </a:rPr>
              <a:t>T.root.left.right.key</a:t>
            </a:r>
            <a:r>
              <a:rPr lang="en-US" altLang="ko-KR" sz="1100" dirty="0">
                <a:sym typeface="Wingdings" panose="05000000000000000000" pitchFamily="2" charset="2"/>
              </a:rPr>
              <a:t>     </a:t>
            </a:r>
          </a:p>
          <a:p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en-US" altLang="ko-KR" sz="1100" dirty="0">
                <a:sym typeface="Wingdings" panose="05000000000000000000" pitchFamily="2" charset="2"/>
              </a:rPr>
              <a:t>. </a:t>
            </a:r>
            <a:r>
              <a:rPr lang="en-US" altLang="ko-KR" sz="1100" dirty="0" err="1">
                <a:sym typeface="Wingdings" panose="05000000000000000000" pitchFamily="2" charset="2"/>
              </a:rPr>
              <a:t>T.root.left.right.left</a:t>
            </a:r>
            <a:r>
              <a:rPr lang="en-US" altLang="ko-KR" sz="1100" dirty="0">
                <a:sym typeface="Wingdings" panose="05000000000000000000" pitchFamily="2" charset="2"/>
              </a:rPr>
              <a:t> is NULL, replace with z. Violates </a:t>
            </a:r>
            <a:r>
              <a:rPr lang="en-US" altLang="ko-KR" sz="1100" dirty="0" err="1">
                <a:sym typeface="Wingdings" panose="05000000000000000000" pitchFamily="2" charset="2"/>
              </a:rPr>
              <a:t>BredB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    </a:t>
            </a:r>
            <a:r>
              <a:rPr lang="en-US" altLang="ko-KR" sz="1100" dirty="0" err="1">
                <a:sym typeface="Wingdings" panose="05000000000000000000" pitchFamily="2" charset="2"/>
              </a:rPr>
              <a:t>z.p</a:t>
            </a:r>
            <a:r>
              <a:rPr lang="en-US" altLang="ko-KR" sz="1100" dirty="0">
                <a:sym typeface="Wingdings" panose="05000000000000000000" pitchFamily="2" charset="2"/>
              </a:rPr>
              <a:t> = </a:t>
            </a:r>
            <a:r>
              <a:rPr lang="en-US" altLang="ko-KR" sz="1100" dirty="0" err="1">
                <a:sym typeface="Wingdings" panose="05000000000000000000" pitchFamily="2" charset="2"/>
              </a:rPr>
              <a:t>z.p.p.right</a:t>
            </a:r>
            <a:r>
              <a:rPr lang="en-US" altLang="ko-KR" sz="1100" dirty="0">
                <a:sym typeface="Wingdings" panose="05000000000000000000" pitchFamily="2" charset="2"/>
              </a:rPr>
              <a:t> &amp; </a:t>
            </a:r>
            <a:r>
              <a:rPr lang="en-US" altLang="ko-KR" sz="1100" dirty="0" err="1">
                <a:sym typeface="Wingdings" panose="05000000000000000000" pitchFamily="2" charset="2"/>
              </a:rPr>
              <a:t>z.p.p.left</a:t>
            </a:r>
            <a:r>
              <a:rPr lang="en-US" altLang="ko-KR" sz="1100" dirty="0">
                <a:sym typeface="Wingdings" panose="05000000000000000000" pitchFamily="2" charset="2"/>
              </a:rPr>
              <a:t> = red (Symmetric to Case 1)</a:t>
            </a:r>
          </a:p>
          <a:p>
            <a:r>
              <a:rPr lang="en-US" altLang="ko-KR" sz="1100" dirty="0">
                <a:sym typeface="Wingdings" panose="05000000000000000000" pitchFamily="2" charset="2"/>
              </a:rPr>
              <a:t>     </a:t>
            </a:r>
            <a:r>
              <a:rPr lang="en-US" altLang="ko-KR" sz="1100" dirty="0" err="1">
                <a:sym typeface="Wingdings" panose="05000000000000000000" pitchFamily="2" charset="2"/>
              </a:rPr>
              <a:t>z.p.color</a:t>
            </a:r>
            <a:r>
              <a:rPr lang="en-US" altLang="ko-KR" sz="1100" dirty="0">
                <a:sym typeface="Wingdings" panose="05000000000000000000" pitchFamily="2" charset="2"/>
              </a:rPr>
              <a:t> = black; </a:t>
            </a:r>
            <a:r>
              <a:rPr lang="en-US" altLang="ko-KR" sz="1100" dirty="0" err="1">
                <a:sym typeface="Wingdings" panose="05000000000000000000" pitchFamily="2" charset="2"/>
              </a:rPr>
              <a:t>z.p.p.left.color</a:t>
            </a:r>
            <a:r>
              <a:rPr lang="en-US" altLang="ko-KR" sz="1100" dirty="0">
                <a:sym typeface="Wingdings" panose="05000000000000000000" pitchFamily="2" charset="2"/>
              </a:rPr>
              <a:t> = black; </a:t>
            </a:r>
            <a:r>
              <a:rPr lang="en-US" altLang="ko-KR" sz="1100" dirty="0" err="1">
                <a:sym typeface="Wingdings" panose="05000000000000000000" pitchFamily="2" charset="2"/>
              </a:rPr>
              <a:t>z.p.p.color</a:t>
            </a:r>
            <a:r>
              <a:rPr lang="en-US" altLang="ko-KR" sz="1100" dirty="0">
                <a:sym typeface="Wingdings" panose="05000000000000000000" pitchFamily="2" charset="2"/>
              </a:rPr>
              <a:t> = red; </a:t>
            </a:r>
          </a:p>
          <a:p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sym typeface="Wingdings" panose="05000000000000000000" pitchFamily="2" charset="2"/>
              </a:rPr>
              <a:t>3</a:t>
            </a:r>
            <a:r>
              <a:rPr lang="en-US" altLang="ko-KR" sz="1100" dirty="0">
                <a:sym typeface="Wingdings" panose="05000000000000000000" pitchFamily="2" charset="2"/>
              </a:rPr>
              <a:t>. Complete</a:t>
            </a:r>
            <a:endParaRPr lang="en-US" altLang="ko-KR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80F3770-94E7-4BF4-B64E-E3C8A2E9E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994" y="311017"/>
            <a:ext cx="2802255" cy="191960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5273D6-A53D-49EB-9C56-9E6484D35F77}"/>
              </a:ext>
            </a:extLst>
          </p:cNvPr>
          <p:cNvSpPr/>
          <p:nvPr/>
        </p:nvSpPr>
        <p:spPr>
          <a:xfrm>
            <a:off x="6249275" y="202654"/>
            <a:ext cx="2843694" cy="2113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58E460-78DD-45D6-B9D1-58C84C5E2EF0}"/>
              </a:ext>
            </a:extLst>
          </p:cNvPr>
          <p:cNvSpPr/>
          <p:nvPr/>
        </p:nvSpPr>
        <p:spPr>
          <a:xfrm>
            <a:off x="6254654" y="2102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3</a:t>
            </a:r>
            <a:endParaRPr lang="ko-KR" altLang="en-US" sz="11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A00313E-9C2D-4C25-B4EF-6DCA9309F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914" y="3850534"/>
            <a:ext cx="7670160" cy="525422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C60F58-0784-47FA-8958-B548322B5223}"/>
              </a:ext>
            </a:extLst>
          </p:cNvPr>
          <p:cNvSpPr txBox="1"/>
          <p:nvPr/>
        </p:nvSpPr>
        <p:spPr>
          <a:xfrm>
            <a:off x="3346295" y="6277592"/>
            <a:ext cx="916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Result: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2709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26F155-946B-4D42-9ED0-648420D6CE13}"/>
              </a:ext>
            </a:extLst>
          </p:cNvPr>
          <p:cNvSpPr txBox="1"/>
          <p:nvPr/>
        </p:nvSpPr>
        <p:spPr>
          <a:xfrm>
            <a:off x="41835" y="112871"/>
            <a:ext cx="33602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(b) Make all valid RB Tree with the elements {1, 2, 3, 4}.</a:t>
            </a:r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FC472-CCA6-417D-8C9C-C71B3D31F3FE}"/>
              </a:ext>
            </a:extLst>
          </p:cNvPr>
          <p:cNvSpPr txBox="1"/>
          <p:nvPr/>
        </p:nvSpPr>
        <p:spPr>
          <a:xfrm>
            <a:off x="520822" y="2713675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</a:t>
            </a:r>
            <a:r>
              <a:rPr lang="en-US" altLang="ko-KR" dirty="0">
                <a:sym typeface="Wingdings" panose="05000000000000000000" pitchFamily="2" charset="2"/>
              </a:rPr>
              <a:t> 2  3  4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1  3  2  4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2  1  3  4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2  3  1  4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3  1  2  4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3  2  1  4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FCFB56-E692-467C-AA9C-7B9DAEE94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39" y="2314540"/>
            <a:ext cx="2697003" cy="22755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2E131E-8203-486E-ACF9-1FD4BB87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272" y="2433855"/>
            <a:ext cx="2697002" cy="21960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37D6A6-99B4-4904-B37B-C25B42B61C0A}"/>
              </a:ext>
            </a:extLst>
          </p:cNvPr>
          <p:cNvSpPr/>
          <p:nvPr/>
        </p:nvSpPr>
        <p:spPr>
          <a:xfrm>
            <a:off x="638897" y="5418485"/>
            <a:ext cx="17107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1  3  4  2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1  4  3  2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3  1  4  2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3  4  1  2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4  1  3  2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4  3  1  2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0E5840-42ED-4E7E-9D6A-3C7D65B9F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093" y="4853080"/>
            <a:ext cx="2700149" cy="22755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F3D0AB-5B3C-4396-8F78-9F17B76C2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1271" y="5231874"/>
            <a:ext cx="2697003" cy="212754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E55F71-B06B-411A-8C1A-115CB29EB7B8}"/>
              </a:ext>
            </a:extLst>
          </p:cNvPr>
          <p:cNvSpPr/>
          <p:nvPr/>
        </p:nvSpPr>
        <p:spPr>
          <a:xfrm>
            <a:off x="6619240" y="2713675"/>
            <a:ext cx="17107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1  2  4  3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1  4  2  3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2  1  4  3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2  4  1  3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4  1  2  3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4  2  1  3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D267E1-88E7-48C6-B75A-A1D26616C039}"/>
              </a:ext>
            </a:extLst>
          </p:cNvPr>
          <p:cNvSpPr/>
          <p:nvPr/>
        </p:nvSpPr>
        <p:spPr>
          <a:xfrm>
            <a:off x="6447480" y="5418485"/>
            <a:ext cx="20542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2  4  3  1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2  3  4  1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3  2  4  1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3  4  2  1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4  2  3  1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4  3  2 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17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126CA-7E64-4100-B938-A1523D5BD8BB}"/>
              </a:ext>
            </a:extLst>
          </p:cNvPr>
          <p:cNvSpPr txBox="1"/>
          <p:nvPr/>
        </p:nvSpPr>
        <p:spPr>
          <a:xfrm>
            <a:off x="41835" y="91356"/>
            <a:ext cx="26452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Problem 9.2</a:t>
            </a:r>
            <a:r>
              <a:rPr lang="en-US" altLang="ko-KR" sz="1100" dirty="0"/>
              <a:t> </a:t>
            </a:r>
            <a:r>
              <a:rPr lang="en-US" altLang="ko-KR" sz="1100" i="1" dirty="0"/>
              <a:t>Implementing</a:t>
            </a:r>
            <a:r>
              <a:rPr lang="ko-KR" altLang="en-US" sz="1100" i="1" dirty="0"/>
              <a:t> </a:t>
            </a:r>
            <a:r>
              <a:rPr lang="en-US" altLang="ko-KR" sz="1100" i="1" dirty="0"/>
              <a:t>Red</a:t>
            </a:r>
            <a:r>
              <a:rPr lang="ko-KR" altLang="en-US" sz="1100" i="1" dirty="0"/>
              <a:t> </a:t>
            </a:r>
            <a:r>
              <a:rPr lang="en-US" altLang="ko-KR" sz="1100" i="1" dirty="0"/>
              <a:t>Black</a:t>
            </a:r>
            <a:r>
              <a:rPr lang="ko-KR" altLang="en-US" sz="1100" i="1" dirty="0"/>
              <a:t> </a:t>
            </a:r>
            <a:r>
              <a:rPr lang="en-US" altLang="ko-KR" sz="1100" i="1" dirty="0"/>
              <a:t>Trees</a:t>
            </a:r>
            <a:endParaRPr lang="en-US" altLang="ko-KR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598627-2D09-4DC1-8AAE-A000513C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29" y="1584873"/>
            <a:ext cx="9006542" cy="67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1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C85A85-083E-4055-8B34-D1290E8A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0"/>
            <a:ext cx="6037729" cy="53089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12B783-8B60-4E37-A804-C75BE386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" y="5308915"/>
            <a:ext cx="6037729" cy="44908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3DD049-CBA4-4EF4-A360-AD7CC00AF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56" y="0"/>
            <a:ext cx="6037727" cy="48785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DF84FB-4821-4839-BA41-450545825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756" y="4878541"/>
            <a:ext cx="6037726" cy="45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4C13C7A-645F-43D2-8E4E-6D2A67BE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2" y="19578"/>
            <a:ext cx="6089579" cy="4933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D7936D-4E32-4966-9D5F-C7A34B87C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5" y="4953000"/>
            <a:ext cx="6088086" cy="49380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7C6EEF-A843-4B94-9DFD-ED8E5E57B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99" y="19577"/>
            <a:ext cx="5306318" cy="42988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543F7E-D189-4955-931B-4BB15F0CB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995" y="4318447"/>
            <a:ext cx="5306318" cy="43164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E88932-1841-47AC-B0C1-4ABC9324B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997" y="8634921"/>
            <a:ext cx="5306316" cy="111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3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2125</TotalTime>
  <Words>886</Words>
  <Application>Microsoft Office PowerPoint</Application>
  <PresentationFormat>사용자 지정</PresentationFormat>
  <Paragraphs>112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Assignment 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9</dc:title>
  <dc:creator>LEE DONGWOOK</dc:creator>
  <cp:lastModifiedBy>LEE DONGWOOK</cp:lastModifiedBy>
  <cp:revision>14</cp:revision>
  <dcterms:created xsi:type="dcterms:W3CDTF">2020-04-01T07:38:13Z</dcterms:created>
  <dcterms:modified xsi:type="dcterms:W3CDTF">2020-04-03T13:35:33Z</dcterms:modified>
</cp:coreProperties>
</file>