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vcpkg.git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en-US" altLang="ko-KR"/>
              <a:t>. </a:t>
            </a:r>
            <a:r>
              <a:rPr lang="ko-KR" altLang="en-US"/>
              <a:t>준비하기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280100-0C93-927F-A670-02FC2061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학기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6172E5-BFB7-0675-55C9-E0758FF27D86}"/>
              </a:ext>
            </a:extLst>
          </p:cNvPr>
          <p:cNvSpPr txBox="1"/>
          <p:nvPr/>
        </p:nvSpPr>
        <p:spPr>
          <a:xfrm>
            <a:off x="337853" y="1475509"/>
            <a:ext cx="107676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3D</a:t>
            </a:r>
            <a:r>
              <a:rPr lang="ko-KR" altLang="en-US" dirty="0"/>
              <a:t>의 전체적인 흐름과</a:t>
            </a:r>
            <a:r>
              <a:rPr lang="en-US" altLang="ko-KR" dirty="0"/>
              <a:t> </a:t>
            </a:r>
            <a:r>
              <a:rPr lang="ko-KR" altLang="en-US" dirty="0"/>
              <a:t>개념</a:t>
            </a:r>
            <a:r>
              <a:rPr lang="en-US" altLang="ko-KR" dirty="0"/>
              <a:t>,</a:t>
            </a:r>
            <a:r>
              <a:rPr lang="ko-KR" altLang="en-US" dirty="0"/>
              <a:t>용어</a:t>
            </a:r>
            <a:r>
              <a:rPr lang="en-US" altLang="ko-KR" dirty="0"/>
              <a:t>,API,</a:t>
            </a:r>
            <a:r>
              <a:rPr lang="ko-KR" altLang="en-US" dirty="0"/>
              <a:t>원리를 익히는데 집중합니다</a:t>
            </a:r>
            <a:r>
              <a:rPr lang="en-US" altLang="ko-KR" dirty="0"/>
              <a:t>.   </a:t>
            </a:r>
            <a:r>
              <a:rPr lang="ko-KR" altLang="en-US" dirty="0"/>
              <a:t>엔진 클래스 구조 설계 아닙니다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 초기화 단일 삼각형 그리기 </a:t>
            </a:r>
            <a:r>
              <a:rPr lang="en-US" altLang="ko-KR" dirty="0"/>
              <a:t>, </a:t>
            </a:r>
            <a:r>
              <a:rPr lang="ko-KR" altLang="en-US" dirty="0" err="1"/>
              <a:t>보간된</a:t>
            </a:r>
            <a:r>
              <a:rPr lang="ko-KR" altLang="en-US" dirty="0"/>
              <a:t> 삼각형 그리기 </a:t>
            </a:r>
            <a:r>
              <a:rPr lang="en-US" altLang="ko-KR" dirty="0"/>
              <a:t>( </a:t>
            </a:r>
            <a:r>
              <a:rPr lang="ko-KR" altLang="en-US" dirty="0" err="1"/>
              <a:t>튜토</a:t>
            </a:r>
            <a:r>
              <a:rPr lang="ko-KR" altLang="en-US" dirty="0"/>
              <a:t> </a:t>
            </a:r>
            <a:r>
              <a:rPr lang="en-US" altLang="ko-KR" dirty="0"/>
              <a:t>01,02,03 )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주 </a:t>
            </a:r>
            <a:r>
              <a:rPr lang="ko-KR" altLang="en-US" dirty="0" err="1"/>
              <a:t>인덱스버퍼로</a:t>
            </a:r>
            <a:r>
              <a:rPr lang="ko-KR" altLang="en-US" dirty="0"/>
              <a:t> 큐브 그리기</a:t>
            </a:r>
            <a:r>
              <a:rPr lang="en-US" altLang="ko-KR" dirty="0"/>
              <a:t>, </a:t>
            </a:r>
            <a:r>
              <a:rPr lang="ko-KR" altLang="en-US" dirty="0"/>
              <a:t>변환 이해하기</a:t>
            </a:r>
            <a:r>
              <a:rPr lang="en-US" altLang="ko-KR" dirty="0"/>
              <a:t>, </a:t>
            </a:r>
            <a:r>
              <a:rPr lang="ko-KR" altLang="en-US" dirty="0" err="1"/>
              <a:t>쉐이더</a:t>
            </a:r>
            <a:r>
              <a:rPr lang="ko-KR" altLang="en-US" dirty="0"/>
              <a:t> </a:t>
            </a:r>
            <a:r>
              <a:rPr lang="ko-KR" altLang="en-US" dirty="0" err="1"/>
              <a:t>상수버퍼</a:t>
            </a:r>
            <a:r>
              <a:rPr lang="ko-KR" altLang="en-US" dirty="0"/>
              <a:t> 사용하기</a:t>
            </a:r>
            <a:r>
              <a:rPr lang="en-US" altLang="ko-KR" dirty="0"/>
              <a:t>,</a:t>
            </a:r>
            <a:r>
              <a:rPr lang="ko-KR" altLang="en-US" dirty="0" err="1"/>
              <a:t>뎁스버퍼</a:t>
            </a:r>
            <a:r>
              <a:rPr lang="ko-KR" altLang="en-US" dirty="0"/>
              <a:t> 쓰기  </a:t>
            </a:r>
            <a:r>
              <a:rPr lang="en-US" altLang="ko-KR" dirty="0"/>
              <a:t>( </a:t>
            </a:r>
            <a:r>
              <a:rPr lang="ko-KR" altLang="en-US" dirty="0" err="1"/>
              <a:t>튜토</a:t>
            </a:r>
            <a:r>
              <a:rPr lang="ko-KR" altLang="en-US" dirty="0"/>
              <a:t> </a:t>
            </a:r>
            <a:r>
              <a:rPr lang="en-US" altLang="ko-KR" dirty="0"/>
              <a:t>04,05)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주 </a:t>
            </a:r>
            <a:r>
              <a:rPr lang="ko-KR" altLang="en-US" dirty="0" err="1"/>
              <a:t>램버트</a:t>
            </a:r>
            <a:r>
              <a:rPr lang="ko-KR" altLang="en-US" dirty="0"/>
              <a:t> </a:t>
            </a:r>
            <a:r>
              <a:rPr lang="ko-KR" altLang="en-US" dirty="0" err="1"/>
              <a:t>라이팅</a:t>
            </a:r>
            <a:r>
              <a:rPr lang="ko-KR" altLang="en-US" dirty="0"/>
              <a:t> </a:t>
            </a:r>
            <a:r>
              <a:rPr lang="en-US" altLang="ko-KR" dirty="0"/>
              <a:t>, Normal </a:t>
            </a:r>
            <a:r>
              <a:rPr lang="ko-KR" altLang="en-US" dirty="0"/>
              <a:t>이해하기</a:t>
            </a:r>
            <a:r>
              <a:rPr lang="en-US" altLang="ko-KR" dirty="0"/>
              <a:t>, </a:t>
            </a:r>
            <a:r>
              <a:rPr lang="ko-KR" altLang="en-US" dirty="0"/>
              <a:t>텍스처 리소스로 매핑 하기 </a:t>
            </a:r>
            <a:r>
              <a:rPr lang="en-US" altLang="ko-KR" dirty="0"/>
              <a:t>(</a:t>
            </a:r>
            <a:r>
              <a:rPr lang="ko-KR" altLang="en-US" dirty="0" err="1"/>
              <a:t>튜토</a:t>
            </a:r>
            <a:r>
              <a:rPr lang="ko-KR" altLang="en-US" dirty="0"/>
              <a:t> </a:t>
            </a:r>
            <a:r>
              <a:rPr lang="en-US" altLang="ko-KR" dirty="0"/>
              <a:t>06,07)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 </a:t>
            </a:r>
            <a:r>
              <a:rPr lang="ko-KR" altLang="en-US" dirty="0" err="1"/>
              <a:t>블린퐁</a:t>
            </a:r>
            <a:r>
              <a:rPr lang="ko-KR" altLang="en-US" dirty="0"/>
              <a:t> </a:t>
            </a:r>
            <a:r>
              <a:rPr lang="ko-KR" altLang="en-US" dirty="0" err="1"/>
              <a:t>라이팅</a:t>
            </a:r>
            <a:r>
              <a:rPr lang="ko-KR" altLang="en-US" dirty="0"/>
              <a:t> </a:t>
            </a:r>
            <a:r>
              <a:rPr lang="en-US" altLang="ko-KR" dirty="0"/>
              <a:t>, (</a:t>
            </a:r>
            <a:r>
              <a:rPr lang="en-US" altLang="ko-KR" dirty="0" err="1"/>
              <a:t>ambient,diffuse,specular</a:t>
            </a:r>
            <a:r>
              <a:rPr lang="en-US" altLang="ko-KR" dirty="0"/>
              <a:t>) , </a:t>
            </a:r>
            <a:r>
              <a:rPr lang="ko-KR" altLang="en-US" dirty="0" err="1"/>
              <a:t>쉐이더</a:t>
            </a:r>
            <a:r>
              <a:rPr lang="ko-KR" altLang="en-US" dirty="0"/>
              <a:t> 디버깅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주 </a:t>
            </a:r>
            <a:r>
              <a:rPr lang="en-US" altLang="ko-KR" dirty="0" err="1"/>
              <a:t>perpixel</a:t>
            </a:r>
            <a:r>
              <a:rPr lang="en-US" altLang="ko-KR" dirty="0"/>
              <a:t> </a:t>
            </a:r>
            <a:r>
              <a:rPr lang="ko-KR" altLang="en-US" dirty="0" err="1"/>
              <a:t>맵핑소스</a:t>
            </a:r>
            <a:r>
              <a:rPr lang="ko-KR" altLang="en-US" dirty="0"/>
              <a:t> 구현  </a:t>
            </a:r>
            <a:r>
              <a:rPr lang="en-US" altLang="ko-KR" dirty="0"/>
              <a:t>( normal , specular )  ,  </a:t>
            </a:r>
            <a:r>
              <a:rPr lang="ko-KR" altLang="en-US" dirty="0" err="1"/>
              <a:t>연휴전</a:t>
            </a:r>
            <a:r>
              <a:rPr lang="ko-KR" altLang="en-US" dirty="0"/>
              <a:t> 중간 시험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주 </a:t>
            </a:r>
            <a:r>
              <a:rPr lang="en-US" altLang="ko-KR" dirty="0"/>
              <a:t>1~5</a:t>
            </a:r>
            <a:r>
              <a:rPr lang="ko-KR" altLang="en-US" dirty="0"/>
              <a:t>주 복습 </a:t>
            </a:r>
            <a:r>
              <a:rPr lang="en-US" altLang="ko-KR" dirty="0"/>
              <a:t>, </a:t>
            </a:r>
            <a:r>
              <a:rPr lang="en-US" altLang="ko-KR" dirty="0" err="1"/>
              <a:t>assimp</a:t>
            </a:r>
            <a:r>
              <a:rPr lang="en-US" altLang="ko-KR" dirty="0"/>
              <a:t>(</a:t>
            </a:r>
            <a:r>
              <a:rPr lang="en-US" altLang="ko-KR" dirty="0" err="1"/>
              <a:t>OpenAssetImportLibrary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/>
              <a:t>FBX </a:t>
            </a:r>
            <a:r>
              <a:rPr lang="ko-KR" altLang="en-US" dirty="0" err="1"/>
              <a:t>메쉬</a:t>
            </a:r>
            <a:r>
              <a:rPr lang="ko-KR" altLang="en-US" dirty="0"/>
              <a:t> 와 </a:t>
            </a:r>
            <a:r>
              <a:rPr lang="ko-KR" altLang="en-US" dirty="0" err="1"/>
              <a:t>머터리얼</a:t>
            </a:r>
            <a:r>
              <a:rPr lang="ko-KR" altLang="en-US" dirty="0"/>
              <a:t> 처리하기 </a:t>
            </a:r>
            <a:r>
              <a:rPr lang="en-US" altLang="ko-KR" dirty="0" err="1"/>
              <a:t>emissive,opacity</a:t>
            </a:r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 계층 구조 애니메이션과 보간</a:t>
            </a:r>
          </a:p>
          <a:p>
            <a:r>
              <a:rPr lang="en-US" altLang="ko-KR" dirty="0"/>
              <a:t>8</a:t>
            </a:r>
            <a:r>
              <a:rPr lang="ko-KR" altLang="en-US" dirty="0"/>
              <a:t>주 </a:t>
            </a:r>
            <a:r>
              <a:rPr lang="ko-KR" altLang="en-US" dirty="0" err="1"/>
              <a:t>스키닝</a:t>
            </a:r>
            <a:r>
              <a:rPr lang="ko-KR" altLang="en-US" dirty="0"/>
              <a:t> </a:t>
            </a:r>
          </a:p>
          <a:p>
            <a:r>
              <a:rPr lang="en-US" altLang="ko-KR" dirty="0"/>
              <a:t>9</a:t>
            </a:r>
            <a:r>
              <a:rPr lang="ko-KR" altLang="en-US" dirty="0"/>
              <a:t>주 </a:t>
            </a:r>
            <a:r>
              <a:rPr lang="ko-KR" altLang="en-US" dirty="0" err="1"/>
              <a:t>그림자맵핑</a:t>
            </a:r>
            <a:endParaRPr lang="ko-KR" altLang="en-US" dirty="0"/>
          </a:p>
          <a:p>
            <a:r>
              <a:rPr lang="en-US" altLang="ko-KR" dirty="0"/>
              <a:t>10</a:t>
            </a:r>
            <a:r>
              <a:rPr lang="ko-KR" altLang="en-US" dirty="0"/>
              <a:t>주 리소스매니저</a:t>
            </a:r>
          </a:p>
          <a:p>
            <a:r>
              <a:rPr lang="en-US" altLang="ko-KR" dirty="0"/>
              <a:t>11</a:t>
            </a:r>
            <a:r>
              <a:rPr lang="ko-KR" altLang="en-US"/>
              <a:t>주 최종 시험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변동이 </a:t>
            </a:r>
            <a:r>
              <a:rPr lang="ko-KR" altLang="en-US" dirty="0" err="1"/>
              <a:t>있을수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043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B52B0-0D37-81B6-CA64-AE230F4D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확인 및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1E7A4-78D0-9DED-19C9-B69659F7E316}"/>
              </a:ext>
            </a:extLst>
          </p:cNvPr>
          <p:cNvSpPr txBox="1"/>
          <p:nvPr/>
        </p:nvSpPr>
        <p:spPr>
          <a:xfrm>
            <a:off x="413327" y="2462050"/>
            <a:ext cx="10889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Direct3D 11 : 3D Rendering COM API</a:t>
            </a:r>
            <a:r>
              <a:rPr lang="en-US" altLang="ko-KR" b="1" dirty="0"/>
              <a:t> </a:t>
            </a:r>
          </a:p>
          <a:p>
            <a:r>
              <a:rPr lang="ko-KR" altLang="en-US" dirty="0"/>
              <a:t>초기버전은 </a:t>
            </a:r>
            <a:r>
              <a:rPr lang="en-US" altLang="ko-KR" dirty="0"/>
              <a:t>11.0  Windows SDK (7.0) </a:t>
            </a:r>
            <a:r>
              <a:rPr lang="ko-KR" altLang="en-US" dirty="0"/>
              <a:t>부터 </a:t>
            </a:r>
            <a:r>
              <a:rPr lang="ko-KR" altLang="en-US" dirty="0" err="1"/>
              <a:t>포함되서</a:t>
            </a:r>
            <a:r>
              <a:rPr lang="ko-KR" altLang="en-US" dirty="0"/>
              <a:t> 배포됨</a:t>
            </a:r>
            <a:endParaRPr lang="en-US" altLang="ko-KR" dirty="0"/>
          </a:p>
          <a:p>
            <a:r>
              <a:rPr lang="ko-KR" altLang="en-US" dirty="0"/>
              <a:t>마지막버전은 </a:t>
            </a:r>
            <a:r>
              <a:rPr lang="en-US" altLang="ko-KR" dirty="0"/>
              <a:t>11.4   Windows SDK (10.0.14393) </a:t>
            </a:r>
            <a:r>
              <a:rPr lang="ko-KR" altLang="en-US" dirty="0"/>
              <a:t>부터 </a:t>
            </a:r>
            <a:r>
              <a:rPr lang="ko-KR" altLang="en-US" dirty="0" err="1"/>
              <a:t>포함되서</a:t>
            </a:r>
            <a:r>
              <a:rPr lang="ko-KR" altLang="en-US" dirty="0"/>
              <a:t> 배포됨</a:t>
            </a:r>
            <a:endParaRPr lang="en-US" altLang="ko-KR" dirty="0"/>
          </a:p>
          <a:p>
            <a:r>
              <a:rPr lang="ko-KR" altLang="en-US" dirty="0"/>
              <a:t>설치된 </a:t>
            </a:r>
            <a:r>
              <a:rPr lang="en-US" altLang="ko-KR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Windows </a:t>
            </a:r>
            <a:r>
              <a:rPr lang="en-US" altLang="ko-KR" dirty="0"/>
              <a:t>SDK</a:t>
            </a:r>
            <a:r>
              <a:rPr lang="ko-KR" altLang="en-US" dirty="0"/>
              <a:t> 버전이 </a:t>
            </a:r>
            <a:r>
              <a:rPr lang="en-US" altLang="ko-KR" dirty="0"/>
              <a:t>10.0.14393 </a:t>
            </a:r>
            <a:r>
              <a:rPr lang="ko-KR" altLang="en-US" dirty="0"/>
              <a:t>보다 크면 초기부터 최신버전 까지 쓰는데 문제없음</a:t>
            </a:r>
            <a:endParaRPr lang="en-US" altLang="ko-KR" dirty="0"/>
          </a:p>
          <a:p>
            <a:r>
              <a:rPr lang="en-US" altLang="ko-KR" dirty="0"/>
              <a:t>D3d11.h d3d11_4h                               D3D11.lib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8B962-6D77-DC2E-AE41-4A4988112E79}"/>
              </a:ext>
            </a:extLst>
          </p:cNvPr>
          <p:cNvSpPr txBox="1"/>
          <p:nvPr/>
        </p:nvSpPr>
        <p:spPr>
          <a:xfrm>
            <a:off x="413327" y="4380144"/>
            <a:ext cx="10210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DirectXMath</a:t>
            </a:r>
            <a:r>
              <a:rPr lang="en-US" altLang="ko-KR" sz="2400" b="1" dirty="0"/>
              <a:t> : math (vector matrix collision) C library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Github</a:t>
            </a:r>
            <a:r>
              <a:rPr lang="ko-KR" altLang="en-US" dirty="0"/>
              <a:t>에 최신버전 </a:t>
            </a:r>
            <a:r>
              <a:rPr lang="en-US" altLang="ko-KR" dirty="0"/>
              <a:t>3.18</a:t>
            </a:r>
            <a:r>
              <a:rPr lang="ko-KR" altLang="en-US" dirty="0"/>
              <a:t>도 있고</a:t>
            </a:r>
            <a:r>
              <a:rPr lang="en-US" altLang="ko-KR" dirty="0"/>
              <a:t>..  Windows SDK</a:t>
            </a:r>
            <a:r>
              <a:rPr lang="ko-KR" altLang="en-US" dirty="0"/>
              <a:t>에도 포함되어 제공됨</a:t>
            </a:r>
            <a:endParaRPr lang="en-US" altLang="ko-KR" dirty="0"/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Windows 10 SDK (10.0.20348),         </a:t>
            </a:r>
            <a:r>
              <a:rPr lang="en-US" altLang="ko-KR" sz="1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DirectXMath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3.16</a:t>
            </a:r>
          </a:p>
          <a:p>
            <a:pPr fontAlgn="t"/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Windows 11 SDK (10.0.22621),         </a:t>
            </a:r>
            <a:r>
              <a:rPr lang="en-US" altLang="ko-KR" sz="1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DirectXMath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3.17</a:t>
            </a:r>
          </a:p>
          <a:p>
            <a:pPr marL="0" algn="l" rtl="0" eaLnBrk="1" fontAlgn="t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Windows 11 SDK (10.0.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25262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), 	  </a:t>
            </a:r>
            <a:r>
              <a:rPr lang="en-US" altLang="ko-KR" sz="1800" b="0" i="0" u="none" strike="noStrike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DirectXMath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</a:rPr>
              <a:t> 3.18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67F12-B8DD-4962-B2DF-D31940A003EC}"/>
              </a:ext>
            </a:extLst>
          </p:cNvPr>
          <p:cNvSpPr txBox="1"/>
          <p:nvPr/>
        </p:nvSpPr>
        <p:spPr>
          <a:xfrm>
            <a:off x="464127" y="1744284"/>
            <a:ext cx="7568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Visual Studio</a:t>
            </a:r>
            <a:r>
              <a:rPr lang="ko-KR" altLang="en-US" dirty="0"/>
              <a:t>에서 </a:t>
            </a:r>
            <a:r>
              <a:rPr lang="en-US" altLang="ko-KR" dirty="0"/>
              <a:t>Windows SDK </a:t>
            </a:r>
            <a:r>
              <a:rPr lang="ko-KR" altLang="en-US" dirty="0"/>
              <a:t>다운로드 하면 포함되는 라이브러리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537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63658-E326-6E59-D396-07D38B5C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확인 및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4CD36-E69C-0EDB-074E-CB7EF234B9DD}"/>
              </a:ext>
            </a:extLst>
          </p:cNvPr>
          <p:cNvSpPr txBox="1"/>
          <p:nvPr/>
        </p:nvSpPr>
        <p:spPr>
          <a:xfrm>
            <a:off x="326616" y="4863295"/>
            <a:ext cx="8880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1F2328"/>
                </a:solidFill>
              </a:rPr>
              <a:t>ImGUI</a:t>
            </a:r>
            <a:r>
              <a:rPr lang="en-US" altLang="ko-KR" b="1" dirty="0">
                <a:solidFill>
                  <a:srgbClr val="1F2328"/>
                </a:solidFill>
              </a:rPr>
              <a:t>: Direct3D</a:t>
            </a:r>
            <a:r>
              <a:rPr lang="ko-KR" altLang="en-US" b="1" dirty="0">
                <a:solidFill>
                  <a:srgbClr val="1F2328"/>
                </a:solidFill>
              </a:rPr>
              <a:t>와 통합하여 화면 위에 </a:t>
            </a:r>
            <a:r>
              <a:rPr lang="en-US" altLang="ko-KR" b="1" dirty="0">
                <a:solidFill>
                  <a:srgbClr val="1F2328"/>
                </a:solidFill>
              </a:rPr>
              <a:t>UI</a:t>
            </a:r>
            <a:r>
              <a:rPr lang="ko-KR" altLang="en-US" b="1" dirty="0">
                <a:solidFill>
                  <a:srgbClr val="1F2328"/>
                </a:solidFill>
              </a:rPr>
              <a:t>를 표현할 수 있는 솔루션</a:t>
            </a:r>
            <a:endParaRPr lang="en-US" altLang="ko-KR" b="1" dirty="0">
              <a:solidFill>
                <a:srgbClr val="1F2328"/>
              </a:solidFill>
            </a:endParaRPr>
          </a:p>
          <a:p>
            <a:r>
              <a:rPr lang="ko-KR" altLang="en-US" dirty="0">
                <a:solidFill>
                  <a:srgbClr val="1F2328"/>
                </a:solidFill>
              </a:rPr>
              <a:t> 툴</a:t>
            </a:r>
            <a:r>
              <a:rPr lang="en-US" altLang="ko-KR" dirty="0">
                <a:solidFill>
                  <a:srgbClr val="1F2328"/>
                </a:solidFill>
              </a:rPr>
              <a:t>UI</a:t>
            </a:r>
            <a:r>
              <a:rPr lang="ko-KR" altLang="en-US" dirty="0">
                <a:solidFill>
                  <a:srgbClr val="1F2328"/>
                </a:solidFill>
              </a:rPr>
              <a:t>을 만들어 실시간으로 값을 </a:t>
            </a:r>
            <a:r>
              <a:rPr lang="ko-KR" altLang="en-US" dirty="0" err="1">
                <a:solidFill>
                  <a:srgbClr val="1F2328"/>
                </a:solidFill>
              </a:rPr>
              <a:t>변화할수있게</a:t>
            </a:r>
            <a:r>
              <a:rPr lang="ko-KR" altLang="en-US" dirty="0">
                <a:solidFill>
                  <a:srgbClr val="1F2328"/>
                </a:solidFill>
              </a:rPr>
              <a:t> 한다</a:t>
            </a:r>
            <a:r>
              <a:rPr lang="en-US" altLang="ko-KR" dirty="0">
                <a:solidFill>
                  <a:srgbClr val="1F2328"/>
                </a:solidFill>
              </a:rPr>
              <a:t>.</a:t>
            </a:r>
          </a:p>
          <a:p>
            <a:r>
              <a:rPr lang="en-US" altLang="ko-KR" dirty="0"/>
              <a:t>https://github.com/ocornut/imgui.git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AA2F3-4875-151B-30B5-F5B70C3606AD}"/>
              </a:ext>
            </a:extLst>
          </p:cNvPr>
          <p:cNvSpPr txBox="1"/>
          <p:nvPr/>
        </p:nvSpPr>
        <p:spPr>
          <a:xfrm>
            <a:off x="326616" y="1960497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1F2328"/>
                </a:solidFill>
              </a:rPr>
              <a:t>Vcpkg</a:t>
            </a:r>
            <a:r>
              <a:rPr lang="en-US" altLang="ko-KR" b="1" dirty="0">
                <a:solidFill>
                  <a:srgbClr val="1F2328"/>
                </a:solidFill>
              </a:rPr>
              <a:t>: </a:t>
            </a:r>
            <a:r>
              <a:rPr lang="ko-KR" altLang="en-US" b="1" dirty="0">
                <a:solidFill>
                  <a:srgbClr val="1F2328"/>
                </a:solidFill>
              </a:rPr>
              <a:t>마이크로 소프트에서 개발한 오픈소스 라이브러리 관리자</a:t>
            </a:r>
            <a:endParaRPr lang="en-US" altLang="ko-KR" b="1" dirty="0">
              <a:solidFill>
                <a:srgbClr val="1F2328"/>
              </a:solidFill>
            </a:endParaRPr>
          </a:p>
          <a:p>
            <a:r>
              <a:rPr lang="ko-KR" altLang="en-US" dirty="0"/>
              <a:t>라이브러리를 검색하고  다운로드</a:t>
            </a:r>
            <a:r>
              <a:rPr lang="en-US" altLang="ko-KR" dirty="0"/>
              <a:t>,</a:t>
            </a:r>
            <a:r>
              <a:rPr lang="ko-KR" altLang="en-US" dirty="0"/>
              <a:t>빌드하여 </a:t>
            </a:r>
            <a:r>
              <a:rPr lang="en-US" altLang="ko-KR" dirty="0" err="1"/>
              <a:t>VisualStudio</a:t>
            </a:r>
            <a:r>
              <a:rPr lang="ko-KR" altLang="en-US" dirty="0"/>
              <a:t>에서 쉽게 사용할 수 있도록 등록한다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https://github.com/microsoft/vcpkg.git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DB798-6607-EDFC-F2A4-1C816EC53863}"/>
              </a:ext>
            </a:extLst>
          </p:cNvPr>
          <p:cNvSpPr txBox="1"/>
          <p:nvPr/>
        </p:nvSpPr>
        <p:spPr>
          <a:xfrm>
            <a:off x="326616" y="2965009"/>
            <a:ext cx="11192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1F2328"/>
                </a:solidFill>
                <a:effectLst/>
              </a:rPr>
              <a:t>DirectX Tool Kit:  DX11 </a:t>
            </a:r>
            <a:r>
              <a:rPr lang="ko-KR" altLang="en-US" b="1" i="0" dirty="0">
                <a:solidFill>
                  <a:srgbClr val="1F2328"/>
                </a:solidFill>
                <a:effectLst/>
              </a:rPr>
              <a:t>을 사용하면서 도움이 되는 </a:t>
            </a:r>
            <a:r>
              <a:rPr lang="ko-KR" altLang="en-US" b="1" dirty="0" err="1">
                <a:solidFill>
                  <a:srgbClr val="1F2328"/>
                </a:solidFill>
              </a:rPr>
              <a:t>헬퍼</a:t>
            </a:r>
            <a:r>
              <a:rPr lang="ko-KR" altLang="en-US" b="1" dirty="0">
                <a:solidFill>
                  <a:srgbClr val="1F2328"/>
                </a:solidFill>
              </a:rPr>
              <a:t> 클래스 모음  </a:t>
            </a:r>
            <a:endParaRPr lang="en-US" altLang="ko-KR" b="1" dirty="0">
              <a:solidFill>
                <a:srgbClr val="1F2328"/>
              </a:solidFill>
            </a:endParaRPr>
          </a:p>
          <a:p>
            <a:r>
              <a:rPr lang="en-US" altLang="ko-KR" dirty="0" err="1">
                <a:solidFill>
                  <a:srgbClr val="1F2328"/>
                </a:solidFill>
              </a:rPr>
              <a:t>SimpleMath</a:t>
            </a:r>
            <a:r>
              <a:rPr lang="en-US" altLang="ko-KR" dirty="0">
                <a:solidFill>
                  <a:srgbClr val="1F2328"/>
                </a:solidFill>
              </a:rPr>
              <a:t> (</a:t>
            </a:r>
            <a:r>
              <a:rPr lang="en-US" altLang="ko-KR" dirty="0" err="1">
                <a:solidFill>
                  <a:srgbClr val="1F2328"/>
                </a:solidFill>
              </a:rPr>
              <a:t>DirectXMath</a:t>
            </a:r>
            <a:r>
              <a:rPr lang="ko-KR" altLang="en-US" dirty="0">
                <a:solidFill>
                  <a:srgbClr val="1F2328"/>
                </a:solidFill>
              </a:rPr>
              <a:t>를</a:t>
            </a:r>
            <a:r>
              <a:rPr lang="en-US" altLang="ko-KR" dirty="0">
                <a:solidFill>
                  <a:srgbClr val="1F2328"/>
                </a:solidFill>
              </a:rPr>
              <a:t> C++ </a:t>
            </a:r>
            <a:r>
              <a:rPr lang="ko-KR" altLang="en-US" dirty="0">
                <a:solidFill>
                  <a:srgbClr val="1F2328"/>
                </a:solidFill>
              </a:rPr>
              <a:t>클래스 </a:t>
            </a:r>
            <a:r>
              <a:rPr lang="ko-KR" altLang="en-US" dirty="0" err="1">
                <a:solidFill>
                  <a:srgbClr val="1F2328"/>
                </a:solidFill>
              </a:rPr>
              <a:t>래핑</a:t>
            </a:r>
            <a:r>
              <a:rPr lang="en-US" altLang="ko-KR" dirty="0">
                <a:solidFill>
                  <a:srgbClr val="1F2328"/>
                </a:solidFill>
              </a:rPr>
              <a:t>) , Texture </a:t>
            </a:r>
            <a:r>
              <a:rPr lang="ko-KR" altLang="en-US" dirty="0">
                <a:solidFill>
                  <a:srgbClr val="1F2328"/>
                </a:solidFill>
              </a:rPr>
              <a:t>로딩</a:t>
            </a:r>
            <a:endParaRPr lang="en-US" altLang="ko-KR" dirty="0">
              <a:solidFill>
                <a:srgbClr val="1F2328"/>
              </a:solidFill>
            </a:endParaRPr>
          </a:p>
          <a:p>
            <a:r>
              <a:rPr lang="en-US" altLang="ko-KR" dirty="0"/>
              <a:t>https://github.com/microsoft/DirectXTK.git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5BFA1-7778-7F86-4D0B-882205DE8130}"/>
              </a:ext>
            </a:extLst>
          </p:cNvPr>
          <p:cNvSpPr txBox="1"/>
          <p:nvPr/>
        </p:nvSpPr>
        <p:spPr>
          <a:xfrm>
            <a:off x="582238" y="1503484"/>
            <a:ext cx="622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나 </a:t>
            </a:r>
            <a:r>
              <a:rPr lang="en-US" altLang="ko-KR" dirty="0" err="1"/>
              <a:t>vcpkg</a:t>
            </a:r>
            <a:r>
              <a:rPr lang="en-US" altLang="ko-KR" dirty="0"/>
              <a:t> </a:t>
            </a:r>
            <a:r>
              <a:rPr lang="ko-KR" altLang="en-US" dirty="0"/>
              <a:t>로 다운로드 가능한 오픈소스 라이브러리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18E71-0D3E-89A8-9F99-CDF1E784430A}"/>
              </a:ext>
            </a:extLst>
          </p:cNvPr>
          <p:cNvSpPr txBox="1"/>
          <p:nvPr/>
        </p:nvSpPr>
        <p:spPr>
          <a:xfrm>
            <a:off x="326616" y="5786625"/>
            <a:ext cx="100405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Assimp</a:t>
            </a:r>
            <a:r>
              <a:rPr lang="en-US" altLang="ko-KR" b="1" dirty="0"/>
              <a:t>: </a:t>
            </a:r>
            <a:r>
              <a:rPr lang="ko-KR" altLang="en-US" b="1" dirty="0"/>
              <a:t>The </a:t>
            </a:r>
            <a:r>
              <a:rPr lang="ko-KR" altLang="en-US" b="1" dirty="0" err="1"/>
              <a:t>Open</a:t>
            </a:r>
            <a:r>
              <a:rPr lang="ko-KR" altLang="en-US" b="1" dirty="0"/>
              <a:t> </a:t>
            </a:r>
            <a:r>
              <a:rPr lang="ko-KR" altLang="en-US" b="1" dirty="0" err="1"/>
              <a:t>Asset</a:t>
            </a:r>
            <a:r>
              <a:rPr lang="ko-KR" altLang="en-US" b="1" dirty="0"/>
              <a:t> </a:t>
            </a:r>
            <a:r>
              <a:rPr lang="ko-KR" altLang="en-US" b="1" dirty="0" err="1"/>
              <a:t>import</a:t>
            </a:r>
            <a:r>
              <a:rPr lang="ko-KR" altLang="en-US" b="1" dirty="0"/>
              <a:t> </a:t>
            </a:r>
            <a:r>
              <a:rPr lang="ko-KR" altLang="en-US" b="1" dirty="0" err="1"/>
              <a:t>library</a:t>
            </a:r>
            <a:r>
              <a:rPr lang="ko-KR" altLang="en-US" b="1" dirty="0"/>
              <a:t>  </a:t>
            </a:r>
            <a:r>
              <a:rPr lang="en-US" altLang="ko-KR" b="1" dirty="0"/>
              <a:t>3D</a:t>
            </a:r>
            <a:r>
              <a:rPr lang="ko-KR" altLang="en-US" b="1" dirty="0"/>
              <a:t>모델 파일 을 읽을 수 있는 솔루션  </a:t>
            </a:r>
            <a:endParaRPr lang="en-US" altLang="ko-KR" b="1" dirty="0"/>
          </a:p>
          <a:p>
            <a:r>
              <a:rPr lang="en-US" altLang="ko-KR" dirty="0" err="1"/>
              <a:t>fbx</a:t>
            </a:r>
            <a:r>
              <a:rPr lang="en-US" altLang="ko-KR" dirty="0"/>
              <a:t>, obj , </a:t>
            </a:r>
            <a:r>
              <a:rPr lang="en-US" altLang="ko-KR" dirty="0" err="1"/>
              <a:t>gltf</a:t>
            </a:r>
            <a:r>
              <a:rPr lang="en-US" altLang="ko-KR" dirty="0"/>
              <a:t> </a:t>
            </a:r>
            <a:r>
              <a:rPr lang="ko-KR" altLang="en-US" dirty="0"/>
              <a:t>등 각종 파일 읽기 가능</a:t>
            </a:r>
            <a:endParaRPr lang="en-US" altLang="ko-KR" dirty="0"/>
          </a:p>
          <a:p>
            <a:r>
              <a:rPr lang="en-US" altLang="ko-KR" dirty="0"/>
              <a:t>https://github.com/assimp/assimp.git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4ED36-1B24-CCB8-EFE2-38391A196FC7}"/>
              </a:ext>
            </a:extLst>
          </p:cNvPr>
          <p:cNvSpPr txBox="1"/>
          <p:nvPr/>
        </p:nvSpPr>
        <p:spPr>
          <a:xfrm>
            <a:off x="326616" y="3939965"/>
            <a:ext cx="88807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solidFill>
                  <a:srgbClr val="1F2328"/>
                </a:solidFill>
              </a:rPr>
              <a:t>DirectXTex</a:t>
            </a:r>
            <a:r>
              <a:rPr lang="en-US" altLang="ko-KR" b="1" dirty="0">
                <a:solidFill>
                  <a:srgbClr val="1F2328"/>
                </a:solidFill>
              </a:rPr>
              <a:t>: </a:t>
            </a:r>
            <a:r>
              <a:rPr lang="ko-KR" altLang="en-US" b="1" dirty="0">
                <a:solidFill>
                  <a:srgbClr val="1F2328"/>
                </a:solidFill>
              </a:rPr>
              <a:t>개발 단계에서 </a:t>
            </a:r>
            <a:r>
              <a:rPr lang="ko-KR" altLang="en-US" b="1" dirty="0" err="1">
                <a:solidFill>
                  <a:srgbClr val="1F2328"/>
                </a:solidFill>
              </a:rPr>
              <a:t>텍츠처</a:t>
            </a:r>
            <a:r>
              <a:rPr lang="ko-KR" altLang="en-US" b="1" dirty="0">
                <a:solidFill>
                  <a:srgbClr val="1F2328"/>
                </a:solidFill>
              </a:rPr>
              <a:t> 파일을 최적화 </a:t>
            </a:r>
            <a:r>
              <a:rPr lang="ko-KR" altLang="en-US" b="1" dirty="0" err="1">
                <a:solidFill>
                  <a:srgbClr val="1F2328"/>
                </a:solidFill>
              </a:rPr>
              <a:t>할때</a:t>
            </a:r>
            <a:r>
              <a:rPr lang="ko-KR" altLang="en-US" b="1" dirty="0">
                <a:solidFill>
                  <a:srgbClr val="1F2328"/>
                </a:solidFill>
              </a:rPr>
              <a:t> 사용</a:t>
            </a:r>
            <a:endParaRPr lang="en-US" altLang="ko-KR" b="1" dirty="0">
              <a:solidFill>
                <a:srgbClr val="1F2328"/>
              </a:solidFill>
            </a:endParaRPr>
          </a:p>
          <a:p>
            <a:r>
              <a:rPr lang="ko-KR" altLang="en-US" dirty="0">
                <a:solidFill>
                  <a:srgbClr val="1F2328"/>
                </a:solidFill>
              </a:rPr>
              <a:t>게임 실행시간에 </a:t>
            </a:r>
            <a:r>
              <a:rPr lang="ko-KR" altLang="en-US" dirty="0" err="1">
                <a:solidFill>
                  <a:srgbClr val="1F2328"/>
                </a:solidFill>
              </a:rPr>
              <a:t>사용하는것이</a:t>
            </a:r>
            <a:r>
              <a:rPr lang="ko-KR" altLang="en-US" dirty="0">
                <a:solidFill>
                  <a:srgbClr val="1F2328"/>
                </a:solidFill>
              </a:rPr>
              <a:t> 아니라 텍스처를 변환하거나 최적화하기 위한 용도</a:t>
            </a:r>
            <a:endParaRPr lang="en-US" altLang="ko-KR" dirty="0">
              <a:solidFill>
                <a:srgbClr val="1F2328"/>
              </a:solidFill>
            </a:endParaRPr>
          </a:p>
          <a:p>
            <a:r>
              <a:rPr lang="en-US" altLang="ko-KR" dirty="0"/>
              <a:t>https://github.com/microsoft/DirectXTex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36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B163B-B498-79C5-EE04-9B4B7D16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Vcpkg</a:t>
            </a:r>
            <a:r>
              <a:rPr lang="ko-KR" altLang="en-US" dirty="0"/>
              <a:t>설치 및 </a:t>
            </a:r>
            <a:r>
              <a:rPr lang="en-US" altLang="ko-KR" dirty="0" err="1"/>
              <a:t>vcpkg</a:t>
            </a:r>
            <a:r>
              <a:rPr lang="ko-KR" altLang="en-US" dirty="0"/>
              <a:t>로 소스 다운과 빌드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ABC55-72B3-EF5C-0289-BB5196B1E86B}"/>
              </a:ext>
            </a:extLst>
          </p:cNvPr>
          <p:cNvSpPr txBox="1"/>
          <p:nvPr/>
        </p:nvSpPr>
        <p:spPr>
          <a:xfrm>
            <a:off x="431568" y="14460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https://github.com/microsoft/vcpkg.git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클론 후에 </a:t>
            </a:r>
            <a:r>
              <a:rPr lang="en-US" altLang="ko-KR" dirty="0"/>
              <a:t>bootstrap-vcpkg.bat </a:t>
            </a:r>
            <a:r>
              <a:rPr lang="ko-KR" altLang="en-US" dirty="0"/>
              <a:t>실행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43CE0-24B7-50B7-7595-9AB14FEA80F8}"/>
              </a:ext>
            </a:extLst>
          </p:cNvPr>
          <p:cNvSpPr txBox="1"/>
          <p:nvPr/>
        </p:nvSpPr>
        <p:spPr>
          <a:xfrm>
            <a:off x="431568" y="2246769"/>
            <a:ext cx="113028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소스 다운로드</a:t>
            </a:r>
            <a:r>
              <a:rPr lang="en-US" altLang="ko-KR" dirty="0"/>
              <a:t>&amp;</a:t>
            </a:r>
            <a:r>
              <a:rPr lang="ko-KR" altLang="en-US" dirty="0"/>
              <a:t>빌드 하기   </a:t>
            </a:r>
            <a:r>
              <a:rPr lang="en-US" altLang="ko-KR" dirty="0"/>
              <a:t>(   </a:t>
            </a:r>
            <a:r>
              <a:rPr lang="en-US" altLang="ko-KR" dirty="0" err="1"/>
              <a:t>vcpkg</a:t>
            </a:r>
            <a:r>
              <a:rPr lang="en-US" altLang="ko-KR" dirty="0"/>
              <a:t> install </a:t>
            </a:r>
            <a:r>
              <a:rPr lang="ko-KR" altLang="en-US" dirty="0"/>
              <a:t>이름</a:t>
            </a:r>
            <a:r>
              <a:rPr lang="en-US" altLang="ko-KR" dirty="0"/>
              <a:t>:</a:t>
            </a:r>
            <a:r>
              <a:rPr lang="ko-KR" altLang="en-US" dirty="0"/>
              <a:t>플랫폼  </a:t>
            </a:r>
            <a:r>
              <a:rPr lang="en-US" altLang="ko-KR" dirty="0"/>
              <a:t>,  </a:t>
            </a:r>
            <a:r>
              <a:rPr lang="en-US" altLang="ko-KR" dirty="0" err="1"/>
              <a:t>Vcpkg</a:t>
            </a:r>
            <a:r>
              <a:rPr lang="en-US" altLang="ko-KR" dirty="0"/>
              <a:t> search “</a:t>
            </a:r>
            <a:r>
              <a:rPr lang="ko-KR" altLang="en-US" dirty="0"/>
              <a:t>라이브러리이름</a:t>
            </a:r>
            <a:r>
              <a:rPr lang="en-US" altLang="ko-KR" dirty="0"/>
              <a:t>” </a:t>
            </a:r>
            <a:r>
              <a:rPr lang="ko-KR" altLang="en-US" dirty="0"/>
              <a:t>검색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vcpkg</a:t>
            </a:r>
            <a:r>
              <a:rPr lang="en-US" altLang="ko-KR" dirty="0"/>
              <a:t> install directxtk:x64-windows-</a:t>
            </a:r>
            <a:r>
              <a:rPr lang="en-US" altLang="ko-KR" b="1" dirty="0">
                <a:solidFill>
                  <a:srgbClr val="FF0000"/>
                </a:solidFill>
              </a:rPr>
              <a:t>static</a:t>
            </a:r>
            <a:r>
              <a:rPr lang="en-US" altLang="ko-KR" dirty="0"/>
              <a:t>-</a:t>
            </a:r>
            <a:r>
              <a:rPr lang="en-US" altLang="ko-KR" b="1" dirty="0">
                <a:solidFill>
                  <a:srgbClr val="0070C0"/>
                </a:solidFill>
              </a:rPr>
              <a:t>md</a:t>
            </a:r>
            <a:r>
              <a:rPr lang="en-US" altLang="ko-KR" dirty="0"/>
              <a:t>   // </a:t>
            </a:r>
            <a:r>
              <a:rPr lang="ko-KR" altLang="en-US" dirty="0"/>
              <a:t>강제 </a:t>
            </a:r>
            <a:r>
              <a:rPr lang="ko-KR" altLang="en-US" b="1" dirty="0">
                <a:solidFill>
                  <a:srgbClr val="FF0000"/>
                </a:solidFill>
              </a:rPr>
              <a:t>정적라이브러리</a:t>
            </a:r>
            <a:r>
              <a:rPr lang="ko-KR" altLang="en-US" dirty="0"/>
              <a:t>로 빌드</a:t>
            </a:r>
            <a:r>
              <a:rPr lang="en-US" altLang="ko-KR" dirty="0"/>
              <a:t>. </a:t>
            </a:r>
            <a:r>
              <a:rPr lang="en-US" altLang="ko-KR" b="1" dirty="0">
                <a:solidFill>
                  <a:srgbClr val="0070C0"/>
                </a:solidFill>
              </a:rPr>
              <a:t>CRT</a:t>
            </a:r>
            <a:r>
              <a:rPr lang="ko-KR" altLang="en-US" b="1" dirty="0">
                <a:solidFill>
                  <a:srgbClr val="0070C0"/>
                </a:solidFill>
              </a:rPr>
              <a:t>함수는 </a:t>
            </a:r>
            <a:r>
              <a:rPr lang="en-US" altLang="ko-KR" b="1" dirty="0">
                <a:solidFill>
                  <a:srgbClr val="0070C0"/>
                </a:solidFill>
              </a:rPr>
              <a:t>DLL</a:t>
            </a:r>
            <a:r>
              <a:rPr lang="ko-KR" altLang="en-US" b="1" dirty="0">
                <a:solidFill>
                  <a:srgbClr val="0070C0"/>
                </a:solidFill>
              </a:rPr>
              <a:t>사용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 err="1"/>
              <a:t>vcpkg</a:t>
            </a:r>
            <a:r>
              <a:rPr lang="en-US" altLang="ko-KR" dirty="0"/>
              <a:t> install </a:t>
            </a:r>
            <a:r>
              <a:rPr lang="en-US" altLang="ko-KR" dirty="0" err="1"/>
              <a:t>directxtex</a:t>
            </a:r>
            <a:r>
              <a:rPr lang="en-US" altLang="ko-KR" dirty="0"/>
              <a:t>[dx11]:x64-windows-static-md</a:t>
            </a:r>
          </a:p>
          <a:p>
            <a:r>
              <a:rPr lang="ko-KR" altLang="en-US" dirty="0" err="1"/>
              <a:t>vcpkg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ko-KR" altLang="en-US" dirty="0" err="1"/>
              <a:t>imgui</a:t>
            </a:r>
            <a:r>
              <a:rPr lang="ko-KR" altLang="en-US" dirty="0"/>
              <a:t>[dx11-binding]:x64-windows</a:t>
            </a:r>
            <a:r>
              <a:rPr lang="en-US" altLang="ko-KR" dirty="0"/>
              <a:t>-static-md</a:t>
            </a:r>
          </a:p>
          <a:p>
            <a:r>
              <a:rPr lang="en-US" altLang="ko-KR" dirty="0" err="1"/>
              <a:t>vcpkg</a:t>
            </a:r>
            <a:r>
              <a:rPr lang="en-US" altLang="ko-KR" dirty="0"/>
              <a:t> install </a:t>
            </a:r>
            <a:r>
              <a:rPr lang="en-US" altLang="ko-KR" dirty="0" err="1"/>
              <a:t>imgui</a:t>
            </a:r>
            <a:r>
              <a:rPr lang="en-US" altLang="ko-KR" dirty="0"/>
              <a:t>[win32-binding]:x64-windows-static-md --recurse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vcpkg</a:t>
            </a:r>
            <a:r>
              <a:rPr lang="en-US" altLang="ko-KR" dirty="0"/>
              <a:t> install assimp:x64-windows        // </a:t>
            </a:r>
            <a:r>
              <a:rPr lang="ko-KR" altLang="en-US" dirty="0"/>
              <a:t> 기본은 동적라이브러리로 빌드 시도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CE8CE6-7FF0-6147-7527-5C08E299C4C8}"/>
              </a:ext>
            </a:extLst>
          </p:cNvPr>
          <p:cNvSpPr txBox="1"/>
          <p:nvPr/>
        </p:nvSpPr>
        <p:spPr>
          <a:xfrm>
            <a:off x="431568" y="4128074"/>
            <a:ext cx="768996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- VS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Vcpkg</a:t>
            </a:r>
            <a:r>
              <a:rPr lang="en-US" altLang="ko-KR" sz="1400" dirty="0"/>
              <a:t> </a:t>
            </a:r>
            <a:r>
              <a:rPr lang="ko-KR" altLang="en-US" sz="1400" dirty="0"/>
              <a:t>사용 설정하기 </a:t>
            </a:r>
            <a:r>
              <a:rPr lang="en-US" altLang="ko-KR" sz="1400" dirty="0"/>
              <a:t>( </a:t>
            </a:r>
            <a:r>
              <a:rPr lang="ko-KR" altLang="en-US" sz="1400" dirty="0"/>
              <a:t>모든 솔루션의 프로젝트가 </a:t>
            </a:r>
            <a:r>
              <a:rPr lang="en-US" altLang="ko-KR" sz="1400" dirty="0"/>
              <a:t>x64-windows </a:t>
            </a:r>
            <a:r>
              <a:rPr lang="ko-KR" altLang="en-US" sz="1400" dirty="0"/>
              <a:t>폴더만 기본 인식 </a:t>
            </a:r>
            <a:r>
              <a:rPr lang="en-US" altLang="ko-KR" sz="1400" dirty="0"/>
              <a:t>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 err="1"/>
              <a:t>vcpkg</a:t>
            </a:r>
            <a:r>
              <a:rPr lang="en-US" altLang="ko-KR" sz="1400" dirty="0"/>
              <a:t> integrate install / remove</a:t>
            </a:r>
          </a:p>
          <a:p>
            <a:endParaRPr lang="en-US" altLang="ko-KR" sz="1400" dirty="0"/>
          </a:p>
          <a:p>
            <a:r>
              <a:rPr lang="en-US" altLang="ko-KR" sz="1400" dirty="0"/>
              <a:t> \vcpkg\installed\x64-windows\</a:t>
            </a:r>
          </a:p>
          <a:p>
            <a:r>
              <a:rPr lang="en-US" altLang="ko-KR" sz="1400" dirty="0"/>
              <a:t>   ├─ include\           ← Release #include &lt;...&gt; </a:t>
            </a:r>
            <a:r>
              <a:rPr lang="ko-KR" altLang="en-US" sz="1400" dirty="0"/>
              <a:t>탐색 경로</a:t>
            </a:r>
          </a:p>
          <a:p>
            <a:r>
              <a:rPr lang="ko-KR" altLang="en-US" sz="1400" dirty="0"/>
              <a:t>   ├─ </a:t>
            </a:r>
            <a:r>
              <a:rPr lang="en-US" altLang="ko-KR" sz="1400" dirty="0"/>
              <a:t>lib\               ← Release .lib (</a:t>
            </a:r>
            <a:r>
              <a:rPr lang="ko-KR" altLang="en-US" sz="1400" dirty="0"/>
              <a:t>정적 </a:t>
            </a:r>
            <a:r>
              <a:rPr lang="en-US" altLang="ko-KR" sz="1400" dirty="0"/>
              <a:t>or import lib)</a:t>
            </a:r>
          </a:p>
          <a:p>
            <a:r>
              <a:rPr lang="en-US" altLang="ko-KR" sz="1400" dirty="0"/>
              <a:t>   ├─ bin\               ← Release DLL (</a:t>
            </a:r>
            <a:r>
              <a:rPr lang="ko-KR" altLang="en-US" sz="1400" dirty="0"/>
              <a:t>동적일 경우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├─ debug\include\     ← Debug #include &lt;...&gt; </a:t>
            </a:r>
            <a:r>
              <a:rPr lang="ko-KR" altLang="en-US" sz="1400" dirty="0"/>
              <a:t>탐색 경로</a:t>
            </a:r>
            <a:endParaRPr lang="en-US" altLang="ko-KR" sz="1400" dirty="0"/>
          </a:p>
          <a:p>
            <a:r>
              <a:rPr lang="en-US" altLang="ko-KR" sz="1400" dirty="0"/>
              <a:t>   ├─ debug\lib\         ← Debug</a:t>
            </a:r>
            <a:r>
              <a:rPr lang="ko-KR" altLang="en-US" sz="1400" dirty="0"/>
              <a:t>용 </a:t>
            </a:r>
            <a:r>
              <a:rPr lang="en-US" altLang="ko-KR" sz="1400" dirty="0"/>
              <a:t>.lib</a:t>
            </a:r>
          </a:p>
          <a:p>
            <a:r>
              <a:rPr lang="en-US" altLang="ko-KR" sz="1400" dirty="0"/>
              <a:t>   └─ debug\bin\         ← Debug</a:t>
            </a:r>
            <a:r>
              <a:rPr lang="ko-KR" altLang="en-US" sz="1400" dirty="0"/>
              <a:t>용 </a:t>
            </a:r>
            <a:r>
              <a:rPr lang="en-US" altLang="ko-KR" sz="1400" dirty="0"/>
              <a:t>DLL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484DC-4662-9C3E-5090-2DA7652A7868}"/>
              </a:ext>
            </a:extLst>
          </p:cNvPr>
          <p:cNvSpPr txBox="1"/>
          <p:nvPr/>
        </p:nvSpPr>
        <p:spPr>
          <a:xfrm>
            <a:off x="276052" y="6374843"/>
            <a:ext cx="10929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err="1"/>
              <a:t>Directory.Build.Props</a:t>
            </a:r>
            <a:r>
              <a:rPr lang="en-US" altLang="ko-KR" sz="1400" dirty="0"/>
              <a:t> </a:t>
            </a:r>
            <a:r>
              <a:rPr lang="ko-KR" altLang="en-US" sz="1400" dirty="0"/>
              <a:t>사용하면 솔루션에 등록된 모든 프로젝트들에 라이브러리 종속성 및</a:t>
            </a:r>
            <a:r>
              <a:rPr lang="en-US" altLang="ko-KR" sz="1400" dirty="0"/>
              <a:t> </a:t>
            </a:r>
            <a:r>
              <a:rPr lang="ko-KR" altLang="en-US" sz="1400" dirty="0"/>
              <a:t>경로 추가 설정이 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0800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9E285-E6A5-0F08-B675-A95952E8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E1D11-5350-115D-9FFC-633015663117}"/>
              </a:ext>
            </a:extLst>
          </p:cNvPr>
          <p:cNvSpPr txBox="1"/>
          <p:nvPr/>
        </p:nvSpPr>
        <p:spPr>
          <a:xfrm>
            <a:off x="838200" y="3429000"/>
            <a:ext cx="93563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imgui.h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&lt;imgui_impl_win32.h&gt;</a:t>
            </a:r>
            <a:endParaRPr lang="pt-BR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pt-BR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pt-BR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&lt;imgui_impl_dx11.h&gt;</a:t>
            </a:r>
          </a:p>
          <a:p>
            <a:endParaRPr lang="pt-BR" altLang="ko-KR" dirty="0">
              <a:solidFill>
                <a:srgbClr val="A31515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pt-BR" altLang="ko-KR" dirty="0">
              <a:solidFill>
                <a:srgbClr val="A31515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directxtk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en-US" altLang="ko-KR" sz="18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simplemath.h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</a:p>
          <a:p>
            <a:endParaRPr lang="en-US" altLang="ko-KR" sz="1800" dirty="0">
              <a:solidFill>
                <a:srgbClr val="A31515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dirty="0">
              <a:solidFill>
                <a:srgbClr val="A31515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*Visual Studio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인텔리 센스가 작동하지 않으면 </a:t>
            </a:r>
            <a:r>
              <a:rPr lang="en-US" altLang="ko-KR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.vs </a:t>
            </a:r>
            <a:r>
              <a:rPr lang="ko-KR" altLang="en-US" sz="18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폴더 내용을 지우고 솔루션 열기</a:t>
            </a:r>
            <a:endParaRPr lang="en-US" altLang="ko-KR" sz="1800" dirty="0">
              <a:solidFill>
                <a:srgbClr val="A31515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2612D-7BC7-F9C4-ADB3-F33DEF89DAC7}"/>
              </a:ext>
            </a:extLst>
          </p:cNvPr>
          <p:cNvSpPr txBox="1"/>
          <p:nvPr/>
        </p:nvSpPr>
        <p:spPr>
          <a:xfrm>
            <a:off x="838200" y="175635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https://github.com/ldw9981/D3D11_Tutorial</a:t>
            </a:r>
          </a:p>
        </p:txBody>
      </p:sp>
    </p:spTree>
    <p:extLst>
      <p:ext uri="{BB962C8B-B14F-4D97-AF65-F5344CB8AC3E}">
        <p14:creationId xmlns:p14="http://schemas.microsoft.com/office/powerpoint/2010/main" val="271988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709</Words>
  <Application>Microsoft Office PowerPoint</Application>
  <PresentationFormat>와이드스크린</PresentationFormat>
  <Paragraphs>78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-apple-system</vt:lpstr>
      <vt:lpstr>돋움체</vt:lpstr>
      <vt:lpstr>맑은 고딕</vt:lpstr>
      <vt:lpstr>Arial</vt:lpstr>
      <vt:lpstr>Office 테마</vt:lpstr>
      <vt:lpstr>Direct3D 프로그래밍</vt:lpstr>
      <vt:lpstr>3학기 개요</vt:lpstr>
      <vt:lpstr>개발 환경 확인 및 설정</vt:lpstr>
      <vt:lpstr>개발 환경 확인 및 설정</vt:lpstr>
      <vt:lpstr>Vcpkg설치 및 vcpkg로 소스 다운과 빌드</vt:lpstr>
      <vt:lpstr>테스트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Dongwon Lee</cp:lastModifiedBy>
  <cp:revision>240</cp:revision>
  <dcterms:created xsi:type="dcterms:W3CDTF">2023-08-01T07:18:03Z</dcterms:created>
  <dcterms:modified xsi:type="dcterms:W3CDTF">2025-08-31T00:20:56Z</dcterms:modified>
</cp:coreProperties>
</file>