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78" r:id="rId6"/>
    <p:sldId id="263" r:id="rId7"/>
    <p:sldId id="26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자원 공유 </a:t>
            </a:r>
            <a:r>
              <a:rPr lang="en-US" altLang="ko-KR" dirty="0"/>
              <a:t>(</a:t>
            </a:r>
            <a:r>
              <a:rPr lang="en-US" altLang="ko-KR" dirty="0" err="1"/>
              <a:t>ResourceManager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309563" y="1949497"/>
            <a:ext cx="1177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자원 공유가 필요한 상황을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스마트 포인터 </a:t>
            </a:r>
            <a:r>
              <a:rPr lang="en-US" altLang="ko-KR" dirty="0"/>
              <a:t>( </a:t>
            </a:r>
            <a:r>
              <a:rPr lang="en-US" altLang="ko-KR" dirty="0" err="1"/>
              <a:t>shared_ptr</a:t>
            </a:r>
            <a:r>
              <a:rPr lang="en-US" altLang="ko-KR" dirty="0"/>
              <a:t> , </a:t>
            </a:r>
            <a:r>
              <a:rPr lang="en-US" altLang="ko-KR" dirty="0" err="1"/>
              <a:t>weak_ptr</a:t>
            </a:r>
            <a:r>
              <a:rPr lang="en-US" altLang="ko-KR" dirty="0"/>
              <a:t> ) </a:t>
            </a:r>
            <a:r>
              <a:rPr lang="ko-KR" altLang="en-US" dirty="0"/>
              <a:t>를 통한 일관된 클래스 인스턴스 참조카운트 관리 방식을 알아봅니다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이미지를 </a:t>
            </a:r>
            <a:r>
              <a:rPr lang="ko-KR" altLang="en-US" dirty="0"/>
              <a:t>생성하고 공유할 때 </a:t>
            </a:r>
            <a:r>
              <a:rPr lang="ko-KR" altLang="en-US" b="1" dirty="0"/>
              <a:t>참조 카운터로 수명을 관리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BE2B-1670-7B74-A061-F114780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데이터와  공유데이터</a:t>
            </a:r>
          </a:p>
        </p:txBody>
      </p:sp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2FA18418-9A86-B99F-927A-BFE6CB32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3" y="254849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8EF07-56E1-7662-B1E9-F11D6F659972}"/>
              </a:ext>
            </a:extLst>
          </p:cNvPr>
          <p:cNvSpPr txBox="1"/>
          <p:nvPr/>
        </p:nvSpPr>
        <p:spPr>
          <a:xfrm>
            <a:off x="5378215" y="2619610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37AB6-4AB1-E225-B3C4-9FFACBFC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0" y="4006028"/>
            <a:ext cx="1505160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90DA-FF36-E33A-CB5F-F05D0E234C31}"/>
              </a:ext>
            </a:extLst>
          </p:cNvPr>
          <p:cNvSpPr/>
          <p:nvPr/>
        </p:nvSpPr>
        <p:spPr>
          <a:xfrm>
            <a:off x="8874760" y="414528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9A91E-6F1B-C0FD-6EC0-BFE48FC29431}"/>
              </a:ext>
            </a:extLst>
          </p:cNvPr>
          <p:cNvSpPr/>
          <p:nvPr/>
        </p:nvSpPr>
        <p:spPr>
          <a:xfrm>
            <a:off x="8874760" y="47904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1C90C8-FD91-2618-0BEA-2A3EFE17E002}"/>
              </a:ext>
            </a:extLst>
          </p:cNvPr>
          <p:cNvSpPr/>
          <p:nvPr/>
        </p:nvSpPr>
        <p:spPr>
          <a:xfrm>
            <a:off x="8874760" y="53492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76901-6F2B-543C-5935-B7F91B4BED67}"/>
              </a:ext>
            </a:extLst>
          </p:cNvPr>
          <p:cNvSpPr/>
          <p:nvPr/>
        </p:nvSpPr>
        <p:spPr>
          <a:xfrm>
            <a:off x="8874760" y="5935061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B9D415-2969-8347-AC14-C01AC038F8BD}"/>
              </a:ext>
            </a:extLst>
          </p:cNvPr>
          <p:cNvSpPr/>
          <p:nvPr/>
        </p:nvSpPr>
        <p:spPr>
          <a:xfrm>
            <a:off x="482166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걷기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100,0,40,30</a:t>
            </a:r>
          </a:p>
          <a:p>
            <a:r>
              <a:rPr lang="en-US" altLang="ko-KR" sz="1200" dirty="0"/>
              <a:t>140,0,40,30</a:t>
            </a:r>
          </a:p>
          <a:p>
            <a:r>
              <a:rPr lang="en-US" altLang="ko-KR" sz="1200" dirty="0"/>
              <a:t>180,0,40,30</a:t>
            </a:r>
          </a:p>
          <a:p>
            <a:r>
              <a:rPr lang="en-US" altLang="ko-KR" sz="1200" dirty="0"/>
              <a:t>200,0,40,30</a:t>
            </a:r>
          </a:p>
          <a:p>
            <a:r>
              <a:rPr lang="en-US" altLang="ko-KR" sz="1200" dirty="0"/>
              <a:t>240,0,40,30</a:t>
            </a:r>
          </a:p>
          <a:p>
            <a:r>
              <a:rPr lang="en-US" altLang="ko-KR" sz="1200" dirty="0"/>
              <a:t>280,0,40,30</a:t>
            </a:r>
          </a:p>
          <a:p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A7E22-7A44-6B29-9A01-CFE160D19E1E}"/>
              </a:ext>
            </a:extLst>
          </p:cNvPr>
          <p:cNvSpPr txBox="1"/>
          <p:nvPr/>
        </p:nvSpPr>
        <p:spPr>
          <a:xfrm>
            <a:off x="10483949" y="3675920"/>
            <a:ext cx="1577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Monster</a:t>
            </a:r>
          </a:p>
          <a:p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;      //</a:t>
            </a:r>
            <a:r>
              <a:rPr lang="ko-KR" altLang="en-US" sz="1100" dirty="0"/>
              <a:t>위치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hp;      //</a:t>
            </a:r>
            <a:r>
              <a:rPr lang="ko-KR" altLang="en-US" sz="1100" dirty="0"/>
              <a:t>체력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F1D7F-3991-3536-1C34-F3EFF84202F2}"/>
              </a:ext>
            </a:extLst>
          </p:cNvPr>
          <p:cNvSpPr txBox="1"/>
          <p:nvPr/>
        </p:nvSpPr>
        <p:spPr>
          <a:xfrm>
            <a:off x="1005840" y="1722889"/>
            <a:ext cx="1028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오브젝트를 만들 때 어떤 데이터가 공유가 가능하고 불가능 할까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읽기 전용으로 공유가능한 데이터라면 한번만 </a:t>
            </a:r>
            <a:r>
              <a:rPr lang="ko-KR" altLang="en-US" dirty="0" err="1"/>
              <a:t>로딩하고</a:t>
            </a:r>
            <a:r>
              <a:rPr lang="ko-KR" altLang="en-US" dirty="0"/>
              <a:t> 참조 </a:t>
            </a:r>
            <a:r>
              <a:rPr lang="ko-KR" altLang="en-US" dirty="0" err="1"/>
              <a:t>하도록한다</a:t>
            </a:r>
            <a:r>
              <a:rPr lang="en-US" altLang="ko-KR" dirty="0"/>
              <a:t>. </a:t>
            </a:r>
            <a:r>
              <a:rPr lang="ko-KR" altLang="en-US" dirty="0"/>
              <a:t>참조가 모두 끝나면 해제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6FF2E6-DC3B-B19A-AFBB-5F4EF6A6C849}"/>
              </a:ext>
            </a:extLst>
          </p:cNvPr>
          <p:cNvSpPr/>
          <p:nvPr/>
        </p:nvSpPr>
        <p:spPr>
          <a:xfrm>
            <a:off x="654812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대기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300,0,40,30</a:t>
            </a:r>
          </a:p>
          <a:p>
            <a:r>
              <a:rPr lang="en-US" altLang="ko-KR" sz="1200" dirty="0"/>
              <a:t>340,0,40,30</a:t>
            </a:r>
          </a:p>
          <a:p>
            <a:r>
              <a:rPr lang="en-US" altLang="ko-KR" sz="1200" dirty="0"/>
              <a:t>380,0,40,30</a:t>
            </a:r>
          </a:p>
          <a:p>
            <a:r>
              <a:rPr lang="en-US" altLang="ko-KR" sz="1200" dirty="0"/>
              <a:t>400,0,40,30</a:t>
            </a:r>
          </a:p>
          <a:p>
            <a:r>
              <a:rPr lang="en-US" altLang="ko-KR" sz="1200" dirty="0"/>
              <a:t>440,0,40,30</a:t>
            </a:r>
          </a:p>
          <a:p>
            <a:r>
              <a:rPr lang="en-US" altLang="ko-KR" sz="1200" dirty="0"/>
              <a:t>480,0,40,30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55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12A2-29F8-6123-92BC-B889841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77DD-234A-3DEA-7942-5B1551A52D42}"/>
              </a:ext>
            </a:extLst>
          </p:cNvPr>
          <p:cNvSpPr txBox="1"/>
          <p:nvPr/>
        </p:nvSpPr>
        <p:spPr>
          <a:xfrm>
            <a:off x="296350" y="1624840"/>
            <a:ext cx="1001460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&lt;T&gt;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멤버: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>
                <a:latin typeface="Arial Unicode MS"/>
              </a:rPr>
              <a:t> 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단독 소유권(</a:t>
            </a:r>
            <a:r>
              <a:rPr lang="ko-KR" altLang="ko-KR" sz="1400" dirty="0" err="1">
                <a:latin typeface="Arial" panose="020B0604020202020204" pitchFamily="34" charset="0"/>
              </a:rPr>
              <a:t>ownership</a:t>
            </a:r>
            <a:r>
              <a:rPr lang="ko-KR" altLang="ko-KR" sz="1400" dirty="0">
                <a:latin typeface="Arial" panose="020B0604020202020204" pitchFamily="34" charset="0"/>
              </a:rPr>
              <a:t>)만 관리하며, 소멸자에서 </a:t>
            </a:r>
            <a:r>
              <a:rPr lang="ko-KR" altLang="ko-KR" sz="1400" dirty="0" err="1">
                <a:latin typeface="Arial Unicode MS"/>
              </a:rPr>
              <a:t>delete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호출</a:t>
            </a:r>
            <a:endParaRPr lang="en-US" altLang="ko-KR" dirty="0"/>
          </a:p>
          <a:p>
            <a:r>
              <a:rPr lang="ko-KR" altLang="en-US" sz="1400" dirty="0"/>
              <a:t>오직 하나의 </a:t>
            </a:r>
            <a:r>
              <a:rPr lang="en-US" altLang="ko-KR" sz="1400" dirty="0" err="1"/>
              <a:t>unique_ptr</a:t>
            </a:r>
            <a:r>
              <a:rPr lang="ko-KR" altLang="en-US" sz="1400" dirty="0"/>
              <a:t>만이 객체를 소유</a:t>
            </a:r>
            <a:r>
              <a:rPr lang="en-US" altLang="ko-KR" sz="1400" dirty="0"/>
              <a:t>. std::move</a:t>
            </a:r>
            <a:r>
              <a:rPr lang="ko-KR" altLang="en-US" sz="1400" dirty="0"/>
              <a:t>로 전달은 가능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shared_ptr</a:t>
            </a:r>
            <a:r>
              <a:rPr lang="en-US" altLang="ko-KR" dirty="0"/>
              <a:t>&lt;T&gt;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/>
              <a:t>멤버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실제 인스턴스를 가리키는 포인터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 Unicode MS"/>
              </a:rPr>
              <a:t>멤버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en-US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참조 카운트(</a:t>
            </a:r>
            <a:r>
              <a:rPr lang="ko-KR" altLang="ko-KR" sz="1400" dirty="0" err="1"/>
              <a:t>Strong</a:t>
            </a:r>
            <a:r>
              <a:rPr lang="ko-KR" altLang="ko-KR" sz="1400" dirty="0"/>
              <a:t>/</a:t>
            </a:r>
            <a:r>
              <a:rPr lang="ko-KR" altLang="ko-KR" sz="1400" dirty="0" err="1"/>
              <a:t>Weak</a:t>
            </a:r>
            <a:r>
              <a:rPr lang="ko-KR" altLang="ko-KR" sz="1400" dirty="0"/>
              <a:t>)와 삭제자를 담은 별도의 구조체</a:t>
            </a:r>
            <a:endParaRPr lang="en-US" altLang="ko-KR" sz="1400" dirty="0"/>
          </a:p>
          <a:p>
            <a:endParaRPr lang="en-US" altLang="ko-KR" sz="1400" i="1" dirty="0">
              <a:latin typeface="+mn-ea"/>
            </a:endParaRPr>
          </a:p>
          <a:p>
            <a:r>
              <a:rPr lang="en-US" altLang="ko-KR" sz="1400" i="1" dirty="0">
                <a:latin typeface="+mn-ea"/>
              </a:rPr>
              <a:t>std</a:t>
            </a:r>
            <a:r>
              <a:rPr lang="en-US" altLang="ko-KR" sz="1400" dirty="0">
                <a:latin typeface="+mn-ea"/>
              </a:rPr>
              <a:t>::</a:t>
            </a:r>
            <a:r>
              <a:rPr lang="en-US" altLang="ko-KR" sz="1400" i="1" dirty="0" err="1">
                <a:latin typeface="+mn-ea"/>
              </a:rPr>
              <a:t>make_shared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>
                <a:latin typeface="+mn-ea"/>
              </a:rPr>
              <a:t>로 </a:t>
            </a:r>
            <a:r>
              <a:rPr lang="ko-KR" altLang="en-US" sz="1400" dirty="0"/>
              <a:t>인스턴스를 생성할 때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함께 생성하여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와 </a:t>
            </a:r>
            <a:r>
              <a:rPr lang="en-US" altLang="ko-KR" sz="1400" dirty="0"/>
              <a:t>_Weaks</a:t>
            </a:r>
            <a:r>
              <a:rPr lang="ko-KR" altLang="en-US" sz="1400" dirty="0"/>
              <a:t>를 기록한다</a:t>
            </a:r>
            <a:r>
              <a:rPr lang="en-US" altLang="ko-KR" sz="1400" dirty="0"/>
              <a:t>.</a:t>
            </a:r>
          </a:p>
          <a:p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 </a:t>
            </a:r>
            <a:r>
              <a:rPr lang="ko-KR" altLang="ko-KR" sz="1400" dirty="0" err="1">
                <a:latin typeface="Arial Unicode MS"/>
              </a:rPr>
              <a:t>p</a:t>
            </a:r>
            <a:r>
              <a:rPr lang="ko-KR" altLang="ko-KR" sz="1400" dirty="0">
                <a:latin typeface="Arial Unicode MS"/>
              </a:rPr>
              <a:t>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,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 사용 시엔 </a:t>
            </a:r>
            <a:r>
              <a:rPr lang="ko-KR" altLang="ko-KR" sz="1400" dirty="0" err="1"/>
              <a:t>ControlBlock</a:t>
            </a:r>
            <a:r>
              <a:rPr lang="ko-KR" altLang="en-US" sz="1400" dirty="0" err="1"/>
              <a:t>만</a:t>
            </a:r>
            <a:r>
              <a:rPr lang="ko-KR" altLang="ko-KR" sz="1400" dirty="0"/>
              <a:t> 별도 할당 </a:t>
            </a:r>
            <a:endParaRPr lang="en-US" altLang="ko-KR" sz="1400" dirty="0"/>
          </a:p>
          <a:p>
            <a:r>
              <a:rPr lang="en-US" altLang="ko-KR" sz="1400" dirty="0" err="1"/>
              <a:t>shared_ptr</a:t>
            </a:r>
            <a:r>
              <a:rPr lang="en-US" altLang="ko-KR" sz="1400" dirty="0"/>
              <a:t>&lt;T&gt; </a:t>
            </a:r>
            <a:r>
              <a:rPr lang="ko-KR" altLang="en-US" sz="1400" dirty="0"/>
              <a:t>값을 복사 </a:t>
            </a:r>
            <a:r>
              <a:rPr lang="ko-KR" altLang="en-US" sz="1400" dirty="0" err="1"/>
              <a:t>할때마다</a:t>
            </a:r>
            <a:r>
              <a:rPr lang="ko-KR" altLang="en-US" sz="1400" dirty="0"/>
              <a:t> </a:t>
            </a:r>
            <a:r>
              <a:rPr lang="en-US" altLang="ko-KR" sz="1400" dirty="0"/>
              <a:t>_Used </a:t>
            </a:r>
            <a:r>
              <a:rPr lang="ko-KR" altLang="en-US" sz="1400" dirty="0"/>
              <a:t>증가하며 소멸되면 감소한다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되면 클래스의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를 삭제한다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&lt;T&gt;          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latin typeface="Arial" panose="020B0604020202020204" pitchFamily="34" charset="0"/>
              </a:rPr>
              <a:t>멤버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/>
              <a:t>   </a:t>
            </a:r>
            <a:r>
              <a:rPr lang="ko-KR" altLang="en-US" sz="1400" dirty="0"/>
              <a:t>직</a:t>
            </a:r>
            <a:r>
              <a:rPr lang="ko-KR" altLang="ko-KR" sz="1400" dirty="0">
                <a:latin typeface="Arial" panose="020B0604020202020204" pitchFamily="34" charset="0"/>
              </a:rPr>
              <a:t>접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</a:t>
            </a:r>
            <a:r>
              <a:rPr lang="ko-KR" altLang="ko-KR" sz="1400" dirty="0"/>
              <a:t>를 들고 있진 않지만, </a:t>
            </a:r>
            <a:r>
              <a:rPr lang="ko-KR" altLang="ko-KR" sz="1400" dirty="0" err="1">
                <a:latin typeface="Arial Unicode MS"/>
              </a:rPr>
              <a:t>lock</a:t>
            </a:r>
            <a:r>
              <a:rPr lang="ko-KR" altLang="ko-KR" sz="1400" dirty="0">
                <a:latin typeface="Arial Unicode MS"/>
              </a:rPr>
              <a:t>()</a:t>
            </a:r>
            <a:r>
              <a:rPr lang="ko-KR" altLang="ko-KR" sz="1400" dirty="0"/>
              <a:t> 시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-&gt;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을 꺼내서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/>
              <a:t> 생성</a:t>
            </a:r>
            <a:endParaRPr lang="ko-KR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인스턴스로 초기화하며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ControlBlock</a:t>
            </a:r>
            <a:r>
              <a:rPr lang="ko-KR" altLang="en-US" sz="1400" dirty="0"/>
              <a:t>을 참조하여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로 인스턴스가 해제 되었는지 확인한다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isExpired</a:t>
            </a:r>
            <a:r>
              <a:rPr lang="en-US" altLang="ko-KR" sz="1400" dirty="0"/>
              <a:t>()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로 승격하여 인스턴스에 </a:t>
            </a:r>
            <a:r>
              <a:rPr lang="ko-KR" altLang="en-US" sz="1400" dirty="0" err="1"/>
              <a:t>접근할수있다</a:t>
            </a:r>
            <a:r>
              <a:rPr lang="en-US" altLang="ko-KR" sz="1400" dirty="0"/>
              <a:t>. ( Lock() ) _Used </a:t>
            </a:r>
            <a:r>
              <a:rPr lang="ko-KR" altLang="en-US" sz="1400" dirty="0"/>
              <a:t>가</a:t>
            </a:r>
            <a:r>
              <a:rPr lang="en-US" altLang="ko-KR" sz="1400" dirty="0"/>
              <a:t> 0</a:t>
            </a:r>
            <a:r>
              <a:rPr lang="ko-KR" altLang="en-US" sz="1400" dirty="0"/>
              <a:t>이면 승격하더라도 </a:t>
            </a:r>
            <a:r>
              <a:rPr lang="en-US" altLang="ko-KR" sz="1400" dirty="0" err="1"/>
              <a:t>nullptr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클래스 인스턴스가 소멸된 </a:t>
            </a:r>
            <a:r>
              <a:rPr lang="ko-KR" altLang="en-US" sz="1400" dirty="0" err="1"/>
              <a:t>상태고</a:t>
            </a:r>
            <a:r>
              <a:rPr lang="ko-KR" altLang="en-US" sz="1400" dirty="0"/>
              <a:t> </a:t>
            </a:r>
            <a:r>
              <a:rPr lang="en-US" altLang="ko-KR" sz="1400" dirty="0"/>
              <a:t>_Weaks 0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또한 소멸한다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E18267-CD0B-2F2A-9A83-450BEF4FEC18}"/>
              </a:ext>
            </a:extLst>
          </p:cNvPr>
          <p:cNvSpPr/>
          <p:nvPr/>
        </p:nvSpPr>
        <p:spPr>
          <a:xfrm>
            <a:off x="9076511" y="2781003"/>
            <a:ext cx="2538888" cy="118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ControlBlock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</a:t>
            </a:r>
          </a:p>
          <a:p>
            <a:r>
              <a:rPr lang="en-US" altLang="ko-KR" sz="1400" dirty="0"/>
              <a:t>T* instance</a:t>
            </a:r>
          </a:p>
          <a:p>
            <a:r>
              <a:rPr lang="en-US" altLang="ko-KR" sz="1200" dirty="0" err="1"/>
              <a:t>uint</a:t>
            </a:r>
            <a:r>
              <a:rPr lang="en-US" altLang="ko-KR" sz="1200" dirty="0"/>
              <a:t> _Used (</a:t>
            </a:r>
            <a:r>
              <a:rPr lang="en-US" altLang="ko-KR" sz="1200" dirty="0" err="1"/>
              <a:t>SharedPtr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uint</a:t>
            </a:r>
            <a:r>
              <a:rPr lang="en-US" altLang="ko-KR" sz="1200" dirty="0"/>
              <a:t> _Weaks (</a:t>
            </a:r>
            <a:r>
              <a:rPr lang="en-US" altLang="ko-KR" sz="1200" dirty="0" err="1"/>
              <a:t>WeakPtr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97E7F-E953-CA03-2E3E-9CB0D13E49B0}"/>
              </a:ext>
            </a:extLst>
          </p:cNvPr>
          <p:cNvSpPr/>
          <p:nvPr/>
        </p:nvSpPr>
        <p:spPr>
          <a:xfrm>
            <a:off x="9076510" y="2226378"/>
            <a:ext cx="2538887" cy="48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Instance</a:t>
            </a:r>
            <a:endParaRPr lang="ko-KR" altLang="en-US" sz="1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2AE10F-2736-0A50-5C95-7DBD7B4E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D785-0D0D-8ED1-B562-DB15164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3670F-333A-4ABF-8452-8FBBAA6C8A4C}"/>
              </a:ext>
            </a:extLst>
          </p:cNvPr>
          <p:cNvSpPr txBox="1"/>
          <p:nvPr/>
        </p:nvSpPr>
        <p:spPr>
          <a:xfrm>
            <a:off x="603922" y="2278141"/>
            <a:ext cx="106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씬에서</a:t>
            </a:r>
            <a:r>
              <a:rPr lang="ko-KR" altLang="en-US" dirty="0"/>
              <a:t> 미리 로드 하지 않아도 어느곳에서 리소스를 먼저 사용해도 올바르게 작동해야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643CD-C1B6-6211-F7D3-45EA90BC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39" y="2826045"/>
            <a:ext cx="7209801" cy="37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1A59-D87B-4213-A961-4412B95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리소스매니저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4DC67-B41E-4360-822B-B4A04929919D}"/>
              </a:ext>
            </a:extLst>
          </p:cNvPr>
          <p:cNvSpPr txBox="1"/>
          <p:nvPr/>
        </p:nvSpPr>
        <p:spPr>
          <a:xfrm>
            <a:off x="510540" y="1690688"/>
            <a:ext cx="1176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리소스 생성을 리소스 매니저를 통해서 생성한다</a:t>
            </a:r>
            <a:r>
              <a:rPr lang="en-US" altLang="ko-KR" dirty="0"/>
              <a:t>. </a:t>
            </a:r>
            <a:r>
              <a:rPr lang="ko-KR" altLang="en-US" dirty="0"/>
              <a:t>파일 경로를 키로 사용하여 컨테이너에서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없으면 생성하여 내부에서는 리소스를 </a:t>
            </a:r>
            <a:r>
              <a:rPr lang="en-US" altLang="ko-KR" dirty="0" err="1"/>
              <a:t>weak_ptr</a:t>
            </a:r>
            <a:r>
              <a:rPr lang="en-US" altLang="ko-KR" dirty="0"/>
              <a:t> </a:t>
            </a:r>
            <a:r>
              <a:rPr lang="ko-KR" altLang="en-US" dirty="0"/>
              <a:t>로 소유하고 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</a:t>
            </a:r>
            <a:r>
              <a:rPr lang="en-US" altLang="ko-KR" dirty="0"/>
              <a:t>(</a:t>
            </a:r>
            <a:r>
              <a:rPr lang="ko-KR" altLang="en-US" dirty="0" err="1"/>
              <a:t>참조카운터</a:t>
            </a:r>
            <a:r>
              <a:rPr lang="ko-KR" altLang="en-US" dirty="0"/>
              <a:t> 증가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있으면 메모리에 아직 유효한지 확인후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전달하여 공유한다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6C966-5003-87EF-5A1A-EAC1BFA5064D}"/>
              </a:ext>
            </a:extLst>
          </p:cNvPr>
          <p:cNvGrpSpPr/>
          <p:nvPr/>
        </p:nvGrpSpPr>
        <p:grpSpPr>
          <a:xfrm>
            <a:off x="1358516" y="2952235"/>
            <a:ext cx="7448933" cy="1714500"/>
            <a:chOff x="4685916" y="3734494"/>
            <a:chExt cx="7448933" cy="1714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8F7BDA-C7CE-842A-C4E9-219A0632C9E3}"/>
                </a:ext>
              </a:extLst>
            </p:cNvPr>
            <p:cNvSpPr/>
            <p:nvPr/>
          </p:nvSpPr>
          <p:spPr>
            <a:xfrm>
              <a:off x="4685916" y="3734494"/>
              <a:ext cx="7321933" cy="171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65ECDB-13DA-4EF1-8621-522A6A78C998}"/>
                </a:ext>
              </a:extLst>
            </p:cNvPr>
            <p:cNvSpPr/>
            <p:nvPr/>
          </p:nvSpPr>
          <p:spPr>
            <a:xfrm>
              <a:off x="4812916" y="3806914"/>
              <a:ext cx="732193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class ResourceManager</a:t>
              </a:r>
            </a:p>
            <a:p>
              <a:r>
                <a:rPr lang="ko-KR" altLang="en-US" sz="1200" dirty="0"/>
                <a:t>{</a:t>
              </a:r>
            </a:p>
            <a:p>
              <a:r>
                <a:rPr lang="ko-KR" altLang="en-US" sz="1200" dirty="0"/>
                <a:t>     // Container</a:t>
              </a:r>
            </a:p>
            <a:p>
              <a:r>
                <a:rPr lang="ko-KR" altLang="en-US" sz="1200" dirty="0"/>
                <a:t>     std::map&lt;std::string, std::</a:t>
              </a:r>
              <a:r>
                <a:rPr lang="ko-KR" altLang="en-US" sz="1200" dirty="0" err="1"/>
                <a:t>weak_ptr</a:t>
              </a:r>
              <a:r>
                <a:rPr lang="ko-KR" altLang="en-US" sz="1200" dirty="0"/>
                <a:t>&lt;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m</a:t>
              </a:r>
              <a:r>
                <a:rPr lang="ko-KR" altLang="en-US" sz="1200" dirty="0"/>
                <a:t>_</a:t>
              </a:r>
              <a:r>
                <a:rPr lang="en-US" altLang="ko-KR" sz="1200" dirty="0" err="1"/>
                <a:t>mapBitmaps</a:t>
              </a:r>
              <a:r>
                <a:rPr lang="ko-KR" altLang="en-US" sz="1200" dirty="0"/>
                <a:t>;</a:t>
              </a:r>
            </a:p>
            <a:p>
              <a:r>
                <a:rPr lang="ko-KR" altLang="en-US" sz="1200" dirty="0"/>
                <a:t>     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// </a:t>
              </a:r>
              <a:r>
                <a:rPr lang="en-US" altLang="ko-KR" sz="1200" dirty="0"/>
                <a:t>bitmap</a:t>
              </a:r>
              <a:r>
                <a:rPr lang="ko-KR" altLang="en-US" sz="1200" dirty="0"/>
                <a:t> 파일 경로로 </a:t>
              </a:r>
              <a:r>
                <a:rPr lang="en-US" altLang="ko-KR" sz="1200" dirty="0" err="1"/>
                <a:t>shared_ptr</a:t>
              </a:r>
              <a:r>
                <a:rPr lang="ko-KR" altLang="en-US" sz="1200" dirty="0"/>
                <a:t>얻기</a:t>
              </a:r>
            </a:p>
            <a:p>
              <a:r>
                <a:rPr lang="ko-KR" altLang="en-US" sz="1200" dirty="0"/>
                <a:t>     std::</a:t>
              </a:r>
              <a:r>
                <a:rPr lang="ko-KR" altLang="en-US" sz="1200" dirty="0" err="1"/>
                <a:t>shared_ptr</a:t>
              </a:r>
              <a:r>
                <a:rPr lang="ko-KR" altLang="en-US" sz="1200" dirty="0"/>
                <a:t>&lt;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BitmapResource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Create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(std::string filePath);</a:t>
              </a:r>
            </a:p>
            <a:p>
              <a:r>
                <a:rPr lang="ko-KR" altLang="en-US" sz="1200" dirty="0"/>
                <a:t>}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C2C8CC-E24C-27EF-3FA4-BE3C54F97821}"/>
              </a:ext>
            </a:extLst>
          </p:cNvPr>
          <p:cNvSpPr txBox="1"/>
          <p:nvPr/>
        </p:nvSpPr>
        <p:spPr>
          <a:xfrm>
            <a:off x="979900" y="5167312"/>
            <a:ext cx="10240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en-US" altLang="ko-KR" sz="1200" dirty="0"/>
              <a:t>resource = </a:t>
            </a:r>
            <a:r>
              <a:rPr lang="en-US" altLang="ko-KR" sz="1200" dirty="0" err="1"/>
              <a:t>ResourceManager</a:t>
            </a:r>
            <a:r>
              <a:rPr lang="en-US" altLang="ko-KR" sz="1200" dirty="0"/>
              <a:t>::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(“../Resource/</a:t>
            </a:r>
            <a:r>
              <a:rPr lang="en-US" altLang="ko-KR" sz="1200" dirty="0" err="1"/>
              <a:t>test.fbx</a:t>
            </a:r>
            <a:r>
              <a:rPr lang="en-US" altLang="ko-KR" sz="1200" dirty="0"/>
              <a:t>“);</a:t>
            </a:r>
          </a:p>
          <a:p>
            <a:endParaRPr lang="en-US" altLang="ko-KR" sz="1200" dirty="0"/>
          </a:p>
          <a:p>
            <a:r>
              <a:rPr lang="ko-KR" altLang="en-US" sz="1200" dirty="0"/>
              <a:t>대입연산자로 </a:t>
            </a:r>
            <a:r>
              <a:rPr lang="ko-KR" altLang="en-US" sz="1200" dirty="0" err="1"/>
              <a:t>복사할때</a:t>
            </a:r>
            <a:r>
              <a:rPr lang="ko-KR" altLang="en-US" sz="1200" dirty="0"/>
              <a:t> 레퍼런스 카운터 증가 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ko-KR" altLang="en-US" sz="1200" dirty="0" err="1"/>
              <a:t>파괴될때</a:t>
            </a:r>
            <a:r>
              <a:rPr lang="ko-KR" altLang="en-US" sz="1200" dirty="0"/>
              <a:t> 레퍼런스 카운터 감소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게임 오브젝트 또는 컴포넌트 또는 월드</a:t>
            </a:r>
            <a:r>
              <a:rPr lang="en-US" altLang="ko-KR" sz="1200" dirty="0"/>
              <a:t>(Scene)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첫번째만 실제로 파일 읽어 처리하고 이후에는 </a:t>
            </a:r>
            <a:r>
              <a:rPr lang="en-US" altLang="ko-KR" sz="1200" dirty="0" err="1"/>
              <a:t>weak_ptr</a:t>
            </a:r>
            <a:r>
              <a:rPr lang="en-US" altLang="ko-KR" sz="1200" dirty="0"/>
              <a:t>::lock 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 </a:t>
            </a:r>
            <a:r>
              <a:rPr lang="ko-KR" altLang="en-US" sz="1200" dirty="0"/>
              <a:t>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shared_ptr</a:t>
            </a:r>
            <a:r>
              <a:rPr lang="ko-KR" altLang="en-US" sz="1200" dirty="0"/>
              <a:t> 객체 중에서 가장 마지막에 파괴되는 순간에 실제 메모리를 해제한다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2CBA4-17F2-CDD9-5F7A-57362CBDCFE1}"/>
              </a:ext>
            </a:extLst>
          </p:cNvPr>
          <p:cNvSpPr/>
          <p:nvPr/>
        </p:nvSpPr>
        <p:spPr>
          <a:xfrm>
            <a:off x="838200" y="1474311"/>
            <a:ext cx="9186333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A5E00-9831-47FC-84D1-8D75062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매니저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39BFD-0F98-4581-AD1E-2DF94C103D4D}"/>
              </a:ext>
            </a:extLst>
          </p:cNvPr>
          <p:cNvSpPr/>
          <p:nvPr/>
        </p:nvSpPr>
        <p:spPr>
          <a:xfrm>
            <a:off x="895994" y="1474311"/>
            <a:ext cx="9585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ResourceManager::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(std::string filePath)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// 키로 이미 만들어진 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 가 있는지 찾는다.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::string key = filePath;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 it 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.find(key);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(it !=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   {</a:t>
            </a:r>
          </a:p>
          <a:p>
            <a:r>
              <a:rPr lang="en-US" altLang="ko-KR" sz="1200" dirty="0"/>
              <a:t>          if (!it-&gt;</a:t>
            </a:r>
            <a:r>
              <a:rPr lang="en-US" altLang="ko-KR" sz="1200" dirty="0" err="1"/>
              <a:t>second.expired</a:t>
            </a:r>
            <a:r>
              <a:rPr lang="en-US" altLang="ko-KR" sz="1200" dirty="0"/>
              <a:t>())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!=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std::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 = it-&gt;</a:t>
            </a:r>
            <a:r>
              <a:rPr lang="en-US" altLang="ko-KR" sz="1200" dirty="0" err="1"/>
              <a:t>second.lock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   return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  else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==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m_ </a:t>
            </a:r>
            <a:r>
              <a:rPr lang="en-US" altLang="ko-KR" sz="1200" dirty="0" err="1"/>
              <a:t>mapBitmaps.erase</a:t>
            </a:r>
            <a:r>
              <a:rPr lang="en-US" altLang="ko-KR" sz="1200" dirty="0"/>
              <a:t>(it);</a:t>
            </a:r>
          </a:p>
          <a:p>
            <a:r>
              <a:rPr lang="en-US" altLang="ko-KR" sz="1200" dirty="0"/>
              <a:t>               // </a:t>
            </a:r>
            <a:r>
              <a:rPr lang="ko-KR" altLang="en-US" sz="1200" dirty="0" err="1"/>
              <a:t>리턴하지</a:t>
            </a:r>
            <a:r>
              <a:rPr lang="ko-KR" altLang="en-US" sz="1200" dirty="0"/>
              <a:t> 않고 아래에서 새로 만들어서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          }</a:t>
            </a:r>
          </a:p>
          <a:p>
            <a:r>
              <a:rPr lang="ko-KR" altLang="en-US" sz="1200" dirty="0"/>
              <a:t>     }</a:t>
            </a:r>
          </a:p>
          <a:p>
            <a:r>
              <a:rPr lang="ko-KR" altLang="en-US" sz="1200" dirty="0"/>
              <a:t>     // 없거나 유효하지 않으면 새로 만든다.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::filesystem::path path = ToWString(string(filePath));	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= std::</a:t>
            </a:r>
            <a:r>
              <a:rPr lang="ko-KR" altLang="en-US" sz="1200" dirty="0" err="1"/>
              <a:t>make_shared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&gt;();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&gt;Create(filePath.c_str()); </a:t>
            </a:r>
            <a:r>
              <a:rPr lang="en-US" altLang="ko-KR" sz="1200" dirty="0"/>
              <a:t>// </a:t>
            </a:r>
            <a:r>
              <a:rPr lang="ko-KR" altLang="en-US" sz="1200" dirty="0"/>
              <a:t>내부에서 파일을 읽고 데이터를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[key] =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1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err="1"/>
              <a:t>DemoResourceSharing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클래스를 사용하여 비트맵을 출력하는 되는 장면을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공유하는 클래스 설계를 하고 키보드 특정 키로 오브젝트 수를 늘리고 줄이면서</a:t>
            </a:r>
            <a:endParaRPr lang="en-US" altLang="ko-KR" dirty="0"/>
          </a:p>
          <a:p>
            <a:r>
              <a:rPr lang="ko-KR" altLang="en-US" dirty="0"/>
              <a:t>비디오 램의 사용량을 출력한다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D2DRender::</a:t>
            </a:r>
            <a:r>
              <a:rPr lang="en-US" altLang="ko-KR" sz="180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GetUsedVRAM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참고한다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859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Cascadia Mono</vt:lpstr>
      <vt:lpstr>Office 테마</vt:lpstr>
      <vt:lpstr>2D 게임 프로그래밍</vt:lpstr>
      <vt:lpstr>학습목표</vt:lpstr>
      <vt:lpstr>인스턴스 데이터와  공유데이터</vt:lpstr>
      <vt:lpstr>스마트 포인터</vt:lpstr>
      <vt:lpstr>PowerPoint 프레젠테이션</vt:lpstr>
      <vt:lpstr>리소스매니저</vt:lpstr>
      <vt:lpstr>리소스 매니저</vt:lpstr>
      <vt:lpstr>실습 DemoResourceSharing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이동원</cp:lastModifiedBy>
  <cp:revision>555</cp:revision>
  <dcterms:created xsi:type="dcterms:W3CDTF">2023-06-10T16:15:34Z</dcterms:created>
  <dcterms:modified xsi:type="dcterms:W3CDTF">2025-06-26T04:51:32Z</dcterms:modified>
</cp:coreProperties>
</file>