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4" r:id="rId6"/>
    <p:sldId id="278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6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838200" y="2313829"/>
            <a:ext cx="10209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유니티 의 </a:t>
            </a:r>
            <a:r>
              <a:rPr lang="en-US" altLang="ko-KR" dirty="0"/>
              <a:t>Sprite Sheet</a:t>
            </a:r>
            <a:r>
              <a:rPr lang="ko-KR" altLang="en-US" dirty="0"/>
              <a:t>와 </a:t>
            </a:r>
            <a:r>
              <a:rPr lang="en-US" altLang="ko-KR" dirty="0"/>
              <a:t>Animation Clip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Export , Import</a:t>
            </a:r>
            <a:r>
              <a:rPr lang="ko-KR" altLang="en-US" dirty="0"/>
              <a:t>를 위한 </a:t>
            </a:r>
            <a:r>
              <a:rPr lang="en-US" altLang="ko-KR" dirty="0"/>
              <a:t>Struct </a:t>
            </a:r>
            <a:r>
              <a:rPr lang="ko-KR" altLang="en-US" dirty="0"/>
              <a:t>를 설계합니다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유니티와 </a:t>
            </a:r>
            <a:r>
              <a:rPr lang="ko-KR" altLang="en-US" dirty="0" err="1"/>
              <a:t>언리얼</a:t>
            </a:r>
            <a:r>
              <a:rPr lang="ko-KR" altLang="en-US" dirty="0"/>
              <a:t> 컴포넌트를 비교합니다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 </a:t>
            </a:r>
            <a:r>
              <a:rPr lang="ko-KR" altLang="en-US" dirty="0"/>
              <a:t>간단한 애니메이션 변경 실습을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6F3E-8176-1DCE-7B86-6A0DBA552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Sprite Sheet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5FFF89-6E31-B5C3-615F-55F78EA5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69" y="2235245"/>
            <a:ext cx="7748004" cy="44708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2983F4-EDE8-BA29-DD43-5CDC1D9B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52" r="-120"/>
          <a:stretch>
            <a:fillRect/>
          </a:stretch>
        </p:blipFill>
        <p:spPr>
          <a:xfrm>
            <a:off x="3118820" y="2293711"/>
            <a:ext cx="6327878" cy="1206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F796C-9C42-6EF2-04F2-2DE74EA62637}"/>
              </a:ext>
            </a:extLst>
          </p:cNvPr>
          <p:cNvSpPr txBox="1"/>
          <p:nvPr/>
        </p:nvSpPr>
        <p:spPr>
          <a:xfrm>
            <a:off x="699990" y="1608274"/>
            <a:ext cx="712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SpriteSheet</a:t>
            </a:r>
            <a:r>
              <a:rPr lang="en-US" altLang="ko-KR" dirty="0"/>
              <a:t>. </a:t>
            </a:r>
            <a:r>
              <a:rPr lang="ko-KR" altLang="en-US" dirty="0"/>
              <a:t>각 </a:t>
            </a:r>
            <a:r>
              <a:rPr lang="en-US" altLang="ko-KR" dirty="0"/>
              <a:t>Sprite</a:t>
            </a:r>
            <a:r>
              <a:rPr lang="ko-KR" altLang="en-US" dirty="0"/>
              <a:t>의 이름</a:t>
            </a:r>
            <a:r>
              <a:rPr lang="en-US" altLang="ko-KR" dirty="0"/>
              <a:t>,</a:t>
            </a:r>
            <a:r>
              <a:rPr lang="ko-KR" altLang="en-US" dirty="0"/>
              <a:t>영역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Pivot</a:t>
            </a:r>
            <a:r>
              <a:rPr lang="ko-KR" altLang="en-US" dirty="0"/>
              <a:t>을 설정 </a:t>
            </a:r>
            <a:r>
              <a:rPr lang="ko-KR" altLang="en-US" dirty="0" err="1"/>
              <a:t>할수있다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E1385A-A837-1E89-A6C5-D96E1805F3B2}"/>
              </a:ext>
            </a:extLst>
          </p:cNvPr>
          <p:cNvCxnSpPr>
            <a:cxnSpLocks/>
          </p:cNvCxnSpPr>
          <p:nvPr/>
        </p:nvCxnSpPr>
        <p:spPr>
          <a:xfrm flipH="1">
            <a:off x="1416685" y="1977606"/>
            <a:ext cx="3987734" cy="36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D785F5-08C8-6A6E-0724-9E0AF94A4DA2}"/>
              </a:ext>
            </a:extLst>
          </p:cNvPr>
          <p:cNvSpPr txBox="1"/>
          <p:nvPr/>
        </p:nvSpPr>
        <p:spPr>
          <a:xfrm>
            <a:off x="8660026" y="5797635"/>
            <a:ext cx="23958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Pivot 0.0~1.0 </a:t>
            </a:r>
            <a:r>
              <a:rPr lang="ko-KR" altLang="en-US" sz="1200" dirty="0"/>
              <a:t>이면 정규화 된 값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Pixel</a:t>
            </a:r>
            <a:r>
              <a:rPr lang="ko-KR" altLang="en-US" sz="1200" dirty="0"/>
              <a:t>값으로 바꾸려면 </a:t>
            </a:r>
            <a:endParaRPr lang="en-US" altLang="ko-KR" sz="1200" dirty="0"/>
          </a:p>
          <a:p>
            <a:r>
              <a:rPr lang="en-US" altLang="ko-KR" sz="1200" dirty="0"/>
              <a:t>116 * 0.3227139 = 37.8358124</a:t>
            </a:r>
          </a:p>
          <a:p>
            <a:r>
              <a:rPr lang="en-US" altLang="ko-KR" sz="1200" dirty="0"/>
              <a:t>103 * 0.0145500 = 1.4965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1EA2E7-4A4E-032B-076E-F0CA5B34B3F4}"/>
              </a:ext>
            </a:extLst>
          </p:cNvPr>
          <p:cNvSpPr/>
          <p:nvPr/>
        </p:nvSpPr>
        <p:spPr>
          <a:xfrm>
            <a:off x="10013768" y="4254915"/>
            <a:ext cx="1173443" cy="95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4104B3-1587-986D-CE26-2CC6BD88FBFF}"/>
              </a:ext>
            </a:extLst>
          </p:cNvPr>
          <p:cNvSpPr txBox="1"/>
          <p:nvPr/>
        </p:nvSpPr>
        <p:spPr>
          <a:xfrm>
            <a:off x="9271902" y="5072442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(0.0,0.0)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C0595-950F-D327-B6F7-DD9895D4D503}"/>
              </a:ext>
            </a:extLst>
          </p:cNvPr>
          <p:cNvSpPr txBox="1"/>
          <p:nvPr/>
        </p:nvSpPr>
        <p:spPr>
          <a:xfrm>
            <a:off x="11129698" y="5210941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(1.0,0.0)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D6338B-7E84-9EC7-8B1C-2F2BCB71E339}"/>
              </a:ext>
            </a:extLst>
          </p:cNvPr>
          <p:cNvSpPr txBox="1"/>
          <p:nvPr/>
        </p:nvSpPr>
        <p:spPr>
          <a:xfrm>
            <a:off x="11234018" y="406771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(1.0,1.0)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E811F-94EF-4B24-7A03-0E07D66BFF7F}"/>
              </a:ext>
            </a:extLst>
          </p:cNvPr>
          <p:cNvSpPr txBox="1"/>
          <p:nvPr/>
        </p:nvSpPr>
        <p:spPr>
          <a:xfrm>
            <a:off x="9295302" y="420621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(0.0,1.0)</a:t>
            </a:r>
            <a:endParaRPr lang="ko-KR" altLang="en-US" sz="12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D490E1-FFFF-33B2-3B1F-696C22C7EF03}"/>
              </a:ext>
            </a:extLst>
          </p:cNvPr>
          <p:cNvCxnSpPr>
            <a:cxnSpLocks/>
          </p:cNvCxnSpPr>
          <p:nvPr/>
        </p:nvCxnSpPr>
        <p:spPr>
          <a:xfrm flipV="1">
            <a:off x="10016929" y="3493638"/>
            <a:ext cx="0" cy="171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4039B4-F022-840A-4321-52F1679910E7}"/>
              </a:ext>
            </a:extLst>
          </p:cNvPr>
          <p:cNvCxnSpPr>
            <a:cxnSpLocks/>
          </p:cNvCxnSpPr>
          <p:nvPr/>
        </p:nvCxnSpPr>
        <p:spPr>
          <a:xfrm>
            <a:off x="10060787" y="5210941"/>
            <a:ext cx="1938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4690E2-62E2-D646-176F-28BEA85031AD}"/>
              </a:ext>
            </a:extLst>
          </p:cNvPr>
          <p:cNvSpPr txBox="1"/>
          <p:nvPr/>
        </p:nvSpPr>
        <p:spPr>
          <a:xfrm>
            <a:off x="9919663" y="2907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F4E5F-FB63-C073-D904-A822F6A57766}"/>
              </a:ext>
            </a:extLst>
          </p:cNvPr>
          <p:cNvSpPr txBox="1"/>
          <p:nvPr/>
        </p:nvSpPr>
        <p:spPr>
          <a:xfrm>
            <a:off x="9604353" y="2542763"/>
            <a:ext cx="234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기본적으로 </a:t>
            </a:r>
            <a:r>
              <a:rPr lang="en-US" altLang="ko-KR" sz="1200" dirty="0"/>
              <a:t>Unity Screen Space </a:t>
            </a:r>
            <a:r>
              <a:rPr lang="ko-KR" altLang="en-US" sz="1200" dirty="0"/>
              <a:t>좌표로 이미지를 그린다</a:t>
            </a:r>
            <a:endParaRPr lang="en-US" altLang="ko-KR" sz="1200" dirty="0"/>
          </a:p>
          <a:p>
            <a:r>
              <a:rPr lang="en-US" altLang="ko-KR" sz="1200" dirty="0"/>
              <a:t>Pivot</a:t>
            </a:r>
            <a:r>
              <a:rPr lang="ko-KR" altLang="en-US" sz="1200" dirty="0"/>
              <a:t>값 만큼 </a:t>
            </a:r>
            <a:r>
              <a:rPr lang="en-US" altLang="ko-KR" sz="1200" dirty="0"/>
              <a:t>– </a:t>
            </a:r>
            <a:r>
              <a:rPr lang="ko-KR" altLang="en-US" sz="1200" dirty="0"/>
              <a:t>위치해서 그린다</a:t>
            </a:r>
          </a:p>
        </p:txBody>
      </p:sp>
      <p:pic>
        <p:nvPicPr>
          <p:cNvPr id="25" name="그래픽 24" descr="낙엽수 윤곽선">
            <a:extLst>
              <a:ext uri="{FF2B5EF4-FFF2-40B4-BE49-F238E27FC236}">
                <a16:creationId xmlns:a16="http://schemas.microsoft.com/office/drawing/2014/main" id="{6CBA375B-D4C4-4887-E401-5A0421437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5639" y="42757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0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A205C-A3D8-B379-6EF2-61494BB0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AnimationClip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3FA9DA-13A5-5EE9-4EB4-24E79BB68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5" y="3055951"/>
            <a:ext cx="9171327" cy="3677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6C3BE5-7773-65FA-9C58-040381CF1296}"/>
              </a:ext>
            </a:extLst>
          </p:cNvPr>
          <p:cNvSpPr txBox="1"/>
          <p:nvPr/>
        </p:nvSpPr>
        <p:spPr>
          <a:xfrm>
            <a:off x="302698" y="1570246"/>
            <a:ext cx="9066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 </a:t>
            </a:r>
            <a:r>
              <a:rPr lang="en-US" altLang="ko-KR" dirty="0" err="1"/>
              <a:t>AnimationClip</a:t>
            </a:r>
            <a:r>
              <a:rPr lang="en-US" altLang="ko-KR" dirty="0"/>
              <a:t> </a:t>
            </a:r>
            <a:r>
              <a:rPr lang="ko-KR" altLang="en-US" dirty="0"/>
              <a:t>은 컴포넌트의 멤버 값을 키프레임 단위로 값을 설정할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public float alpha;                  // </a:t>
            </a:r>
            <a:r>
              <a:rPr lang="ko-KR" altLang="en-US" dirty="0"/>
              <a:t>애니메이션 가능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 private float size; // </a:t>
            </a:r>
            <a:r>
              <a:rPr lang="ko-KR" altLang="en-US" dirty="0"/>
              <a:t>애니메이션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아래는 사용할 </a:t>
            </a:r>
            <a:r>
              <a:rPr lang="en-US" altLang="ko-KR" dirty="0"/>
              <a:t>Sprite</a:t>
            </a:r>
            <a:r>
              <a:rPr lang="ko-KR" altLang="en-US" dirty="0"/>
              <a:t>를 키프레임 단위로 변경하는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0C3CE9-3482-80C1-F3AE-92F2FDCFEE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953" r="-120" b="25721"/>
          <a:stretch>
            <a:fillRect/>
          </a:stretch>
        </p:blipFill>
        <p:spPr>
          <a:xfrm>
            <a:off x="5864122" y="2150417"/>
            <a:ext cx="6327878" cy="234590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F66FF9-3629-7A7F-3344-33520C566BC0}"/>
              </a:ext>
            </a:extLst>
          </p:cNvPr>
          <p:cNvCxnSpPr>
            <a:cxnSpLocks/>
          </p:cNvCxnSpPr>
          <p:nvPr/>
        </p:nvCxnSpPr>
        <p:spPr>
          <a:xfrm flipV="1">
            <a:off x="7725103" y="3108960"/>
            <a:ext cx="1267548" cy="6053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A469F1-3D28-8E7C-5AB1-29E9FEFC3BB1}"/>
              </a:ext>
            </a:extLst>
          </p:cNvPr>
          <p:cNvSpPr txBox="1"/>
          <p:nvPr/>
        </p:nvSpPr>
        <p:spPr>
          <a:xfrm>
            <a:off x="8968806" y="2895809"/>
            <a:ext cx="29129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B050"/>
                </a:solidFill>
              </a:rPr>
              <a:t>유니티 내부에서는 </a:t>
            </a:r>
            <a:r>
              <a:rPr lang="en-US" altLang="ko-KR" sz="1000" dirty="0">
                <a:solidFill>
                  <a:srgbClr val="00B050"/>
                </a:solidFill>
              </a:rPr>
              <a:t>sprite </a:t>
            </a:r>
            <a:r>
              <a:rPr lang="ko-KR" altLang="en-US" sz="1000" dirty="0">
                <a:solidFill>
                  <a:srgbClr val="00B050"/>
                </a:solidFill>
              </a:rPr>
              <a:t>마다 텍스처가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다를 수 있지만 하나의 </a:t>
            </a:r>
            <a:r>
              <a:rPr lang="en-US" altLang="ko-KR" sz="1000" dirty="0">
                <a:solidFill>
                  <a:srgbClr val="00B050"/>
                </a:solidFill>
              </a:rPr>
              <a:t>Animation</a:t>
            </a:r>
            <a:r>
              <a:rPr lang="ko-KR" altLang="en-US" sz="1000" dirty="0">
                <a:solidFill>
                  <a:srgbClr val="00B050"/>
                </a:solidFill>
              </a:rPr>
              <a:t>에는 </a:t>
            </a:r>
            <a:endParaRPr lang="en-US" altLang="ko-KR" sz="1000" dirty="0">
              <a:solidFill>
                <a:srgbClr val="00B050"/>
              </a:solidFill>
            </a:endParaRPr>
          </a:p>
          <a:p>
            <a:r>
              <a:rPr lang="ko-KR" altLang="en-US" sz="1000" dirty="0">
                <a:solidFill>
                  <a:srgbClr val="00B050"/>
                </a:solidFill>
              </a:rPr>
              <a:t>보통 같은 텍스처를 사용하여 </a:t>
            </a:r>
            <a:r>
              <a:rPr lang="en-US" altLang="ko-KR" sz="1000" dirty="0">
                <a:solidFill>
                  <a:srgbClr val="00B050"/>
                </a:solidFill>
              </a:rPr>
              <a:t>animation</a:t>
            </a:r>
            <a:r>
              <a:rPr lang="ko-KR" altLang="en-US" sz="1000" dirty="0">
                <a:solidFill>
                  <a:srgbClr val="00B050"/>
                </a:solidFill>
              </a:rPr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415439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63A53-2815-6B5F-9883-019C4CD0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공유 데이터 설계 참고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6EBD3-3139-A8E8-7026-449C876B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41" y="1455842"/>
            <a:ext cx="6917156" cy="53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600CB-6C8D-CA35-7F33-7ACFE47D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컴포넌트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82A1FA-60CB-964C-FB5D-15889FC09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89" y="2907162"/>
            <a:ext cx="3577044" cy="3844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3806A4-F3D3-9C92-FF56-213AE4C9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24" y="3157319"/>
            <a:ext cx="4585502" cy="35184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D2C05-4783-4A95-6600-838BE70DBEC8}"/>
              </a:ext>
            </a:extLst>
          </p:cNvPr>
          <p:cNvSpPr txBox="1"/>
          <p:nvPr/>
        </p:nvSpPr>
        <p:spPr>
          <a:xfrm>
            <a:off x="290085" y="1690688"/>
            <a:ext cx="60643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유니티는 </a:t>
            </a:r>
            <a:r>
              <a:rPr lang="en-US" altLang="ko-KR" dirty="0"/>
              <a:t>Animator</a:t>
            </a:r>
            <a:r>
              <a:rPr lang="ko-KR" altLang="en-US" dirty="0"/>
              <a:t>가 </a:t>
            </a:r>
            <a:r>
              <a:rPr lang="en-US" altLang="ko-KR" dirty="0" err="1"/>
              <a:t>SpriteRender</a:t>
            </a:r>
            <a:r>
              <a:rPr lang="ko-KR" altLang="en-US" dirty="0"/>
              <a:t>를 참조하여 설정</a:t>
            </a:r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 </a:t>
            </a:r>
            <a:r>
              <a:rPr lang="ko-KR" altLang="en-US" dirty="0"/>
              <a:t>내부에 </a:t>
            </a:r>
            <a:r>
              <a:rPr lang="en-US" altLang="ko-KR" dirty="0"/>
              <a:t>FSM</a:t>
            </a:r>
            <a:r>
              <a:rPr lang="ko-KR" altLang="en-US" dirty="0"/>
              <a:t> 기능을 포함한다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FSM</a:t>
            </a:r>
            <a:r>
              <a:rPr lang="ko-KR" altLang="en-US" dirty="0"/>
              <a:t>을 초기화하기 위한 데이터 </a:t>
            </a:r>
            <a:r>
              <a:rPr lang="en-US" altLang="ko-KR" dirty="0" err="1"/>
              <a:t>AnimationController</a:t>
            </a:r>
            <a:r>
              <a:rPr lang="ko-KR" altLang="en-US" dirty="0"/>
              <a:t>필수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0D828-9EFF-553F-B0B0-E83C3803CD38}"/>
              </a:ext>
            </a:extLst>
          </p:cNvPr>
          <p:cNvSpPr txBox="1"/>
          <p:nvPr/>
        </p:nvSpPr>
        <p:spPr>
          <a:xfrm>
            <a:off x="6692624" y="1753749"/>
            <a:ext cx="5440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언리얼은</a:t>
            </a:r>
            <a:r>
              <a:rPr lang="ko-KR" altLang="en-US" dirty="0"/>
              <a:t> 이미지 출력과 애니메이션 출력 상속구현</a:t>
            </a:r>
            <a:endParaRPr lang="en-US" altLang="ko-KR" dirty="0"/>
          </a:p>
          <a:p>
            <a:r>
              <a:rPr lang="en-US" altLang="ko-KR" dirty="0"/>
              <a:t>FSM</a:t>
            </a:r>
            <a:r>
              <a:rPr lang="ko-KR" altLang="en-US" dirty="0"/>
              <a:t>은 프로그래머가 자체 </a:t>
            </a:r>
            <a:r>
              <a:rPr lang="ko-KR" altLang="en-US" dirty="0" err="1"/>
              <a:t>구현해야함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Demo Animation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7503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리소스 매니저를 통해 </a:t>
            </a:r>
            <a:r>
              <a:rPr lang="en-US" altLang="ko-KR" dirty="0" err="1"/>
              <a:t>SpriteSheet</a:t>
            </a:r>
            <a:r>
              <a:rPr lang="en-US" altLang="ko-KR" dirty="0"/>
              <a:t> , </a:t>
            </a:r>
            <a:r>
              <a:rPr lang="en-US" altLang="ko-KR" dirty="0" err="1"/>
              <a:t>AnimationClip</a:t>
            </a:r>
            <a:r>
              <a:rPr lang="ko-KR" altLang="en-US" dirty="0"/>
              <a:t>을 생성하고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Animator </a:t>
            </a:r>
            <a:r>
              <a:rPr lang="ko-KR" altLang="en-US" dirty="0"/>
              <a:t>또는 </a:t>
            </a:r>
            <a:r>
              <a:rPr lang="en-US" altLang="ko-KR" dirty="0" err="1"/>
              <a:t>AnimationRender</a:t>
            </a:r>
            <a:r>
              <a:rPr lang="ko-KR" altLang="en-US" dirty="0"/>
              <a:t>를 만들어 필요한 데이터를 설정한다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키를</a:t>
            </a:r>
            <a:r>
              <a:rPr lang="en-US" altLang="ko-KR" dirty="0"/>
              <a:t> </a:t>
            </a:r>
            <a:r>
              <a:rPr lang="ko-KR" altLang="en-US" dirty="0"/>
              <a:t>누르면 애니메이션을 바꿀 수 있도록 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C644BE-C409-2CF9-B7DD-C0ECE353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619" y="3406482"/>
            <a:ext cx="2979045" cy="21941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E21F26-0BAF-1C29-9627-A7D89F94CC5E}"/>
              </a:ext>
            </a:extLst>
          </p:cNvPr>
          <p:cNvSpPr/>
          <p:nvPr/>
        </p:nvSpPr>
        <p:spPr>
          <a:xfrm>
            <a:off x="736503" y="4042279"/>
            <a:ext cx="3607152" cy="1526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Scene/Component/App</a:t>
            </a:r>
          </a:p>
          <a:p>
            <a:pPr algn="ctr"/>
            <a:r>
              <a:rPr lang="en-US" altLang="ko-KR" sz="1400" dirty="0"/>
              <a:t>--------------------------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err="1"/>
              <a:t>Shared_ptr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SpriteSheet</a:t>
            </a:r>
            <a:r>
              <a:rPr lang="en-US" altLang="ko-KR" sz="1400" dirty="0"/>
              <a:t>&gt; Texture</a:t>
            </a:r>
          </a:p>
          <a:p>
            <a:pPr algn="ctr"/>
            <a:r>
              <a:rPr lang="en-US" altLang="ko-KR" sz="1400" dirty="0" err="1"/>
              <a:t>Shared_ptr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AnimationClip</a:t>
            </a:r>
            <a:r>
              <a:rPr lang="en-US" altLang="ko-KR" sz="1400" dirty="0"/>
              <a:t>&gt; run;</a:t>
            </a:r>
          </a:p>
          <a:p>
            <a:pPr algn="ctr"/>
            <a:r>
              <a:rPr lang="en-US" altLang="ko-KR" sz="1400" dirty="0" err="1"/>
              <a:t>Shared_ptr</a:t>
            </a:r>
            <a:r>
              <a:rPr lang="en-US" altLang="ko-KR" sz="1400" dirty="0"/>
              <a:t>&lt;</a:t>
            </a:r>
            <a:r>
              <a:rPr lang="en-US" altLang="ko-KR" sz="1400" dirty="0" err="1"/>
              <a:t>AnimationClip</a:t>
            </a:r>
            <a:r>
              <a:rPr lang="en-US" altLang="ko-KR" sz="1400" dirty="0"/>
              <a:t>&gt; Idle;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A692FF7-BD4D-D9CC-58F7-2E7E1098938D}"/>
              </a:ext>
            </a:extLst>
          </p:cNvPr>
          <p:cNvCxnSpPr/>
          <p:nvPr/>
        </p:nvCxnSpPr>
        <p:spPr>
          <a:xfrm flipV="1">
            <a:off x="4096187" y="4048585"/>
            <a:ext cx="1759432" cy="75674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ACC321-75DD-C9A6-38C1-B715B87C025E}"/>
              </a:ext>
            </a:extLst>
          </p:cNvPr>
          <p:cNvCxnSpPr>
            <a:cxnSpLocks/>
          </p:cNvCxnSpPr>
          <p:nvPr/>
        </p:nvCxnSpPr>
        <p:spPr>
          <a:xfrm flipV="1">
            <a:off x="4021564" y="5152171"/>
            <a:ext cx="1786453" cy="22176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254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 게임 프로그래밍</vt:lpstr>
      <vt:lpstr>학습목표</vt:lpstr>
      <vt:lpstr>Sprite Sheet</vt:lpstr>
      <vt:lpstr>AnimationClip</vt:lpstr>
      <vt:lpstr>공유 데이터 설계 참고</vt:lpstr>
      <vt:lpstr>관련 컴포넌트 비교</vt:lpstr>
      <vt:lpstr>실습 Demo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403</cp:revision>
  <dcterms:created xsi:type="dcterms:W3CDTF">2023-06-10T16:15:34Z</dcterms:created>
  <dcterms:modified xsi:type="dcterms:W3CDTF">2025-06-29T21:01:43Z</dcterms:modified>
</cp:coreProperties>
</file>