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7" r:id="rId4"/>
    <p:sldId id="279" r:id="rId5"/>
    <p:sldId id="278" r:id="rId6"/>
    <p:sldId id="263" r:id="rId7"/>
    <p:sldId id="264" r:id="rId8"/>
    <p:sldId id="275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64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3FA63B-36C7-83C7-858A-10B5384CD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BDE97F-E814-E76F-E365-33CEDD571A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55BD2-44B5-3C80-E39E-361780A06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860366-E453-03B7-4DFE-CF272BD2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DA7E48-EBCA-1C81-C0C4-F2C43201E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4B0F7-9492-7D2F-208E-3EDAE3D3F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07E1DC-808A-0489-D144-87D589EDD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605E7D-F2B5-70AB-17D6-D7E5B507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888CB9-99AF-B9AE-385C-04CDF5244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54AC25-12A1-AC7B-40B9-D0B35F0FB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C0B1DA-0ED3-CC65-34B6-C104AA53A0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5DA982-1FA4-C3E2-8527-1F54819AB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450902-6A55-9CE9-953D-4651031EF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54BB72-966D-8A49-7A3F-FEEE3D6D9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54A62D-984D-C4A6-2FDC-42815BA27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870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F99FA-650A-0E95-0F86-972748266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0C3C82-F907-17A9-9F4D-0FB285985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F95AB4-FAD0-9A48-599C-FA4D8C1B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6AC94E-9CB2-AF25-3C62-7D4AF0A50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B6403F-F841-8546-EC5F-ED658B71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815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A8551-7051-32E9-E681-50D8A91F5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AAEDB-1A76-0384-D655-C33A40B8E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0E328-F668-09C7-419D-04060EA8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562978-28A1-25B9-EB12-5973DF8BC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538537-E21B-DB32-403E-4521D8E6A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493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177E4-9BCE-5465-5E28-D689C971A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D56FD8-1E72-AA28-0416-EC36FF2DF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5F5938-6723-7040-703D-966F62ABC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13953-B086-9DF2-3EE3-35013C91C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9ED7EC-DF48-B3BF-9D10-13957C273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B296AD-710F-63A7-C3F5-199D2E2E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60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EFD996-ACA6-A4FC-CE37-E0ECD428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FA4963-5363-0D90-1801-7F3C8D7532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AB4316-7E66-16DC-E585-BB310ED68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1529CC-124A-52EF-F18E-A1320E2D68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54E9DB-58B3-1151-8AED-B12F3ECAC4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DE00D2-00D8-CB96-D7F8-B7DF2FA0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FAB24DA-E494-D59B-626C-FD00E9C2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61C2013-AFA1-C6C2-0611-59B7E0748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72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711C47-D884-B9F9-D44A-3333C3A6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B7B11B-CC74-1566-423F-6F44B769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A1B7790-33EF-36FA-AAE8-0AD0992EA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FC5E791-385B-9B64-AF0E-60C03161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676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BB31D2-2941-F628-65A8-A719D4AC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779CB-14CA-0799-C67C-0F61361A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115CC-BE94-8704-8B59-947791EC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02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E9298B-0625-6606-83E4-A9C7C10D9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6C10F-A6D1-DC61-2D1F-BB147D991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C2A2C3-F6C5-5D5A-616B-CB58E66C11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0C9860-09C0-2733-3EA7-C042BE02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54D81F-C308-511F-BDAB-2DB34550E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3DBC52-0C10-DA1E-2E47-BCF00791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92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FCB3F-0A22-3B37-EA3A-76E6B38A6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789154-A72B-8B7C-F637-1ACEEE24FD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118D2C-076F-C4F9-4681-AB4B8CCFF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9854F7-AB74-2BAF-5B5C-013272F2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569F16-6D58-9E62-9882-E0C01BD2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C89DEF-E742-F259-F10A-D8262605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33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CC42D6E-EE0F-4ED4-A496-D0CA9EE8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5B468B-ACBC-E72E-E548-00011BE42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45C40A-CF1A-DFBC-9B81-8D83E582F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6C24-BA81-44B6-8660-FA372B1023A4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01535-BFEC-75E3-8A94-2B69606787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98BFFF-B84D-B26E-3617-6274E944F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65874-7B21-4935-B575-F7B167FD68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516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163A6-DD9D-A5ED-EF67-16DBDD7987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2D </a:t>
            </a:r>
            <a:r>
              <a:rPr lang="ko-KR" altLang="en-US" dirty="0"/>
              <a:t>게임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E3F54B-5D30-ADA6-3CFC-F296C24F4F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자원 공유 </a:t>
            </a:r>
            <a:r>
              <a:rPr lang="en-US" altLang="ko-KR" dirty="0"/>
              <a:t>(</a:t>
            </a:r>
            <a:r>
              <a:rPr lang="en-US" altLang="ko-KR" dirty="0" err="1"/>
              <a:t>ResourceManager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5293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104A57-7803-415E-645E-F1C115E99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F49223-AC86-C90A-3018-B3B2EDEC11EE}"/>
              </a:ext>
            </a:extLst>
          </p:cNvPr>
          <p:cNvSpPr txBox="1"/>
          <p:nvPr/>
        </p:nvSpPr>
        <p:spPr>
          <a:xfrm>
            <a:off x="309563" y="1949497"/>
            <a:ext cx="11770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자원 공유가 필요한 상황을 이해합니다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스마트 포인터 </a:t>
            </a:r>
            <a:r>
              <a:rPr lang="en-US" altLang="ko-KR" dirty="0"/>
              <a:t>( </a:t>
            </a:r>
            <a:r>
              <a:rPr lang="en-US" altLang="ko-KR" dirty="0" err="1"/>
              <a:t>shared_ptr</a:t>
            </a:r>
            <a:r>
              <a:rPr lang="en-US" altLang="ko-KR" dirty="0"/>
              <a:t> , </a:t>
            </a:r>
            <a:r>
              <a:rPr lang="en-US" altLang="ko-KR" dirty="0" err="1"/>
              <a:t>weak_ptr</a:t>
            </a:r>
            <a:r>
              <a:rPr lang="en-US" altLang="ko-KR" dirty="0"/>
              <a:t> ) </a:t>
            </a:r>
            <a:r>
              <a:rPr lang="ko-KR" altLang="en-US" dirty="0"/>
              <a:t>를 통한 일관된 클래스 인스턴스 참조카운트 관리 방식을 알아봅니다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/>
              <a:t>이미지를 </a:t>
            </a:r>
            <a:r>
              <a:rPr lang="ko-KR" altLang="en-US" dirty="0"/>
              <a:t>생성하고 공유할 때 </a:t>
            </a:r>
            <a:r>
              <a:rPr lang="ko-KR" altLang="en-US" b="1" dirty="0"/>
              <a:t>참조 카운터로 수명을 관리</a:t>
            </a:r>
            <a:r>
              <a:rPr lang="ko-KR" altLang="en-US" dirty="0"/>
              <a:t> 합니다</a:t>
            </a:r>
            <a:endParaRPr lang="en-US" altLang="ko-KR" dirty="0"/>
          </a:p>
          <a:p>
            <a:pPr marL="342900" indent="-342900">
              <a:buAutoNum type="arabicPeriod" startAt="3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6824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DBE2B-1670-7B74-A061-F114780D7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데이터와  공유데이터</a:t>
            </a:r>
          </a:p>
        </p:txBody>
      </p:sp>
      <p:pic>
        <p:nvPicPr>
          <p:cNvPr id="3" name="Picture 12" descr="메이플스토리 플래시게임 Maplestory - 겜돌이">
            <a:extLst>
              <a:ext uri="{FF2B5EF4-FFF2-40B4-BE49-F238E27FC236}">
                <a16:creationId xmlns:a16="http://schemas.microsoft.com/office/drawing/2014/main" id="{2FA18418-9A86-B99F-927A-BFE6CB32D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903" y="2548490"/>
            <a:ext cx="4176214" cy="3579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E28EF07-56E1-7662-B1E9-F11D6F659972}"/>
              </a:ext>
            </a:extLst>
          </p:cNvPr>
          <p:cNvSpPr txBox="1"/>
          <p:nvPr/>
        </p:nvSpPr>
        <p:spPr>
          <a:xfrm>
            <a:off x="5378215" y="2619610"/>
            <a:ext cx="55210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몬스터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 </a:t>
            </a:r>
            <a:r>
              <a:rPr lang="en-US" altLang="ko-KR" sz="1400" dirty="0"/>
              <a:t>, </a:t>
            </a:r>
            <a:r>
              <a:rPr lang="ko-KR" altLang="en-US" sz="1400" dirty="0"/>
              <a:t>이동 로직</a:t>
            </a:r>
            <a:endParaRPr lang="en-US" altLang="ko-KR" sz="1400" dirty="0"/>
          </a:p>
          <a:p>
            <a:r>
              <a:rPr lang="ko-KR" altLang="en-US" sz="1400" dirty="0"/>
              <a:t>플레이어</a:t>
            </a:r>
            <a:r>
              <a:rPr lang="en-US" altLang="ko-KR" sz="1400" dirty="0"/>
              <a:t>: </a:t>
            </a:r>
            <a:r>
              <a:rPr lang="ko-KR" altLang="en-US" sz="1400" dirty="0"/>
              <a:t>애니메이션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충돌 영역 감지 </a:t>
            </a:r>
            <a:r>
              <a:rPr lang="en-US" altLang="ko-KR" sz="1400" dirty="0"/>
              <a:t>,  </a:t>
            </a:r>
            <a:r>
              <a:rPr lang="ko-KR" altLang="en-US" sz="1400" dirty="0"/>
              <a:t>이동 로직</a:t>
            </a:r>
            <a:r>
              <a:rPr lang="en-US" altLang="ko-KR" sz="1400" dirty="0"/>
              <a:t>, </a:t>
            </a:r>
            <a:r>
              <a:rPr lang="ko-KR" altLang="en-US" sz="1400" dirty="0"/>
              <a:t>입력처리</a:t>
            </a:r>
            <a:endParaRPr lang="en-US" altLang="ko-KR" sz="1400" dirty="0"/>
          </a:p>
          <a:p>
            <a:r>
              <a:rPr lang="ko-KR" altLang="en-US" sz="1400" dirty="0"/>
              <a:t>사다리</a:t>
            </a:r>
            <a:r>
              <a:rPr lang="en-US" altLang="ko-KR" sz="1400" dirty="0"/>
              <a:t>: </a:t>
            </a:r>
            <a:r>
              <a:rPr lang="ko-KR" altLang="en-US" sz="1400" dirty="0"/>
              <a:t>이미지 출력 </a:t>
            </a:r>
            <a:r>
              <a:rPr lang="en-US" altLang="ko-KR" sz="1400" dirty="0"/>
              <a:t>, </a:t>
            </a:r>
            <a:r>
              <a:rPr lang="ko-KR" altLang="en-US" sz="1400" dirty="0"/>
              <a:t> 충돌 영역 감지</a:t>
            </a:r>
            <a:endParaRPr lang="en-US" altLang="ko-KR" sz="1400" dirty="0"/>
          </a:p>
          <a:p>
            <a:r>
              <a:rPr lang="ko-KR" altLang="en-US" sz="1400" dirty="0"/>
              <a:t>배경 전체</a:t>
            </a:r>
            <a:r>
              <a:rPr lang="en-US" altLang="ko-KR" sz="1400" dirty="0"/>
              <a:t>: </a:t>
            </a:r>
            <a:r>
              <a:rPr lang="ko-KR" altLang="en-US" sz="1400" dirty="0"/>
              <a:t>화면 전체가 스크롤 되는 배경화면 이미지 출력</a:t>
            </a:r>
            <a:endParaRPr lang="en-US" altLang="ko-KR" sz="1400" dirty="0"/>
          </a:p>
          <a:p>
            <a:r>
              <a:rPr lang="ko-KR" altLang="en-US" sz="1400" dirty="0"/>
              <a:t>배경 작은 것</a:t>
            </a:r>
            <a:r>
              <a:rPr lang="en-US" altLang="ko-KR" sz="1400" dirty="0"/>
              <a:t>: </a:t>
            </a:r>
            <a:r>
              <a:rPr lang="ko-KR" altLang="en-US" sz="1400" dirty="0"/>
              <a:t>월드에 고정된 나무나 </a:t>
            </a:r>
            <a:r>
              <a:rPr lang="ko-KR" altLang="en-US" sz="1400" dirty="0" err="1"/>
              <a:t>풀잎등</a:t>
            </a:r>
            <a:r>
              <a:rPr lang="en-US" altLang="ko-KR" sz="1400" dirty="0"/>
              <a:t>. </a:t>
            </a:r>
            <a:r>
              <a:rPr lang="ko-KR" altLang="en-US" sz="1400" dirty="0"/>
              <a:t>이미지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437AB6-4AB1-E225-B3C4-9FFACBFCA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540" y="4006028"/>
            <a:ext cx="1505160" cy="13432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7890DA-FF36-E33A-CB5F-F05D0E234C31}"/>
              </a:ext>
            </a:extLst>
          </p:cNvPr>
          <p:cNvSpPr/>
          <p:nvPr/>
        </p:nvSpPr>
        <p:spPr>
          <a:xfrm>
            <a:off x="8874760" y="414528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6E9A91E-6F1B-C0FD-6EC0-BFE48FC29431}"/>
              </a:ext>
            </a:extLst>
          </p:cNvPr>
          <p:cNvSpPr/>
          <p:nvPr/>
        </p:nvSpPr>
        <p:spPr>
          <a:xfrm>
            <a:off x="8874760" y="479044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B1C90C8-FD91-2618-0BEA-2A3EFE17E002}"/>
              </a:ext>
            </a:extLst>
          </p:cNvPr>
          <p:cNvSpPr/>
          <p:nvPr/>
        </p:nvSpPr>
        <p:spPr>
          <a:xfrm>
            <a:off x="8874760" y="5349240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F76901-6F2B-543C-5935-B7F91B4BED67}"/>
              </a:ext>
            </a:extLst>
          </p:cNvPr>
          <p:cNvSpPr/>
          <p:nvPr/>
        </p:nvSpPr>
        <p:spPr>
          <a:xfrm>
            <a:off x="8874760" y="5935061"/>
            <a:ext cx="1473200" cy="386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몬스터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8B9D415-2969-8347-AC14-C01AC038F8BD}"/>
              </a:ext>
            </a:extLst>
          </p:cNvPr>
          <p:cNvSpPr/>
          <p:nvPr/>
        </p:nvSpPr>
        <p:spPr>
          <a:xfrm>
            <a:off x="4821660" y="5456495"/>
            <a:ext cx="1685820" cy="1343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ko-KR" altLang="en-US" sz="1200" dirty="0"/>
              <a:t>애니메이션 </a:t>
            </a:r>
            <a:r>
              <a:rPr lang="en-US" altLang="ko-KR" sz="1200" dirty="0"/>
              <a:t>‘</a:t>
            </a:r>
            <a:r>
              <a:rPr lang="ko-KR" altLang="en-US" sz="1200" dirty="0"/>
              <a:t>걷기</a:t>
            </a:r>
            <a:r>
              <a:rPr lang="en-US" altLang="ko-KR" sz="1200" dirty="0"/>
              <a:t>’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r>
              <a:rPr lang="en-US" altLang="ko-KR" sz="1200" dirty="0"/>
              <a:t>100,0,40,30</a:t>
            </a:r>
          </a:p>
          <a:p>
            <a:r>
              <a:rPr lang="en-US" altLang="ko-KR" sz="1200" dirty="0"/>
              <a:t>140,0,40,30</a:t>
            </a:r>
          </a:p>
          <a:p>
            <a:r>
              <a:rPr lang="en-US" altLang="ko-KR" sz="1200" dirty="0"/>
              <a:t>180,0,40,30</a:t>
            </a:r>
          </a:p>
          <a:p>
            <a:r>
              <a:rPr lang="en-US" altLang="ko-KR" sz="1200" dirty="0"/>
              <a:t>200,0,40,30</a:t>
            </a:r>
          </a:p>
          <a:p>
            <a:r>
              <a:rPr lang="en-US" altLang="ko-KR" sz="1200" dirty="0"/>
              <a:t>240,0,40,30</a:t>
            </a:r>
          </a:p>
          <a:p>
            <a:r>
              <a:rPr lang="en-US" altLang="ko-KR" sz="1200" dirty="0"/>
              <a:t>280,0,40,30</a:t>
            </a:r>
          </a:p>
          <a:p>
            <a:endParaRPr lang="en-US" altLang="ko-KR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AA7E22-7A44-6B29-9A01-CFE160D19E1E}"/>
              </a:ext>
            </a:extLst>
          </p:cNvPr>
          <p:cNvSpPr txBox="1"/>
          <p:nvPr/>
        </p:nvSpPr>
        <p:spPr>
          <a:xfrm>
            <a:off x="10483949" y="3675920"/>
            <a:ext cx="1577752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Class Monster</a:t>
            </a:r>
          </a:p>
          <a:p>
            <a:r>
              <a:rPr lang="en-US" altLang="ko-KR" sz="1100" dirty="0"/>
              <a:t>{</a:t>
            </a:r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int </a:t>
            </a:r>
            <a:r>
              <a:rPr lang="en-US" altLang="ko-KR" sz="1100" dirty="0" err="1"/>
              <a:t>x,y</a:t>
            </a:r>
            <a:r>
              <a:rPr lang="en-US" altLang="ko-KR" sz="1100" dirty="0"/>
              <a:t>;      //</a:t>
            </a:r>
            <a:r>
              <a:rPr lang="ko-KR" altLang="en-US" sz="1100" dirty="0"/>
              <a:t>위치</a:t>
            </a:r>
            <a:endParaRPr lang="en-US" altLang="ko-KR" sz="1100" dirty="0"/>
          </a:p>
          <a:p>
            <a:r>
              <a:rPr lang="ko-KR" altLang="en-US" sz="1100" dirty="0"/>
              <a:t>   </a:t>
            </a:r>
            <a:r>
              <a:rPr lang="en-US" altLang="ko-KR" sz="1100" dirty="0"/>
              <a:t>int hp;      //</a:t>
            </a:r>
            <a:r>
              <a:rPr lang="ko-KR" altLang="en-US" sz="1100" dirty="0"/>
              <a:t>체력</a:t>
            </a:r>
            <a:endParaRPr lang="en-US" altLang="ko-KR" sz="1100" dirty="0"/>
          </a:p>
          <a:p>
            <a:r>
              <a:rPr lang="en-US" altLang="ko-KR" sz="1100" dirty="0"/>
              <a:t>}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F1D7F-3991-3536-1C34-F3EFF84202F2}"/>
              </a:ext>
            </a:extLst>
          </p:cNvPr>
          <p:cNvSpPr txBox="1"/>
          <p:nvPr/>
        </p:nvSpPr>
        <p:spPr>
          <a:xfrm>
            <a:off x="1005840" y="1722889"/>
            <a:ext cx="10286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게임 오브젝트를 만들 때 어떤 데이터가 공유가 가능하고 불가능 할까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읽기 전용으로 공유가능한 데이터라면 한번만 </a:t>
            </a:r>
            <a:r>
              <a:rPr lang="ko-KR" altLang="en-US" dirty="0" err="1"/>
              <a:t>로딩하고</a:t>
            </a:r>
            <a:r>
              <a:rPr lang="ko-KR" altLang="en-US" dirty="0"/>
              <a:t> 참조 </a:t>
            </a:r>
            <a:r>
              <a:rPr lang="ko-KR" altLang="en-US" dirty="0" err="1"/>
              <a:t>하도록한다</a:t>
            </a:r>
            <a:r>
              <a:rPr lang="en-US" altLang="ko-KR" dirty="0"/>
              <a:t>. </a:t>
            </a:r>
            <a:r>
              <a:rPr lang="ko-KR" altLang="en-US" dirty="0"/>
              <a:t>참조가 모두 끝나면 해제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66FF2E6-DC3B-B19A-AFBB-5F4EF6A6C849}"/>
              </a:ext>
            </a:extLst>
          </p:cNvPr>
          <p:cNvSpPr/>
          <p:nvPr/>
        </p:nvSpPr>
        <p:spPr>
          <a:xfrm>
            <a:off x="6548120" y="5456495"/>
            <a:ext cx="1685820" cy="1343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ko-KR" sz="1200" dirty="0"/>
          </a:p>
          <a:p>
            <a:r>
              <a:rPr lang="ko-KR" altLang="en-US" sz="1200" dirty="0"/>
              <a:t>애니메이션 </a:t>
            </a:r>
            <a:r>
              <a:rPr lang="en-US" altLang="ko-KR" sz="1200" dirty="0"/>
              <a:t>‘</a:t>
            </a:r>
            <a:r>
              <a:rPr lang="ko-KR" altLang="en-US" sz="1200" dirty="0"/>
              <a:t>대기</a:t>
            </a:r>
            <a:r>
              <a:rPr lang="en-US" altLang="ko-KR" sz="1200" dirty="0"/>
              <a:t>’</a:t>
            </a:r>
            <a:r>
              <a:rPr lang="ko-KR" altLang="en-US" sz="1200" dirty="0"/>
              <a:t>정보</a:t>
            </a:r>
            <a:endParaRPr lang="en-US" altLang="ko-KR" sz="1200" dirty="0"/>
          </a:p>
          <a:p>
            <a:r>
              <a:rPr lang="en-US" altLang="ko-KR" sz="1200" dirty="0"/>
              <a:t>300,0,40,30</a:t>
            </a:r>
          </a:p>
          <a:p>
            <a:r>
              <a:rPr lang="en-US" altLang="ko-KR" sz="1200" dirty="0"/>
              <a:t>340,0,40,30</a:t>
            </a:r>
          </a:p>
          <a:p>
            <a:r>
              <a:rPr lang="en-US" altLang="ko-KR" sz="1200" dirty="0"/>
              <a:t>380,0,40,30</a:t>
            </a:r>
          </a:p>
          <a:p>
            <a:r>
              <a:rPr lang="en-US" altLang="ko-KR" sz="1200" dirty="0"/>
              <a:t>400,0,40,30</a:t>
            </a:r>
          </a:p>
          <a:p>
            <a:r>
              <a:rPr lang="en-US" altLang="ko-KR" sz="1200" dirty="0"/>
              <a:t>440,0,40,30</a:t>
            </a:r>
          </a:p>
          <a:p>
            <a:r>
              <a:rPr lang="en-US" altLang="ko-KR" sz="1200" dirty="0"/>
              <a:t>480,0,40,30</a:t>
            </a:r>
          </a:p>
          <a:p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3125558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D12A2-29F8-6123-92BC-B889841D9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스마트 포인터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CC77DD-234A-3DEA-7942-5B1551A52D42}"/>
              </a:ext>
            </a:extLst>
          </p:cNvPr>
          <p:cNvSpPr txBox="1"/>
          <p:nvPr/>
        </p:nvSpPr>
        <p:spPr>
          <a:xfrm>
            <a:off x="296350" y="1624840"/>
            <a:ext cx="1001460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unique_ptr</a:t>
            </a:r>
            <a:r>
              <a:rPr lang="en-US" altLang="ko-KR" dirty="0"/>
              <a:t>&lt;T&gt;  </a:t>
            </a:r>
          </a:p>
          <a:p>
            <a:r>
              <a:rPr lang="ko-KR" altLang="ko-KR" sz="1400" dirty="0">
                <a:latin typeface="Arial" panose="020B0604020202020204" pitchFamily="34" charset="0"/>
              </a:rPr>
              <a:t>멤버: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en-US" altLang="ko-KR" sz="1400" dirty="0">
                <a:latin typeface="Arial Unicode MS"/>
              </a:rPr>
              <a:t>   </a:t>
            </a:r>
          </a:p>
          <a:p>
            <a:r>
              <a:rPr lang="ko-KR" altLang="ko-KR" sz="1400" dirty="0">
                <a:latin typeface="Arial" panose="020B0604020202020204" pitchFamily="34" charset="0"/>
              </a:rPr>
              <a:t>단독 소유권(</a:t>
            </a:r>
            <a:r>
              <a:rPr lang="ko-KR" altLang="ko-KR" sz="1400" dirty="0" err="1">
                <a:latin typeface="Arial" panose="020B0604020202020204" pitchFamily="34" charset="0"/>
              </a:rPr>
              <a:t>ownership</a:t>
            </a:r>
            <a:r>
              <a:rPr lang="ko-KR" altLang="ko-KR" sz="1400" dirty="0">
                <a:latin typeface="Arial" panose="020B0604020202020204" pitchFamily="34" charset="0"/>
              </a:rPr>
              <a:t>)만 관리하며, 소멸자에서 </a:t>
            </a:r>
            <a:r>
              <a:rPr lang="ko-KR" altLang="ko-KR" sz="1400" dirty="0" err="1">
                <a:latin typeface="Arial Unicode MS"/>
              </a:rPr>
              <a:t>delete</a:t>
            </a:r>
            <a:r>
              <a:rPr lang="ko-KR" altLang="ko-KR" sz="1400" dirty="0">
                <a:latin typeface="Arial Unicode MS"/>
              </a:rPr>
              <a:t> 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/>
              <a:t> 호출</a:t>
            </a:r>
            <a:endParaRPr lang="en-US" altLang="ko-KR" dirty="0"/>
          </a:p>
          <a:p>
            <a:r>
              <a:rPr lang="ko-KR" altLang="en-US" sz="1400" dirty="0"/>
              <a:t>오직 하나의 </a:t>
            </a:r>
            <a:r>
              <a:rPr lang="en-US" altLang="ko-KR" sz="1400" dirty="0" err="1"/>
              <a:t>unique_ptr</a:t>
            </a:r>
            <a:r>
              <a:rPr lang="ko-KR" altLang="en-US" sz="1400" dirty="0"/>
              <a:t>만이 객체를 소유</a:t>
            </a:r>
            <a:r>
              <a:rPr lang="en-US" altLang="ko-KR" sz="1400" dirty="0"/>
              <a:t>. std::move</a:t>
            </a:r>
            <a:r>
              <a:rPr lang="ko-KR" altLang="en-US" sz="1400" dirty="0"/>
              <a:t>로 전달은 가능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ko-KR" dirty="0" err="1"/>
              <a:t>shared_ptr</a:t>
            </a:r>
            <a:r>
              <a:rPr lang="en-US" altLang="ko-KR" dirty="0"/>
              <a:t>&lt;T&gt; 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/>
              <a:t>멤버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ko-KR" altLang="ko-KR" sz="1400" dirty="0"/>
              <a:t> ← 실제 인스턴스를 가리키는 포인터</a:t>
            </a:r>
            <a:endParaRPr lang="ko-KR" altLang="ko-KR" sz="1400" dirty="0">
              <a:latin typeface="Arial" panose="020B0604020202020204" pitchFamily="34" charset="0"/>
            </a:endParaRP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en-US" sz="1400" dirty="0">
                <a:latin typeface="Arial Unicode MS"/>
              </a:rPr>
              <a:t>멤버 </a:t>
            </a:r>
            <a:r>
              <a:rPr lang="ko-KR" altLang="ko-KR" sz="1400" dirty="0" err="1">
                <a:latin typeface="Arial Unicode MS"/>
              </a:rPr>
              <a:t>ControlBlock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en-US" altLang="ko-KR" sz="1400" dirty="0" err="1">
                <a:latin typeface="Arial Unicode MS"/>
              </a:rPr>
              <a:t>cb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ko-KR" altLang="ko-KR" sz="1400" dirty="0"/>
              <a:t> ← 참조 카운트(</a:t>
            </a:r>
            <a:r>
              <a:rPr lang="ko-KR" altLang="ko-KR" sz="1400" dirty="0" err="1"/>
              <a:t>Strong</a:t>
            </a:r>
            <a:r>
              <a:rPr lang="ko-KR" altLang="ko-KR" sz="1400" dirty="0"/>
              <a:t>/</a:t>
            </a:r>
            <a:r>
              <a:rPr lang="ko-KR" altLang="ko-KR" sz="1400" dirty="0" err="1"/>
              <a:t>Weak</a:t>
            </a:r>
            <a:r>
              <a:rPr lang="ko-KR" altLang="ko-KR" sz="1400" dirty="0"/>
              <a:t>)와 삭제자를 담은 별도의 구조체</a:t>
            </a:r>
            <a:endParaRPr lang="en-US" altLang="ko-KR" sz="1400" dirty="0"/>
          </a:p>
          <a:p>
            <a:endParaRPr lang="en-US" altLang="ko-KR" sz="1400" i="1" dirty="0">
              <a:latin typeface="+mn-ea"/>
            </a:endParaRPr>
          </a:p>
          <a:p>
            <a:r>
              <a:rPr lang="en-US" altLang="ko-KR" sz="1400" i="1" dirty="0">
                <a:latin typeface="+mn-ea"/>
              </a:rPr>
              <a:t>std</a:t>
            </a:r>
            <a:r>
              <a:rPr lang="en-US" altLang="ko-KR" sz="1400" dirty="0">
                <a:latin typeface="+mn-ea"/>
              </a:rPr>
              <a:t>::</a:t>
            </a:r>
            <a:r>
              <a:rPr lang="en-US" altLang="ko-KR" sz="1400" i="1" dirty="0" err="1">
                <a:latin typeface="+mn-ea"/>
              </a:rPr>
              <a:t>make_shared</a:t>
            </a:r>
            <a:r>
              <a:rPr lang="en-US" altLang="ko-KR" sz="1400" i="1" dirty="0">
                <a:latin typeface="+mn-ea"/>
              </a:rPr>
              <a:t> </a:t>
            </a:r>
            <a:r>
              <a:rPr lang="ko-KR" altLang="en-US" sz="1400" i="1" dirty="0">
                <a:latin typeface="+mn-ea"/>
              </a:rPr>
              <a:t>로 </a:t>
            </a:r>
            <a:r>
              <a:rPr lang="ko-KR" altLang="en-US" sz="1400" dirty="0"/>
              <a:t>인스턴스를 생성할 때 </a:t>
            </a:r>
            <a:r>
              <a:rPr lang="en-US" altLang="ko-KR" sz="1400" dirty="0" err="1"/>
              <a:t>ControlBlock</a:t>
            </a:r>
            <a:r>
              <a:rPr lang="en-US" altLang="ko-KR" sz="1400" dirty="0"/>
              <a:t> </a:t>
            </a:r>
            <a:r>
              <a:rPr lang="ko-KR" altLang="en-US" sz="1400" dirty="0"/>
              <a:t>함께 생성하여 </a:t>
            </a:r>
            <a:r>
              <a:rPr lang="en-US" altLang="ko-KR" sz="1400" dirty="0"/>
              <a:t>_Used </a:t>
            </a:r>
            <a:r>
              <a:rPr lang="ko-KR" altLang="en-US" sz="1400" dirty="0"/>
              <a:t>와 </a:t>
            </a:r>
            <a:r>
              <a:rPr lang="en-US" altLang="ko-KR" sz="1400" dirty="0"/>
              <a:t>_Weaks</a:t>
            </a:r>
            <a:r>
              <a:rPr lang="ko-KR" altLang="en-US" sz="1400" dirty="0"/>
              <a:t>를 기록한다</a:t>
            </a:r>
            <a:r>
              <a:rPr lang="en-US" altLang="ko-KR" sz="1400" dirty="0"/>
              <a:t>.</a:t>
            </a:r>
          </a:p>
          <a:p>
            <a:r>
              <a:rPr lang="ko-KR" altLang="ko-KR" sz="1400" dirty="0" err="1">
                <a:latin typeface="Arial Unicode MS"/>
              </a:rPr>
              <a:t>shared_ptr</a:t>
            </a:r>
            <a:r>
              <a:rPr lang="ko-KR" altLang="ko-KR" sz="1400" dirty="0">
                <a:latin typeface="Arial Unicode MS"/>
              </a:rPr>
              <a:t>&lt;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&gt; </a:t>
            </a:r>
            <a:r>
              <a:rPr lang="ko-KR" altLang="ko-KR" sz="1400" dirty="0" err="1">
                <a:latin typeface="Arial Unicode MS"/>
              </a:rPr>
              <a:t>p</a:t>
            </a:r>
            <a:r>
              <a:rPr lang="ko-KR" altLang="ko-KR" sz="1400" dirty="0">
                <a:latin typeface="Arial Unicode MS"/>
              </a:rPr>
              <a:t>(</a:t>
            </a:r>
            <a:r>
              <a:rPr lang="ko-KR" altLang="ko-KR" sz="1400" dirty="0" err="1">
                <a:latin typeface="Arial Unicode MS"/>
              </a:rPr>
              <a:t>new</a:t>
            </a:r>
            <a:r>
              <a:rPr lang="ko-KR" altLang="ko-KR" sz="1400" dirty="0">
                <a:latin typeface="Arial Unicode MS"/>
              </a:rPr>
              <a:t>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)</a:t>
            </a:r>
            <a:r>
              <a:rPr lang="ko-KR" altLang="ko-KR" sz="1400" dirty="0"/>
              <a:t>, </a:t>
            </a:r>
            <a:r>
              <a:rPr lang="ko-KR" altLang="ko-KR" sz="1400" dirty="0" err="1">
                <a:latin typeface="Arial Unicode MS"/>
              </a:rPr>
              <a:t>shared_ptr</a:t>
            </a:r>
            <a:r>
              <a:rPr lang="ko-KR" altLang="ko-KR" sz="1400" dirty="0">
                <a:latin typeface="Arial Unicode MS"/>
              </a:rPr>
              <a:t>&lt;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&gt;(</a:t>
            </a:r>
            <a:r>
              <a:rPr lang="ko-KR" altLang="ko-KR" sz="1400" dirty="0" err="1">
                <a:latin typeface="Arial Unicode MS"/>
              </a:rPr>
              <a:t>new</a:t>
            </a:r>
            <a:r>
              <a:rPr lang="ko-KR" altLang="ko-KR" sz="1400" dirty="0">
                <a:latin typeface="Arial Unicode MS"/>
              </a:rPr>
              <a:t>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)</a:t>
            </a:r>
            <a:r>
              <a:rPr lang="ko-KR" altLang="ko-KR" sz="1400" dirty="0"/>
              <a:t> 사용 시엔 </a:t>
            </a:r>
            <a:r>
              <a:rPr lang="ko-KR" altLang="ko-KR" sz="1400"/>
              <a:t>ControlBlock</a:t>
            </a:r>
            <a:r>
              <a:rPr lang="ko-KR" altLang="en-US" sz="1400"/>
              <a:t>만</a:t>
            </a:r>
            <a:r>
              <a:rPr lang="ko-KR" altLang="ko-KR" sz="1400"/>
              <a:t> </a:t>
            </a:r>
            <a:r>
              <a:rPr lang="ko-KR" altLang="ko-KR" sz="1400" dirty="0"/>
              <a:t>별도 할당 </a:t>
            </a:r>
            <a:endParaRPr lang="en-US" altLang="ko-KR" sz="1400" dirty="0"/>
          </a:p>
          <a:p>
            <a:r>
              <a:rPr lang="en-US" altLang="ko-KR" sz="1400" dirty="0" err="1"/>
              <a:t>shared_ptr</a:t>
            </a:r>
            <a:r>
              <a:rPr lang="en-US" altLang="ko-KR" sz="1400" dirty="0"/>
              <a:t>&lt;T&gt; </a:t>
            </a:r>
            <a:r>
              <a:rPr lang="ko-KR" altLang="en-US" sz="1400" dirty="0"/>
              <a:t>값을 복사 </a:t>
            </a:r>
            <a:r>
              <a:rPr lang="ko-KR" altLang="en-US" sz="1400" dirty="0" err="1"/>
              <a:t>할때마다</a:t>
            </a:r>
            <a:r>
              <a:rPr lang="ko-KR" altLang="en-US" sz="1400" dirty="0"/>
              <a:t> </a:t>
            </a:r>
            <a:r>
              <a:rPr lang="en-US" altLang="ko-KR" sz="1400" dirty="0"/>
              <a:t>_Used </a:t>
            </a:r>
            <a:r>
              <a:rPr lang="ko-KR" altLang="en-US" sz="1400" dirty="0"/>
              <a:t>증가하며 소멸되면 감소한다</a:t>
            </a:r>
            <a:r>
              <a:rPr lang="en-US" altLang="ko-KR" sz="1400" dirty="0"/>
              <a:t>. </a:t>
            </a:r>
            <a:r>
              <a:rPr lang="ko-KR" altLang="en-US" sz="1400" dirty="0"/>
              <a:t> </a:t>
            </a:r>
            <a:r>
              <a:rPr lang="en-US" altLang="ko-KR" sz="1400" dirty="0"/>
              <a:t>0 </a:t>
            </a:r>
            <a:r>
              <a:rPr lang="ko-KR" altLang="en-US" sz="1400" dirty="0"/>
              <a:t>되면 클래스의 </a:t>
            </a:r>
            <a:r>
              <a:rPr lang="en-US" altLang="ko-KR" sz="1400" dirty="0"/>
              <a:t>Instance</a:t>
            </a:r>
            <a:r>
              <a:rPr lang="ko-KR" altLang="en-US" sz="1400" dirty="0"/>
              <a:t>를 삭제한다</a:t>
            </a:r>
            <a:r>
              <a:rPr lang="en-US" altLang="ko-KR" sz="1400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 err="1"/>
              <a:t>weak_ptr</a:t>
            </a:r>
            <a:r>
              <a:rPr lang="en-US" altLang="ko-KR" dirty="0"/>
              <a:t>&lt;T&gt;            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ko-KR" altLang="ko-KR" sz="1400" dirty="0">
                <a:latin typeface="Arial" panose="020B0604020202020204" pitchFamily="34" charset="0"/>
              </a:rPr>
              <a:t>멤버</a:t>
            </a:r>
            <a:r>
              <a:rPr lang="en-US" altLang="ko-KR" sz="1400" dirty="0">
                <a:latin typeface="Arial" panose="020B0604020202020204" pitchFamily="34" charset="0"/>
              </a:rPr>
              <a:t> </a:t>
            </a:r>
            <a:r>
              <a:rPr lang="ko-KR" altLang="ko-KR" sz="1400" dirty="0">
                <a:latin typeface="Arial" panose="020B0604020202020204" pitchFamily="34" charset="0"/>
              </a:rPr>
              <a:t> </a:t>
            </a:r>
            <a:r>
              <a:rPr lang="ko-KR" altLang="ko-KR" sz="1400" dirty="0" err="1">
                <a:latin typeface="Arial Unicode MS"/>
              </a:rPr>
              <a:t>ControlBlock</a:t>
            </a:r>
            <a:r>
              <a:rPr lang="ko-KR" altLang="ko-KR" sz="1400" dirty="0">
                <a:latin typeface="Arial Unicode MS"/>
              </a:rPr>
              <a:t>* </a:t>
            </a:r>
            <a:r>
              <a:rPr lang="ko-KR" altLang="ko-KR" sz="1400" dirty="0" err="1">
                <a:latin typeface="Arial Unicode MS"/>
              </a:rPr>
              <a:t>cb</a:t>
            </a:r>
            <a:r>
              <a:rPr lang="ko-KR" altLang="ko-KR" sz="1400" dirty="0">
                <a:latin typeface="Arial Unicode MS"/>
              </a:rPr>
              <a:t>;</a:t>
            </a:r>
            <a:r>
              <a:rPr lang="en-US" altLang="ko-KR" sz="1400" dirty="0"/>
              <a:t>   </a:t>
            </a:r>
            <a:r>
              <a:rPr lang="ko-KR" altLang="en-US" sz="1400" dirty="0"/>
              <a:t>직</a:t>
            </a:r>
            <a:r>
              <a:rPr lang="ko-KR" altLang="ko-KR" sz="1400" dirty="0">
                <a:latin typeface="Arial" panose="020B0604020202020204" pitchFamily="34" charset="0"/>
              </a:rPr>
              <a:t>접 </a:t>
            </a:r>
            <a:r>
              <a:rPr lang="ko-KR" altLang="ko-KR" sz="1400" dirty="0" err="1">
                <a:latin typeface="Arial Unicode MS"/>
              </a:rPr>
              <a:t>T</a:t>
            </a:r>
            <a:r>
              <a:rPr lang="ko-KR" altLang="ko-KR" sz="1400" dirty="0">
                <a:latin typeface="Arial Unicode MS"/>
              </a:rPr>
              <a:t>*</a:t>
            </a:r>
            <a:r>
              <a:rPr lang="ko-KR" altLang="ko-KR" sz="1400" dirty="0"/>
              <a:t>를 들고 있진 않지만, </a:t>
            </a:r>
            <a:r>
              <a:rPr lang="ko-KR" altLang="ko-KR" sz="1400" dirty="0" err="1">
                <a:latin typeface="Arial Unicode MS"/>
              </a:rPr>
              <a:t>lock</a:t>
            </a:r>
            <a:r>
              <a:rPr lang="ko-KR" altLang="ko-KR" sz="1400" dirty="0">
                <a:latin typeface="Arial Unicode MS"/>
              </a:rPr>
              <a:t>()</a:t>
            </a:r>
            <a:r>
              <a:rPr lang="ko-KR" altLang="ko-KR" sz="1400" dirty="0"/>
              <a:t> 시 </a:t>
            </a:r>
            <a:r>
              <a:rPr lang="ko-KR" altLang="ko-KR" sz="1400" dirty="0" err="1">
                <a:latin typeface="Arial Unicode MS"/>
              </a:rPr>
              <a:t>cb</a:t>
            </a:r>
            <a:r>
              <a:rPr lang="ko-KR" altLang="ko-KR" sz="1400" dirty="0">
                <a:latin typeface="Arial Unicode MS"/>
              </a:rPr>
              <a:t>-&gt;</a:t>
            </a:r>
            <a:r>
              <a:rPr lang="ko-KR" altLang="ko-KR" sz="1400" dirty="0" err="1">
                <a:latin typeface="Arial Unicode MS"/>
              </a:rPr>
              <a:t>ptr</a:t>
            </a:r>
            <a:r>
              <a:rPr lang="ko-KR" altLang="ko-KR" sz="1400" dirty="0"/>
              <a:t> 을 꺼내서 </a:t>
            </a:r>
            <a:r>
              <a:rPr lang="ko-KR" altLang="ko-KR" sz="1400" dirty="0" err="1">
                <a:latin typeface="Arial Unicode MS"/>
              </a:rPr>
              <a:t>shared_ptr</a:t>
            </a:r>
            <a:r>
              <a:rPr lang="ko-KR" altLang="ko-KR" sz="1400" dirty="0"/>
              <a:t> 생성</a:t>
            </a:r>
            <a:endParaRPr lang="ko-KR" altLang="ko-KR" sz="1400" dirty="0">
              <a:latin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Shared_ptr</a:t>
            </a:r>
            <a:r>
              <a:rPr lang="en-US" altLang="ko-KR" sz="1400" dirty="0"/>
              <a:t> </a:t>
            </a:r>
            <a:r>
              <a:rPr lang="ko-KR" altLang="en-US" sz="1400" dirty="0"/>
              <a:t>인스턴스로 초기화하며</a:t>
            </a:r>
            <a:r>
              <a:rPr lang="en-US" altLang="ko-KR" sz="1400" dirty="0"/>
              <a:t> </a:t>
            </a:r>
            <a:r>
              <a:rPr lang="ko-KR" altLang="en-US" sz="1400" dirty="0"/>
              <a:t> </a:t>
            </a:r>
            <a:r>
              <a:rPr lang="en-US" altLang="ko-KR" sz="1400" dirty="0" err="1"/>
              <a:t>ControlBlock</a:t>
            </a:r>
            <a:r>
              <a:rPr lang="ko-KR" altLang="en-US" sz="1400" dirty="0"/>
              <a:t>을 참조하여 </a:t>
            </a:r>
            <a:r>
              <a:rPr lang="en-US" altLang="ko-KR" sz="1400" dirty="0"/>
              <a:t>_Used </a:t>
            </a:r>
            <a:r>
              <a:rPr lang="ko-KR" altLang="en-US" sz="1400" dirty="0"/>
              <a:t>로 인스턴스가 해제 되었는지 확인한다 </a:t>
            </a:r>
            <a:r>
              <a:rPr lang="en-US" altLang="ko-KR" sz="1400" dirty="0"/>
              <a:t>( </a:t>
            </a:r>
            <a:r>
              <a:rPr lang="en-US" altLang="ko-KR" sz="1400" dirty="0" err="1"/>
              <a:t>isExpired</a:t>
            </a:r>
            <a:r>
              <a:rPr lang="en-US" altLang="ko-KR" sz="1400" dirty="0"/>
              <a:t>() )</a:t>
            </a:r>
          </a:p>
          <a:p>
            <a:r>
              <a:rPr lang="en-US" altLang="ko-KR" sz="1400" dirty="0"/>
              <a:t> </a:t>
            </a:r>
            <a:r>
              <a:rPr lang="en-US" altLang="ko-KR" sz="1400" dirty="0" err="1"/>
              <a:t>Shared_ptr</a:t>
            </a:r>
            <a:r>
              <a:rPr lang="en-US" altLang="ko-KR" sz="1400" dirty="0"/>
              <a:t> </a:t>
            </a:r>
            <a:r>
              <a:rPr lang="ko-KR" altLang="en-US" sz="1400" dirty="0"/>
              <a:t>로 승격하여 인스턴스에 </a:t>
            </a:r>
            <a:r>
              <a:rPr lang="ko-KR" altLang="en-US" sz="1400" dirty="0" err="1"/>
              <a:t>접근할수있다</a:t>
            </a:r>
            <a:r>
              <a:rPr lang="en-US" altLang="ko-KR" sz="1400" dirty="0"/>
              <a:t>. ( Lock() ) _Used </a:t>
            </a:r>
            <a:r>
              <a:rPr lang="ko-KR" altLang="en-US" sz="1400" dirty="0"/>
              <a:t>가</a:t>
            </a:r>
            <a:r>
              <a:rPr lang="en-US" altLang="ko-KR" sz="1400" dirty="0"/>
              <a:t> 0</a:t>
            </a:r>
            <a:r>
              <a:rPr lang="ko-KR" altLang="en-US" sz="1400" dirty="0"/>
              <a:t>이면 승격하더라도 </a:t>
            </a:r>
            <a:r>
              <a:rPr lang="en-US" altLang="ko-KR" sz="1400" dirty="0" err="1"/>
              <a:t>nullptr</a:t>
            </a:r>
            <a:endParaRPr lang="en-US" altLang="ko-KR" sz="1400" dirty="0"/>
          </a:p>
          <a:p>
            <a:r>
              <a:rPr lang="en-US" altLang="ko-KR" sz="1400" dirty="0"/>
              <a:t> </a:t>
            </a:r>
            <a:r>
              <a:rPr lang="ko-KR" altLang="en-US" sz="1400" dirty="0"/>
              <a:t>클래스 인스턴스가 소멸된 </a:t>
            </a:r>
            <a:r>
              <a:rPr lang="ko-KR" altLang="en-US" sz="1400" dirty="0" err="1"/>
              <a:t>상태고</a:t>
            </a:r>
            <a:r>
              <a:rPr lang="ko-KR" altLang="en-US" sz="1400" dirty="0"/>
              <a:t> </a:t>
            </a:r>
            <a:r>
              <a:rPr lang="en-US" altLang="ko-KR" sz="1400" dirty="0"/>
              <a:t>_Weaks 0</a:t>
            </a:r>
            <a:r>
              <a:rPr lang="ko-KR" altLang="en-US" sz="1400" dirty="0"/>
              <a:t>이면 </a:t>
            </a:r>
            <a:r>
              <a:rPr lang="en-US" altLang="ko-KR" sz="1400" dirty="0" err="1"/>
              <a:t>ControlBlock</a:t>
            </a:r>
            <a:r>
              <a:rPr lang="en-US" altLang="ko-KR" sz="1400" dirty="0"/>
              <a:t> </a:t>
            </a:r>
            <a:r>
              <a:rPr lang="ko-KR" altLang="en-US" sz="1400" dirty="0"/>
              <a:t>또한 소멸한다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E18267-CD0B-2F2A-9A83-450BEF4FEC18}"/>
              </a:ext>
            </a:extLst>
          </p:cNvPr>
          <p:cNvSpPr/>
          <p:nvPr/>
        </p:nvSpPr>
        <p:spPr>
          <a:xfrm>
            <a:off x="9146089" y="2605098"/>
            <a:ext cx="246888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ControlBlock</a:t>
            </a:r>
            <a:endParaRPr lang="en-US" altLang="ko-KR" sz="1400" dirty="0"/>
          </a:p>
          <a:p>
            <a:pPr algn="ctr"/>
            <a:r>
              <a:rPr lang="en-US" altLang="ko-KR" sz="1400" dirty="0"/>
              <a:t>---------------</a:t>
            </a:r>
          </a:p>
          <a:p>
            <a:pPr algn="ctr"/>
            <a:r>
              <a:rPr lang="en-US" altLang="ko-KR" sz="1200" dirty="0"/>
              <a:t>_Used (</a:t>
            </a:r>
            <a:r>
              <a:rPr lang="en-US" altLang="ko-KR" sz="1200" dirty="0" err="1"/>
              <a:t>SharedPtr</a:t>
            </a:r>
            <a:r>
              <a:rPr lang="ko-KR" altLang="en-US" sz="1200" dirty="0"/>
              <a:t>참조회수</a:t>
            </a:r>
            <a:r>
              <a:rPr lang="en-US" altLang="ko-KR" sz="1200" dirty="0"/>
              <a:t>)</a:t>
            </a:r>
          </a:p>
          <a:p>
            <a:pPr algn="ctr"/>
            <a:r>
              <a:rPr lang="en-US" altLang="ko-KR" sz="1200" dirty="0"/>
              <a:t>_Weaks (</a:t>
            </a:r>
            <a:r>
              <a:rPr lang="en-US" altLang="ko-KR" sz="1200" dirty="0" err="1"/>
              <a:t>WeakPtr</a:t>
            </a:r>
            <a:r>
              <a:rPr lang="ko-KR" altLang="en-US" sz="1200" dirty="0"/>
              <a:t>참조회수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A597E7F-E953-CA03-2E3E-9CB0D13E49B0}"/>
              </a:ext>
            </a:extLst>
          </p:cNvPr>
          <p:cNvSpPr/>
          <p:nvPr/>
        </p:nvSpPr>
        <p:spPr>
          <a:xfrm>
            <a:off x="9146089" y="2050473"/>
            <a:ext cx="2468880" cy="4835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Class Instance</a:t>
            </a:r>
            <a:endParaRPr lang="ko-KR" altLang="en-US" sz="1400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02AE10F-2736-0A50-5C95-7DBD7B4E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112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5D785-0D0D-8ED1-B562-DB15164E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A3670F-333A-4ABF-8452-8FBBAA6C8A4C}"/>
              </a:ext>
            </a:extLst>
          </p:cNvPr>
          <p:cNvSpPr txBox="1"/>
          <p:nvPr/>
        </p:nvSpPr>
        <p:spPr>
          <a:xfrm>
            <a:off x="603922" y="2278141"/>
            <a:ext cx="106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월드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ko-KR" altLang="en-US" dirty="0" err="1"/>
              <a:t>씬에서</a:t>
            </a:r>
            <a:r>
              <a:rPr lang="ko-KR" altLang="en-US" dirty="0"/>
              <a:t> 미리 로드 하지 않아도 어느곳에서 리소스를 먼저 사용해도 올바르게 작동해야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2643CD-C1B6-6211-F7D3-45EA90BC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239" y="2826045"/>
            <a:ext cx="7209801" cy="379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58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CE1A59-D87B-4213-A961-4412B956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리소스매니저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04DC67-B41E-4360-822B-B4A04929919D}"/>
              </a:ext>
            </a:extLst>
          </p:cNvPr>
          <p:cNvSpPr txBox="1"/>
          <p:nvPr/>
        </p:nvSpPr>
        <p:spPr>
          <a:xfrm>
            <a:off x="510540" y="1690688"/>
            <a:ext cx="117682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리소스 생성을 리소스 매니저를 통해서 생성한다</a:t>
            </a:r>
            <a:r>
              <a:rPr lang="en-US" altLang="ko-KR" dirty="0"/>
              <a:t>. </a:t>
            </a:r>
            <a:r>
              <a:rPr lang="ko-KR" altLang="en-US" dirty="0"/>
              <a:t>파일 경로를 키로 사용하여 컨테이너에서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없으면 생성하여 내부에서는 리소스를 </a:t>
            </a:r>
            <a:r>
              <a:rPr lang="en-US" altLang="ko-KR" dirty="0" err="1"/>
              <a:t>weak_ptr</a:t>
            </a:r>
            <a:r>
              <a:rPr lang="en-US" altLang="ko-KR" dirty="0"/>
              <a:t> </a:t>
            </a:r>
            <a:r>
              <a:rPr lang="ko-KR" altLang="en-US" dirty="0"/>
              <a:t>로 소유하고  외부에 </a:t>
            </a:r>
            <a:r>
              <a:rPr lang="en-US" altLang="ko-KR" dirty="0" err="1"/>
              <a:t>shared_ptr</a:t>
            </a:r>
            <a:r>
              <a:rPr lang="ko-KR" altLang="en-US" dirty="0"/>
              <a:t>로 전달</a:t>
            </a:r>
            <a:r>
              <a:rPr lang="en-US" altLang="ko-KR" dirty="0"/>
              <a:t>(</a:t>
            </a:r>
            <a:r>
              <a:rPr lang="ko-KR" altLang="en-US" dirty="0" err="1"/>
              <a:t>참조카운터</a:t>
            </a:r>
            <a:r>
              <a:rPr lang="ko-KR" altLang="en-US" dirty="0"/>
              <a:t> 증가</a:t>
            </a:r>
            <a:r>
              <a:rPr lang="en-US" altLang="ko-KR" dirty="0"/>
              <a:t>)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있으면 메모리에 아직 유효한지 확인후 외부에 </a:t>
            </a:r>
            <a:r>
              <a:rPr lang="en-US" altLang="ko-KR" dirty="0" err="1"/>
              <a:t>shared_ptr</a:t>
            </a:r>
            <a:r>
              <a:rPr lang="ko-KR" altLang="en-US" dirty="0"/>
              <a:t>로 전달하여 공유한다</a:t>
            </a:r>
            <a:r>
              <a:rPr lang="en-US" altLang="ko-KR" dirty="0"/>
              <a:t>.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F86C966-5003-87EF-5A1A-EAC1BFA5064D}"/>
              </a:ext>
            </a:extLst>
          </p:cNvPr>
          <p:cNvGrpSpPr/>
          <p:nvPr/>
        </p:nvGrpSpPr>
        <p:grpSpPr>
          <a:xfrm>
            <a:off x="1358516" y="2952235"/>
            <a:ext cx="7448933" cy="1714500"/>
            <a:chOff x="4685916" y="3734494"/>
            <a:chExt cx="7448933" cy="17145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D98F7BDA-C7CE-842A-C4E9-219A0632C9E3}"/>
                </a:ext>
              </a:extLst>
            </p:cNvPr>
            <p:cNvSpPr/>
            <p:nvPr/>
          </p:nvSpPr>
          <p:spPr>
            <a:xfrm>
              <a:off x="4685916" y="3734494"/>
              <a:ext cx="7321933" cy="17145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C65ECDB-13DA-4EF1-8621-522A6A78C998}"/>
                </a:ext>
              </a:extLst>
            </p:cNvPr>
            <p:cNvSpPr/>
            <p:nvPr/>
          </p:nvSpPr>
          <p:spPr>
            <a:xfrm>
              <a:off x="4812916" y="3806914"/>
              <a:ext cx="7321933" cy="156966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1200" dirty="0"/>
                <a:t>class ResourceManager</a:t>
              </a:r>
            </a:p>
            <a:p>
              <a:r>
                <a:rPr lang="ko-KR" altLang="en-US" sz="1200" dirty="0"/>
                <a:t>{</a:t>
              </a:r>
            </a:p>
            <a:p>
              <a:r>
                <a:rPr lang="ko-KR" altLang="en-US" sz="1200" dirty="0"/>
                <a:t>     // Container</a:t>
              </a:r>
            </a:p>
            <a:p>
              <a:r>
                <a:rPr lang="ko-KR" altLang="en-US" sz="1200" dirty="0"/>
                <a:t>     std::map&lt;std::string, std::</a:t>
              </a:r>
              <a:r>
                <a:rPr lang="ko-KR" altLang="en-US" sz="1200" dirty="0" err="1"/>
                <a:t>weak_ptr</a:t>
              </a:r>
              <a:r>
                <a:rPr lang="ko-KR" altLang="en-US" sz="1200" dirty="0"/>
                <a:t>&lt;</a:t>
              </a:r>
              <a:r>
                <a:rPr lang="en-US" altLang="ko-KR" sz="1200" dirty="0" err="1"/>
                <a:t>BitmapResource</a:t>
              </a:r>
              <a:r>
                <a:rPr lang="ko-KR" altLang="en-US" sz="1200" dirty="0"/>
                <a:t>&gt; </a:t>
              </a:r>
              <a:r>
                <a:rPr lang="ko-KR" altLang="en-US" sz="1200" dirty="0" err="1"/>
                <a:t>m</a:t>
              </a:r>
              <a:r>
                <a:rPr lang="ko-KR" altLang="en-US" sz="1200" dirty="0"/>
                <a:t>_</a:t>
              </a:r>
              <a:r>
                <a:rPr lang="en-US" altLang="ko-KR" sz="1200" dirty="0" err="1"/>
                <a:t>mapBitmaps</a:t>
              </a:r>
              <a:r>
                <a:rPr lang="ko-KR" altLang="en-US" sz="1200" dirty="0"/>
                <a:t>;</a:t>
              </a:r>
            </a:p>
            <a:p>
              <a:r>
                <a:rPr lang="ko-KR" altLang="en-US" sz="1200" dirty="0"/>
                <a:t>     </a:t>
              </a:r>
              <a:endParaRPr lang="en-US" altLang="ko-KR" sz="1200" dirty="0"/>
            </a:p>
            <a:p>
              <a:r>
                <a:rPr lang="en-US" altLang="ko-KR" sz="1200" dirty="0"/>
                <a:t>    </a:t>
              </a:r>
              <a:r>
                <a:rPr lang="ko-KR" altLang="en-US" sz="1200" dirty="0"/>
                <a:t>// </a:t>
              </a:r>
              <a:r>
                <a:rPr lang="en-US" altLang="ko-KR" sz="1200" dirty="0"/>
                <a:t>bitmap</a:t>
              </a:r>
              <a:r>
                <a:rPr lang="ko-KR" altLang="en-US" sz="1200" dirty="0"/>
                <a:t> 파일 경로로 </a:t>
              </a:r>
              <a:r>
                <a:rPr lang="en-US" altLang="ko-KR" sz="1200" dirty="0" err="1"/>
                <a:t>shared_ptr</a:t>
              </a:r>
              <a:r>
                <a:rPr lang="ko-KR" altLang="en-US" sz="1200" dirty="0"/>
                <a:t>얻기</a:t>
              </a:r>
            </a:p>
            <a:p>
              <a:r>
                <a:rPr lang="ko-KR" altLang="en-US" sz="1200" dirty="0"/>
                <a:t>     std::</a:t>
              </a:r>
              <a:r>
                <a:rPr lang="ko-KR" altLang="en-US" sz="1200" dirty="0" err="1"/>
                <a:t>shared_ptr</a:t>
              </a:r>
              <a:r>
                <a:rPr lang="ko-KR" altLang="en-US" sz="1200" dirty="0"/>
                <a:t>&lt;</a:t>
              </a:r>
              <a:r>
                <a:rPr lang="en-US" altLang="ko-KR" sz="1200" dirty="0"/>
                <a:t> </a:t>
              </a:r>
              <a:r>
                <a:rPr lang="en-US" altLang="ko-KR" sz="1200" dirty="0" err="1"/>
                <a:t>BitmapResource</a:t>
              </a:r>
              <a:r>
                <a:rPr lang="en-US" altLang="ko-KR" sz="1200" dirty="0"/>
                <a:t> </a:t>
              </a:r>
              <a:r>
                <a:rPr lang="ko-KR" altLang="en-US" sz="1200" dirty="0"/>
                <a:t>&gt; </a:t>
              </a:r>
              <a:r>
                <a:rPr lang="ko-KR" altLang="en-US" sz="1200" dirty="0" err="1"/>
                <a:t>Create</a:t>
              </a:r>
              <a:r>
                <a:rPr lang="en-US" altLang="ko-KR" sz="1200" dirty="0" err="1"/>
                <a:t>BitmapResource</a:t>
              </a:r>
              <a:r>
                <a:rPr lang="ko-KR" altLang="en-US" sz="1200" dirty="0"/>
                <a:t>(std::string filePath);</a:t>
              </a:r>
            </a:p>
            <a:p>
              <a:r>
                <a:rPr lang="ko-KR" altLang="en-US" sz="1200" dirty="0"/>
                <a:t>}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4C2C8CC-E24C-27EF-3FA4-BE3C54F97821}"/>
              </a:ext>
            </a:extLst>
          </p:cNvPr>
          <p:cNvSpPr txBox="1"/>
          <p:nvPr/>
        </p:nvSpPr>
        <p:spPr>
          <a:xfrm>
            <a:off x="979900" y="5167312"/>
            <a:ext cx="102405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/>
              <a:t>std::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</a:t>
            </a:r>
            <a:r>
              <a:rPr lang="en-US" altLang="ko-KR" sz="1200" dirty="0"/>
              <a:t>resource = </a:t>
            </a:r>
            <a:r>
              <a:rPr lang="en-US" altLang="ko-KR" sz="1200" dirty="0" err="1"/>
              <a:t>ResourceManager</a:t>
            </a:r>
            <a:r>
              <a:rPr lang="en-US" altLang="ko-KR" sz="1200" dirty="0"/>
              <a:t>::</a:t>
            </a:r>
            <a:r>
              <a:rPr lang="ko-KR" altLang="en-US" sz="1200" dirty="0"/>
              <a:t> </a:t>
            </a:r>
            <a:r>
              <a:rPr lang="ko-KR" altLang="en-US" sz="1200" dirty="0" err="1"/>
              <a:t>Create</a:t>
            </a:r>
            <a:r>
              <a:rPr lang="en-US" altLang="ko-KR" sz="1200" dirty="0" err="1"/>
              <a:t>BitmapResource</a:t>
            </a:r>
            <a:r>
              <a:rPr lang="en-US" altLang="ko-KR" sz="1200" dirty="0"/>
              <a:t>(“../Resource/</a:t>
            </a:r>
            <a:r>
              <a:rPr lang="en-US" altLang="ko-KR" sz="1200" dirty="0" err="1"/>
              <a:t>test.fbx</a:t>
            </a:r>
            <a:r>
              <a:rPr lang="en-US" altLang="ko-KR" sz="1200" dirty="0"/>
              <a:t>“);</a:t>
            </a:r>
          </a:p>
          <a:p>
            <a:endParaRPr lang="en-US" altLang="ko-KR" sz="1200" dirty="0"/>
          </a:p>
          <a:p>
            <a:r>
              <a:rPr lang="ko-KR" altLang="en-US" sz="1200" dirty="0"/>
              <a:t>대입연산자로 </a:t>
            </a:r>
            <a:r>
              <a:rPr lang="ko-KR" altLang="en-US" sz="1200" dirty="0" err="1"/>
              <a:t>복사할때</a:t>
            </a:r>
            <a:r>
              <a:rPr lang="ko-KR" altLang="en-US" sz="1200" dirty="0"/>
              <a:t> 레퍼런스 카운터 증가 </a:t>
            </a:r>
            <a:r>
              <a:rPr lang="en-US" altLang="ko-KR" sz="1200" dirty="0"/>
              <a:t>, </a:t>
            </a:r>
            <a:r>
              <a:rPr lang="ko-KR" altLang="en-US" sz="1200" dirty="0"/>
              <a:t>객체가 </a:t>
            </a:r>
            <a:r>
              <a:rPr lang="ko-KR" altLang="en-US" sz="1200" dirty="0" err="1"/>
              <a:t>파괴될때</a:t>
            </a:r>
            <a:r>
              <a:rPr lang="ko-KR" altLang="en-US" sz="1200" dirty="0"/>
              <a:t> 레퍼런스 카운터 감소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게임 오브젝트 또는 컴포넌트 또는 월드</a:t>
            </a:r>
            <a:r>
              <a:rPr lang="en-US" altLang="ko-KR" sz="1200" dirty="0"/>
              <a:t>(Scene)</a:t>
            </a:r>
            <a:r>
              <a:rPr lang="ko-KR" altLang="en-US" sz="1200" dirty="0"/>
              <a:t>에 저장한다</a:t>
            </a:r>
            <a:r>
              <a:rPr lang="en-US" altLang="ko-KR" sz="1200" dirty="0"/>
              <a:t>. </a:t>
            </a:r>
            <a:r>
              <a:rPr lang="ko-KR" altLang="en-US" sz="1200" dirty="0"/>
              <a:t>첫번째만 실제로 파일 읽어 처리하고 이후에는 </a:t>
            </a:r>
            <a:r>
              <a:rPr lang="en-US" altLang="ko-KR" sz="1200" dirty="0" err="1"/>
              <a:t>weak_ptr</a:t>
            </a:r>
            <a:r>
              <a:rPr lang="en-US" altLang="ko-KR" sz="1200" dirty="0"/>
              <a:t>::lock </a:t>
            </a:r>
            <a:r>
              <a:rPr lang="ko-KR" altLang="en-US" sz="1200" dirty="0"/>
              <a:t>으로 </a:t>
            </a:r>
            <a:r>
              <a:rPr lang="en-US" altLang="ko-KR" sz="1200" dirty="0" err="1"/>
              <a:t>shared_ptr</a:t>
            </a:r>
            <a:r>
              <a:rPr lang="en-US" altLang="ko-KR" sz="1200" dirty="0"/>
              <a:t> </a:t>
            </a:r>
            <a:r>
              <a:rPr lang="ko-KR" altLang="en-US" sz="1200" dirty="0"/>
              <a:t>얻는다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shared_ptr</a:t>
            </a:r>
            <a:r>
              <a:rPr lang="ko-KR" altLang="en-US" sz="1200" dirty="0"/>
              <a:t> 객체 중에서 가장 마지막에 파괴되는 순간에 실제 메모리를 해제한다</a:t>
            </a:r>
            <a:r>
              <a:rPr lang="en-US" altLang="ko-KR" sz="1200" dirty="0"/>
              <a:t>.</a:t>
            </a:r>
          </a:p>
          <a:p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4508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332CBA4-17F2-CDD9-5F7A-57362CBDCFE1}"/>
              </a:ext>
            </a:extLst>
          </p:cNvPr>
          <p:cNvSpPr/>
          <p:nvPr/>
        </p:nvSpPr>
        <p:spPr>
          <a:xfrm>
            <a:off x="838200" y="1474311"/>
            <a:ext cx="9186333" cy="51706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39A5E00-9831-47FC-84D1-8D75062B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리소스 매니저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1039BFD-0F98-4581-AD1E-2DF94C103D4D}"/>
              </a:ext>
            </a:extLst>
          </p:cNvPr>
          <p:cNvSpPr/>
          <p:nvPr/>
        </p:nvSpPr>
        <p:spPr>
          <a:xfrm>
            <a:off x="895994" y="1474311"/>
            <a:ext cx="958596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ko-KR" altLang="en-US" sz="1200" dirty="0"/>
          </a:p>
          <a:p>
            <a:r>
              <a:rPr lang="ko-KR" altLang="en-US" sz="1200" dirty="0"/>
              <a:t>std::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ResourceManager::</a:t>
            </a:r>
            <a:r>
              <a:rPr lang="ko-KR" altLang="en-US" sz="1200" dirty="0" err="1"/>
              <a:t>Create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(std::string filePath)</a:t>
            </a:r>
          </a:p>
          <a:p>
            <a:r>
              <a:rPr lang="ko-KR" altLang="en-US" sz="1200" dirty="0"/>
              <a:t>{</a:t>
            </a:r>
          </a:p>
          <a:p>
            <a:r>
              <a:rPr lang="ko-KR" altLang="en-US" sz="1200" dirty="0"/>
              <a:t>     // 키로 이미 만들어진 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 가 있는지 찾는다.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::string key = filePath;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auto</a:t>
            </a:r>
            <a:r>
              <a:rPr lang="ko-KR" altLang="en-US" sz="1200" dirty="0"/>
              <a:t> it =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.find(key);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if</a:t>
            </a:r>
            <a:r>
              <a:rPr lang="ko-KR" altLang="en-US" sz="1200" dirty="0"/>
              <a:t> (it !=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.</a:t>
            </a:r>
            <a:r>
              <a:rPr lang="ko-KR" altLang="en-US" sz="1200" dirty="0" err="1"/>
              <a:t>end</a:t>
            </a:r>
            <a:r>
              <a:rPr lang="ko-KR" altLang="en-US" sz="1200" dirty="0"/>
              <a:t>())</a:t>
            </a:r>
          </a:p>
          <a:p>
            <a:r>
              <a:rPr lang="ko-KR" altLang="en-US" sz="1200" dirty="0"/>
              <a:t>     {</a:t>
            </a:r>
          </a:p>
          <a:p>
            <a:r>
              <a:rPr lang="en-US" altLang="ko-KR" sz="1200" dirty="0"/>
              <a:t>          if (!it-&gt;</a:t>
            </a:r>
            <a:r>
              <a:rPr lang="en-US" altLang="ko-KR" sz="1200" dirty="0" err="1"/>
              <a:t>second.expired</a:t>
            </a:r>
            <a:r>
              <a:rPr lang="en-US" altLang="ko-KR" sz="1200" dirty="0"/>
              <a:t>()) // </a:t>
            </a:r>
            <a:r>
              <a:rPr lang="en-US" altLang="ko-KR" sz="1200" dirty="0" err="1"/>
              <a:t>use_count</a:t>
            </a:r>
            <a:r>
              <a:rPr lang="en-US" altLang="ko-KR" sz="1200" dirty="0"/>
              <a:t> != 0</a:t>
            </a:r>
          </a:p>
          <a:p>
            <a:r>
              <a:rPr lang="en-US" altLang="ko-KR" sz="1200" dirty="0"/>
              <a:t>          {</a:t>
            </a:r>
          </a:p>
          <a:p>
            <a:r>
              <a:rPr lang="en-US" altLang="ko-KR" sz="1200" dirty="0"/>
              <a:t>               std::</a:t>
            </a:r>
            <a:r>
              <a:rPr lang="en-US" altLang="ko-KR" sz="1200" dirty="0" err="1"/>
              <a:t>shared_ptr</a:t>
            </a:r>
            <a:r>
              <a:rPr lang="en-US" altLang="ko-KR" sz="1200" dirty="0"/>
              <a:t>&lt;</a:t>
            </a:r>
            <a:r>
              <a:rPr lang="en-US" altLang="ko-KR" sz="1200" dirty="0" err="1"/>
              <a:t>BitmapResource</a:t>
            </a:r>
            <a:r>
              <a:rPr lang="en-US" altLang="ko-KR" sz="1200" dirty="0"/>
              <a:t>&gt; </a:t>
            </a:r>
            <a:r>
              <a:rPr lang="en-US" altLang="ko-KR" sz="1200" dirty="0" err="1"/>
              <a:t>resourcePtr</a:t>
            </a:r>
            <a:r>
              <a:rPr lang="en-US" altLang="ko-KR" sz="1200" dirty="0"/>
              <a:t> = it-&gt;</a:t>
            </a:r>
            <a:r>
              <a:rPr lang="en-US" altLang="ko-KR" sz="1200" dirty="0" err="1"/>
              <a:t>second.lock</a:t>
            </a:r>
            <a:r>
              <a:rPr lang="en-US" altLang="ko-KR" sz="1200" dirty="0"/>
              <a:t>();</a:t>
            </a:r>
          </a:p>
          <a:p>
            <a:r>
              <a:rPr lang="en-US" altLang="ko-KR" sz="1200" dirty="0"/>
              <a:t>               return </a:t>
            </a:r>
            <a:r>
              <a:rPr lang="en-US" altLang="ko-KR" sz="1200" dirty="0" err="1"/>
              <a:t>resourcePtr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/>
              <a:t>          }</a:t>
            </a:r>
          </a:p>
          <a:p>
            <a:r>
              <a:rPr lang="en-US" altLang="ko-KR" sz="1200" dirty="0"/>
              <a:t>          else // </a:t>
            </a:r>
            <a:r>
              <a:rPr lang="en-US" altLang="ko-KR" sz="1200" dirty="0" err="1"/>
              <a:t>use_count</a:t>
            </a:r>
            <a:r>
              <a:rPr lang="en-US" altLang="ko-KR" sz="1200" dirty="0"/>
              <a:t> == 0</a:t>
            </a:r>
          </a:p>
          <a:p>
            <a:r>
              <a:rPr lang="en-US" altLang="ko-KR" sz="1200" dirty="0"/>
              <a:t>          {</a:t>
            </a:r>
          </a:p>
          <a:p>
            <a:r>
              <a:rPr lang="en-US" altLang="ko-KR" sz="1200" dirty="0"/>
              <a:t>               m_ </a:t>
            </a:r>
            <a:r>
              <a:rPr lang="en-US" altLang="ko-KR" sz="1200" dirty="0" err="1"/>
              <a:t>mapBitmaps.erase</a:t>
            </a:r>
            <a:r>
              <a:rPr lang="en-US" altLang="ko-KR" sz="1200" dirty="0"/>
              <a:t>(it);</a:t>
            </a:r>
          </a:p>
          <a:p>
            <a:r>
              <a:rPr lang="en-US" altLang="ko-KR" sz="1200" dirty="0"/>
              <a:t>               // </a:t>
            </a:r>
            <a:r>
              <a:rPr lang="ko-KR" altLang="en-US" sz="1200" dirty="0" err="1"/>
              <a:t>리턴하지</a:t>
            </a:r>
            <a:r>
              <a:rPr lang="ko-KR" altLang="en-US" sz="1200" dirty="0"/>
              <a:t> 않고 아래에서 새로 만들어서 </a:t>
            </a:r>
            <a:r>
              <a:rPr lang="ko-KR" altLang="en-US" sz="1200" dirty="0" err="1"/>
              <a:t>리턴한다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en-US" altLang="ko-KR" sz="1200" dirty="0"/>
              <a:t>          }</a:t>
            </a:r>
          </a:p>
          <a:p>
            <a:r>
              <a:rPr lang="ko-KR" altLang="en-US" sz="1200" dirty="0"/>
              <a:t>     }</a:t>
            </a:r>
          </a:p>
          <a:p>
            <a:r>
              <a:rPr lang="ko-KR" altLang="en-US" sz="1200" dirty="0"/>
              <a:t>     // 없거나 유효하지 않으면 새로 만든다.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::filesystem::path path = ToWString(string(filePath));	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std</a:t>
            </a:r>
            <a:r>
              <a:rPr lang="ko-KR" altLang="en-US" sz="1200" dirty="0"/>
              <a:t>::</a:t>
            </a:r>
            <a:r>
              <a:rPr lang="ko-KR" altLang="en-US" sz="1200" dirty="0" err="1"/>
              <a:t>shared_ptr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 = std::</a:t>
            </a:r>
            <a:r>
              <a:rPr lang="ko-KR" altLang="en-US" sz="1200" dirty="0" err="1"/>
              <a:t>make_shared</a:t>
            </a:r>
            <a:r>
              <a:rPr lang="ko-KR" altLang="en-US" sz="1200" dirty="0"/>
              <a:t>&lt;</a:t>
            </a:r>
            <a:r>
              <a:rPr lang="en-US" altLang="ko-KR" sz="1200" dirty="0" err="1"/>
              <a:t>BitmapResource</a:t>
            </a:r>
            <a:r>
              <a:rPr lang="ko-KR" altLang="en-US" sz="1200" dirty="0"/>
              <a:t>&gt;();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 &gt;Create(filePath.c_str()); </a:t>
            </a:r>
            <a:r>
              <a:rPr lang="en-US" altLang="ko-KR" sz="1200" dirty="0"/>
              <a:t>// </a:t>
            </a:r>
            <a:r>
              <a:rPr lang="ko-KR" altLang="en-US" sz="1200" dirty="0"/>
              <a:t>내부에서 파일을 읽고 데이터를 생성한다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m</a:t>
            </a:r>
            <a:r>
              <a:rPr lang="ko-KR" altLang="en-US" sz="1200" dirty="0"/>
              <a:t>_</a:t>
            </a:r>
            <a:r>
              <a:rPr lang="en-US" altLang="ko-KR" sz="1200" dirty="0"/>
              <a:t> </a:t>
            </a:r>
            <a:r>
              <a:rPr lang="en-US" altLang="ko-KR" sz="1200" dirty="0" err="1"/>
              <a:t>mapBitmaps</a:t>
            </a:r>
            <a:r>
              <a:rPr lang="ko-KR" altLang="en-US" sz="1200" dirty="0"/>
              <a:t>[key] =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     </a:t>
            </a:r>
            <a:r>
              <a:rPr lang="ko-KR" altLang="en-US" sz="1200" dirty="0" err="1"/>
              <a:t>return</a:t>
            </a:r>
            <a:r>
              <a:rPr lang="ko-KR" altLang="en-US" sz="1200" dirty="0"/>
              <a:t> </a:t>
            </a:r>
            <a:r>
              <a:rPr lang="ko-KR" altLang="en-US" sz="1200" dirty="0" err="1"/>
              <a:t>pResource</a:t>
            </a:r>
            <a:r>
              <a:rPr lang="ko-KR" altLang="en-US" sz="1200" dirty="0"/>
              <a:t>;</a:t>
            </a:r>
          </a:p>
          <a:p>
            <a:r>
              <a:rPr lang="ko-KR" altLang="en-US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8115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8B053-09E5-1465-11C2-FE047BE5B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err="1"/>
              <a:t>DemoResourceSharing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2DAC7-82A3-E866-4AB4-331C1FF41AD0}"/>
              </a:ext>
            </a:extLst>
          </p:cNvPr>
          <p:cNvSpPr txBox="1"/>
          <p:nvPr/>
        </p:nvSpPr>
        <p:spPr>
          <a:xfrm>
            <a:off x="736503" y="1985100"/>
            <a:ext cx="9393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하나의 클래스를 사용하여 비트맵을 출력하는 되는 장면을 구현한다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리소스를 공유하는 클래스 설계를 하고 키보드 특정 키로 오브젝트 수를 늘리고 줄이면서</a:t>
            </a:r>
            <a:endParaRPr lang="en-US" altLang="ko-KR" dirty="0"/>
          </a:p>
          <a:p>
            <a:r>
              <a:rPr lang="ko-KR" altLang="en-US" dirty="0"/>
              <a:t>비디오 램의 사용량을 출력한다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r>
              <a:rPr lang="en-US" altLang="ko-KR" dirty="0"/>
              <a:t>D2DRender::</a:t>
            </a:r>
            <a:r>
              <a:rPr lang="en-US" altLang="ko-KR" sz="1800" dirty="0" err="1">
                <a:solidFill>
                  <a:srgbClr val="880000"/>
                </a:solidFill>
                <a:latin typeface="Cascadia Mono" panose="020B0609020000020004" pitchFamily="49" charset="0"/>
              </a:rPr>
              <a:t>GetUsedVRAM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 </a:t>
            </a:r>
            <a:r>
              <a:rPr lang="ko-KR" alt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참고한다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55844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5110</TotalTime>
  <Words>854</Words>
  <Application>Microsoft Office PowerPoint</Application>
  <PresentationFormat>와이드스크린</PresentationFormat>
  <Paragraphs>114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Arial Unicode MS</vt:lpstr>
      <vt:lpstr>맑은 고딕</vt:lpstr>
      <vt:lpstr>Arial</vt:lpstr>
      <vt:lpstr>Cascadia Mono</vt:lpstr>
      <vt:lpstr>Office 테마</vt:lpstr>
      <vt:lpstr>2D 게임 프로그래밍</vt:lpstr>
      <vt:lpstr>학습목표</vt:lpstr>
      <vt:lpstr>인스턴스 데이터와  공유데이터</vt:lpstr>
      <vt:lpstr>스마트 포인터</vt:lpstr>
      <vt:lpstr>PowerPoint 프레젠테이션</vt:lpstr>
      <vt:lpstr>리소스매니저</vt:lpstr>
      <vt:lpstr>리소스 매니저</vt:lpstr>
      <vt:lpstr>실습 DemoResourceSharing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2D 게임 프로그래밍</dc:title>
  <dc:creator>Andrea Long</dc:creator>
  <cp:lastModifiedBy>Dongwon Lee</cp:lastModifiedBy>
  <cp:revision>550</cp:revision>
  <dcterms:created xsi:type="dcterms:W3CDTF">2023-06-10T16:15:34Z</dcterms:created>
  <dcterms:modified xsi:type="dcterms:W3CDTF">2025-06-25T19:11:13Z</dcterms:modified>
</cp:coreProperties>
</file>