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C2A3-4517-CACC-F45F-592599203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A438C5-3D41-58E2-8A96-6444C8D59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7DCA1-7A53-5F75-5ABE-BEF31F74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B21B2-A839-C236-E18D-37C292F9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1B2EE-6DAF-AFDF-D6E9-999832AC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2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BB0CB-14DF-7CC9-0E0C-6A59C914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C04348-6C7C-C081-CD36-421C28757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07D0B-E01D-3A50-1C62-7845BFDB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006EE-BF86-CF0F-D7EA-22E9DF1E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6E53E-AE07-475D-5C27-3B615990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7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65BB5E-42E6-41E3-2609-5C6C99FC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73435B-F221-3143-3AE8-424226731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1978E-1CB5-1201-0A74-21E3B58E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35A32-0972-1E00-31C7-2194BE30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CA58C-9614-199D-FAA5-B1878673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88EFB-CA20-9258-C065-EEE4F0EE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D3AC9-69AE-63BB-15F3-9442F1E8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457D2-BAE7-6C7A-A599-8812989A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611B1-72FD-E538-441A-1416EC16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14D06-3FA4-BA0A-974D-EFC78A44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B8AB8-EE59-1160-87FD-8EC7ABAD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2AE69-35E0-2AA2-03D7-BC5621033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B0F23-FC2D-1368-7FA3-3FB7D8D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3B647-5C45-D2C2-5077-DB5E494F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492E4-DB3A-7D6F-9296-E18363F3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3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50A5B-3CB0-8839-1D46-319A689E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68350-32FB-D516-3A39-8A2AE8C78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10FD7-B22D-4B08-3EB8-5E0711E5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3DFBEA-1872-AD7C-2C0C-649EAC5E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6FA84-D9A7-2797-8820-96A1FE1C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1BB6A-3E9D-5471-843D-41E6A719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2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DB94-321C-9FAC-2081-BFA9A49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330BC-0FE3-DC12-CA6E-6300659A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C3F10-9A9B-6CB8-07D5-2D9CBADE5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32203F-24E1-2CE3-F02E-8B56F5931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FDF3B0-BAA1-013E-C763-CE13B946B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40613-4F08-CA43-B98E-20F08214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9969E1-0BCC-29A3-BE64-B35A1152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5874F-F669-D105-C3AE-A218BFAE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9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48AEC-3E08-87DF-F4C3-60DD869E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1403A5-C2D0-DBDB-6333-87B786B8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8AD6F-4242-936C-B35A-05A7925A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F74D07-D4CA-9A60-895C-6D3A3D8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2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47E5B-9A97-CDEC-ACDF-E6CD7906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92B8FB-E2E1-BF6B-8DD4-0DC75B11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E33911-53FC-7E2D-A72A-06BD9329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F1F52-A8DD-AC25-B79C-3594652C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16FD0-686D-7681-00B2-94D77A5C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01C09D-8A89-6417-198F-1DCD5C47A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E55E4-963B-E726-7C2F-5129BE3D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EB82F-3A61-B34B-342C-F240B183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D10589-7AC5-92A1-C2AD-32B4C4B6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0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6CE9-221C-7FFA-5B83-D5E07CB2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1A37B7-B112-7130-6A25-280E958B3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E8755-4D75-B6D3-A120-15FA3736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6CEC-5C36-1156-DBF0-0056C0B4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E0536-FF18-6665-AE89-C3AC8818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C8998-6D91-2000-4702-AB4D5EE4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F5040F-CA75-EFB2-28C0-B59A9428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6F729-336E-B090-BF62-1557A0D6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00FCD-9A02-825A-22F0-D6973E85B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A917-3BC8-4DDA-8C84-026369307C0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D9FD8-3EC8-BF66-99E9-DC52A2BD6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21409-9B1B-421F-ADEB-EE3FA8EC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22FE6-D380-4869-9EEA-2D0502E0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7CAAE-C0BD-B610-BE8B-8F4D7FC78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E9A80A-04D2-856D-E6CA-9495630FB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361643B-A728-AF36-ADAF-F49C5CEC7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04628"/>
              </p:ext>
            </p:extLst>
          </p:nvPr>
        </p:nvGraphicFramePr>
        <p:xfrm>
          <a:off x="2492563" y="1421127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0780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84020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68086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514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Walk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9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2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Crouch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9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930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5A66DC-6F3A-86BF-272B-1191A201EEDB}"/>
              </a:ext>
            </a:extLst>
          </p:cNvPr>
          <p:cNvSpPr txBox="1"/>
          <p:nvPr/>
        </p:nvSpPr>
        <p:spPr>
          <a:xfrm>
            <a:off x="2409694" y="3550509"/>
            <a:ext cx="6872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기본이 </a:t>
            </a:r>
            <a:r>
              <a:rPr lang="en-US" altLang="ko-KR" dirty="0"/>
              <a:t>Run , Shift</a:t>
            </a:r>
            <a:r>
              <a:rPr lang="ko-KR" altLang="en-US" dirty="0"/>
              <a:t>키 </a:t>
            </a:r>
            <a:r>
              <a:rPr lang="en-US" altLang="ko-KR" dirty="0"/>
              <a:t>Sprint(</a:t>
            </a:r>
            <a:r>
              <a:rPr lang="ko-KR" altLang="en-US" dirty="0"/>
              <a:t>옆</a:t>
            </a:r>
            <a:r>
              <a:rPr lang="en-US" altLang="ko-KR" dirty="0"/>
              <a:t>,</a:t>
            </a:r>
            <a:r>
              <a:rPr lang="ko-KR" altLang="en-US" dirty="0"/>
              <a:t>뒤 이동은 </a:t>
            </a:r>
            <a:r>
              <a:rPr lang="en-US" altLang="ko-KR" dirty="0"/>
              <a:t>Run) , Ctrl</a:t>
            </a:r>
            <a:r>
              <a:rPr lang="ko-KR" altLang="en-US" dirty="0"/>
              <a:t>키 </a:t>
            </a:r>
            <a:r>
              <a:rPr lang="en-US" altLang="ko-KR" dirty="0"/>
              <a:t>Walk</a:t>
            </a:r>
          </a:p>
          <a:p>
            <a:r>
              <a:rPr lang="en-US" altLang="ko-KR" dirty="0"/>
              <a:t>Sprint</a:t>
            </a:r>
            <a:r>
              <a:rPr lang="ko-KR" altLang="en-US" dirty="0"/>
              <a:t> 에서 사격</a:t>
            </a:r>
            <a:r>
              <a:rPr lang="en-US" altLang="ko-KR" dirty="0"/>
              <a:t>,</a:t>
            </a:r>
            <a:r>
              <a:rPr lang="ko-KR" altLang="en-US" dirty="0"/>
              <a:t>재장전은 </a:t>
            </a:r>
            <a:r>
              <a:rPr lang="en-US" altLang="ko-KR" dirty="0"/>
              <a:t>Run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ko-KR" altLang="en-US" dirty="0" err="1"/>
              <a:t>IronSight</a:t>
            </a:r>
            <a:r>
              <a:rPr lang="en-US" altLang="ko-KR" dirty="0"/>
              <a:t>(</a:t>
            </a:r>
            <a:r>
              <a:rPr lang="ko-KR" altLang="en-US" dirty="0"/>
              <a:t>가늠좌</a:t>
            </a:r>
            <a:r>
              <a:rPr lang="en-US" altLang="ko-KR" dirty="0"/>
              <a:t>) </a:t>
            </a:r>
            <a:r>
              <a:rPr lang="ko-KR" altLang="en-US" dirty="0"/>
              <a:t>자세는   </a:t>
            </a:r>
            <a:r>
              <a:rPr lang="ko-KR" altLang="en-US" dirty="0" err="1"/>
              <a:t>Stand</a:t>
            </a:r>
            <a:r>
              <a:rPr lang="ko-KR" altLang="en-US" dirty="0"/>
              <a:t> &amp; </a:t>
            </a:r>
            <a:r>
              <a:rPr lang="ko-KR" altLang="en-US" dirty="0" err="1"/>
              <a:t>Walk</a:t>
            </a:r>
            <a:r>
              <a:rPr lang="ko-KR" altLang="en-US" dirty="0"/>
              <a:t> 로 고정</a:t>
            </a:r>
          </a:p>
        </p:txBody>
      </p:sp>
    </p:spTree>
    <p:extLst>
      <p:ext uri="{BB962C8B-B14F-4D97-AF65-F5344CB8AC3E}">
        <p14:creationId xmlns:p14="http://schemas.microsoft.com/office/powerpoint/2010/main" val="162787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50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동원</dc:creator>
  <cp:lastModifiedBy>이 동원</cp:lastModifiedBy>
  <cp:revision>7</cp:revision>
  <dcterms:created xsi:type="dcterms:W3CDTF">2022-06-07T17:18:06Z</dcterms:created>
  <dcterms:modified xsi:type="dcterms:W3CDTF">2022-06-07T19:49:58Z</dcterms:modified>
</cp:coreProperties>
</file>