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9568"/>
    <a:srgbClr val="AA6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9"/>
    <p:restoredTop sz="96306"/>
  </p:normalViewPr>
  <p:slideViewPr>
    <p:cSldViewPr snapToGrid="0" snapToObjects="1">
      <p:cViewPr varScale="1">
        <p:scale>
          <a:sx n="96" d="100"/>
          <a:sy n="96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EC56-8B06-AA45-8CE2-279C7BAA1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0A894-4C8F-B344-A9E0-9377BBF5F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FFD29-32E8-7047-8162-E8A458A3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605A-ACCB-0643-BAB0-BF68285F0EC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A1D5-7CE2-3142-B5CF-70800056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D3E2-330E-C84A-8EB3-172F3B28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C039-F0E8-4944-91DD-1C1FD910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4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F4E8-35DD-9740-B819-A9D81A30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7942B-835D-364E-9E7E-940DD195A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1175A-D10A-1942-9BCB-E2293C00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605A-ACCB-0643-BAB0-BF68285F0EC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D6F4D-F11D-6D44-897A-EA3F91A6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11BB-2C01-1947-BF03-B88EAB4F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C039-F0E8-4944-91DD-1C1FD910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4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05278-6605-7649-A9AC-4D82C7D6A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7B104-BA39-2043-AC96-4D2BD423C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7E7A9-40B6-5744-BDC1-09B226F1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605A-ACCB-0643-BAB0-BF68285F0EC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A518-E889-4D4B-9B75-8F8F95E6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4FB16-82FF-4E4C-B12D-1A1699AB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C039-F0E8-4944-91DD-1C1FD910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1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A1DF7-D6C4-394F-A668-B1197DB4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CFE1-0EDC-B744-9F03-18F74133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01DA-8A8B-FC42-BB04-70C16016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605A-ACCB-0643-BAB0-BF68285F0EC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E9EFE-6C87-B94C-9759-5EC11726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9AC4C-7E33-DD46-8BF3-152A5DF5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C039-F0E8-4944-91DD-1C1FD910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CFDA-D547-4B4D-BA12-4A04FE52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BB38D-5501-E24D-B0CE-3E300D9C9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8891-42C0-764E-B605-F8FE87B2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605A-ACCB-0643-BAB0-BF68285F0EC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D94C7-C4A9-C442-8815-8654BA1E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BEBB8-CA8F-AD46-AA06-A0C10A1D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C039-F0E8-4944-91DD-1C1FD910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5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4756-5CD9-FB42-BDB3-A6E9405E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079D-E560-C24D-8855-E01CB33B3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D16EC-3610-BB4C-A7B4-F9A33EF1D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C320-7EC7-C948-AF4D-D3250ED3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605A-ACCB-0643-BAB0-BF68285F0EC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4459F-BCB9-464E-A3EB-444923D8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9E891-DACD-4F43-8311-76372858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C039-F0E8-4944-91DD-1C1FD910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9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12B5-B799-4749-A919-2E7BAF5C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D5DAA-64E8-DB4F-8F48-B9DF8A92D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07C30-1C91-C543-B55D-C8FBF0D22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89AE3-3256-9246-A089-BF1324211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859C5-0450-7E48-958A-369960BA8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28035-8544-4E48-BB99-10D85566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605A-ACCB-0643-BAB0-BF68285F0EC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92216-BE1E-6241-86D4-E82FE18B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CEF1C-B7E5-2A4F-BA5F-5F69404B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C039-F0E8-4944-91DD-1C1FD910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5C48-37DC-CD42-AE71-F42CFE7C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D53BE-C131-5042-861F-A796FAB1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605A-ACCB-0643-BAB0-BF68285F0EC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D9021-2C14-D74A-81C6-96CE010D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C613A-EDEB-B64D-81EE-7C4CC712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C039-F0E8-4944-91DD-1C1FD910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0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3AB96-D04F-B248-839B-4F92BCA4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605A-ACCB-0643-BAB0-BF68285F0EC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4A50A-E896-FB4B-BCC9-B79E308E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8ADE8-DA0D-624F-AA20-DDC4BE58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C039-F0E8-4944-91DD-1C1FD910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5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AB16-4CDD-CA49-8515-1EDD5686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CA93-2655-D441-953B-1019ECB44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ED273-AD79-AE4A-BF21-783E151C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CEE77-A6BC-8C43-A296-4281C12E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605A-ACCB-0643-BAB0-BF68285F0EC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D5DDC-B129-8C4E-A954-B1A85AB8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BC254-9E3D-3640-B6C1-E99C3ACC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C039-F0E8-4944-91DD-1C1FD910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3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E019-1215-CC43-8159-2465322C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0F764-F4DB-594F-94E7-FD2D2B083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AB426-C8FE-8F4C-9411-DF573340A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6C975-B88E-6F48-BF05-29A1B801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7605A-ACCB-0643-BAB0-BF68285F0EC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88258-35FE-1642-B67D-0F761176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2387D-B5BC-074F-B4ED-8B036308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C039-F0E8-4944-91DD-1C1FD910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64306-A3A2-DC48-92AB-C9A3D983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D7E3D-F921-D240-A3CE-110361CD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F5C85-3145-2049-B681-74F4A5BA2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605A-ACCB-0643-BAB0-BF68285F0ECF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9FAF2-227E-894D-8689-7FB3A0E4F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5D7AB-A4FB-F54A-81F1-4CD8053E0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C039-F0E8-4944-91DD-1C1FD910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8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6EC09EC-1219-8C4E-9C1F-D1DB309AC517}"/>
              </a:ext>
            </a:extLst>
          </p:cNvPr>
          <p:cNvSpPr/>
          <p:nvPr/>
        </p:nvSpPr>
        <p:spPr>
          <a:xfrm>
            <a:off x="509991" y="1397010"/>
            <a:ext cx="1768510" cy="582805"/>
          </a:xfrm>
          <a:prstGeom prst="roundRect">
            <a:avLst/>
          </a:prstGeom>
          <a:solidFill>
            <a:srgbClr val="AA60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Extracellular Stress Receptor</a:t>
            </a:r>
          </a:p>
        </p:txBody>
      </p:sp>
      <p:pic>
        <p:nvPicPr>
          <p:cNvPr id="8" name="Graphic 7" descr="Add with solid fill">
            <a:extLst>
              <a:ext uri="{FF2B5EF4-FFF2-40B4-BE49-F238E27FC236}">
                <a16:creationId xmlns:a16="http://schemas.microsoft.com/office/drawing/2014/main" id="{27ED34B0-598C-6441-A073-70DCEF76E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2017" y="1515514"/>
            <a:ext cx="345796" cy="34579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2FDAC62-D951-0741-8248-57C34D84D1BF}"/>
              </a:ext>
            </a:extLst>
          </p:cNvPr>
          <p:cNvSpPr/>
          <p:nvPr/>
        </p:nvSpPr>
        <p:spPr>
          <a:xfrm>
            <a:off x="2851329" y="1397010"/>
            <a:ext cx="793019" cy="582805"/>
          </a:xfrm>
          <a:prstGeom prst="roundRect">
            <a:avLst/>
          </a:prstGeom>
          <a:solidFill>
            <a:srgbClr val="AA60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FADD</a:t>
            </a:r>
          </a:p>
        </p:txBody>
      </p:sp>
      <p:pic>
        <p:nvPicPr>
          <p:cNvPr id="11" name="Graphic 10" descr="Transfer with solid fill">
            <a:extLst>
              <a:ext uri="{FF2B5EF4-FFF2-40B4-BE49-F238E27FC236}">
                <a16:creationId xmlns:a16="http://schemas.microsoft.com/office/drawing/2014/main" id="{D3D624E9-E25F-9444-9E3C-28E8DBE2F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9704" y="1513838"/>
            <a:ext cx="347472" cy="347472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9929833-8D7A-6B45-BF02-0E0E9770B26E}"/>
              </a:ext>
            </a:extLst>
          </p:cNvPr>
          <p:cNvSpPr/>
          <p:nvPr/>
        </p:nvSpPr>
        <p:spPr>
          <a:xfrm>
            <a:off x="4442532" y="1402252"/>
            <a:ext cx="1768510" cy="582805"/>
          </a:xfrm>
          <a:prstGeom prst="roundRect">
            <a:avLst/>
          </a:prstGeom>
          <a:solidFill>
            <a:srgbClr val="AA60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Extracellular Stress Receptor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66967CC-DB3D-C743-A2AB-C283D62988EE}"/>
              </a:ext>
            </a:extLst>
          </p:cNvPr>
          <p:cNvSpPr/>
          <p:nvPr/>
        </p:nvSpPr>
        <p:spPr>
          <a:xfrm>
            <a:off x="6211042" y="1402252"/>
            <a:ext cx="793019" cy="582805"/>
          </a:xfrm>
          <a:prstGeom prst="roundRect">
            <a:avLst/>
          </a:prstGeom>
          <a:solidFill>
            <a:srgbClr val="AA60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FADD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A13CB4-441C-B84F-BD4F-0807A37DE100}"/>
              </a:ext>
            </a:extLst>
          </p:cNvPr>
          <p:cNvSpPr/>
          <p:nvPr/>
        </p:nvSpPr>
        <p:spPr>
          <a:xfrm>
            <a:off x="5450241" y="96913"/>
            <a:ext cx="1521601" cy="582805"/>
          </a:xfrm>
          <a:prstGeom prst="roundRect">
            <a:avLst/>
          </a:prstGeom>
          <a:solidFill>
            <a:srgbClr val="AA60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Procaspase 8</a:t>
            </a:r>
          </a:p>
        </p:txBody>
      </p:sp>
      <p:pic>
        <p:nvPicPr>
          <p:cNvPr id="15" name="Graphic 14" descr="Add with solid fill">
            <a:extLst>
              <a:ext uri="{FF2B5EF4-FFF2-40B4-BE49-F238E27FC236}">
                <a16:creationId xmlns:a16="http://schemas.microsoft.com/office/drawing/2014/main" id="{1EACA5B4-1FF3-DB41-BBA8-D81BC9DF4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8143" y="833572"/>
            <a:ext cx="345796" cy="345796"/>
          </a:xfrm>
          <a:prstGeom prst="rect">
            <a:avLst/>
          </a:prstGeom>
        </p:spPr>
      </p:pic>
      <p:pic>
        <p:nvPicPr>
          <p:cNvPr id="16" name="Graphic 15" descr="Transfer with solid fill">
            <a:extLst>
              <a:ext uri="{FF2B5EF4-FFF2-40B4-BE49-F238E27FC236}">
                <a16:creationId xmlns:a16="http://schemas.microsoft.com/office/drawing/2014/main" id="{7B8B889A-66DF-E447-ADC3-D8B80000D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690671" y="2140221"/>
            <a:ext cx="347472" cy="347472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A931662-7A6E-BF4E-A039-67F7EA576DDB}"/>
              </a:ext>
            </a:extLst>
          </p:cNvPr>
          <p:cNvSpPr/>
          <p:nvPr/>
        </p:nvSpPr>
        <p:spPr>
          <a:xfrm>
            <a:off x="3649513" y="2621594"/>
            <a:ext cx="1768510" cy="582805"/>
          </a:xfrm>
          <a:prstGeom prst="roundRect">
            <a:avLst/>
          </a:prstGeom>
          <a:solidFill>
            <a:srgbClr val="AA60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Extracellular Stress Receptor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2F9008E-B2CA-6D48-BCFC-1CF44B8A6F96}"/>
              </a:ext>
            </a:extLst>
          </p:cNvPr>
          <p:cNvSpPr/>
          <p:nvPr/>
        </p:nvSpPr>
        <p:spPr>
          <a:xfrm>
            <a:off x="5418023" y="2621594"/>
            <a:ext cx="793019" cy="582805"/>
          </a:xfrm>
          <a:prstGeom prst="roundRect">
            <a:avLst/>
          </a:prstGeom>
          <a:solidFill>
            <a:srgbClr val="AA60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FADD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BCD6EC-5414-4F49-9C8F-01F71FB8AC9A}"/>
              </a:ext>
            </a:extLst>
          </p:cNvPr>
          <p:cNvSpPr/>
          <p:nvPr/>
        </p:nvSpPr>
        <p:spPr>
          <a:xfrm>
            <a:off x="6211041" y="2621594"/>
            <a:ext cx="1521601" cy="582805"/>
          </a:xfrm>
          <a:prstGeom prst="roundRect">
            <a:avLst/>
          </a:prstGeom>
          <a:solidFill>
            <a:srgbClr val="AA60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Procaspase 8</a:t>
            </a:r>
          </a:p>
        </p:txBody>
      </p:sp>
      <p:pic>
        <p:nvPicPr>
          <p:cNvPr id="21" name="Graphic 20" descr="Arrow Down with solid fill">
            <a:extLst>
              <a:ext uri="{FF2B5EF4-FFF2-40B4-BE49-F238E27FC236}">
                <a16:creationId xmlns:a16="http://schemas.microsoft.com/office/drawing/2014/main" id="{9532C40B-C322-2A4D-9416-6B44253A4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0796" y="3357891"/>
            <a:ext cx="347472" cy="347472"/>
          </a:xfrm>
          <a:prstGeom prst="rect">
            <a:avLst/>
          </a:prstGeom>
        </p:spPr>
      </p:pic>
      <p:pic>
        <p:nvPicPr>
          <p:cNvPr id="22" name="Graphic 21" descr="Transfer with solid fill">
            <a:extLst>
              <a:ext uri="{FF2B5EF4-FFF2-40B4-BE49-F238E27FC236}">
                <a16:creationId xmlns:a16="http://schemas.microsoft.com/office/drawing/2014/main" id="{746D8514-FAD6-9544-B48A-7F98A0CF1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0796" y="3653602"/>
            <a:ext cx="347472" cy="347472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A2F9552-4A30-5948-8819-29837D48EAC2}"/>
              </a:ext>
            </a:extLst>
          </p:cNvPr>
          <p:cNvSpPr/>
          <p:nvPr/>
        </p:nvSpPr>
        <p:spPr>
          <a:xfrm>
            <a:off x="6211041" y="3549533"/>
            <a:ext cx="1521601" cy="582805"/>
          </a:xfrm>
          <a:prstGeom prst="roundRect">
            <a:avLst/>
          </a:prstGeom>
          <a:solidFill>
            <a:srgbClr val="AA60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Caspase 8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8CF0A55-BF37-5F40-86B9-84ABF833EB39}"/>
              </a:ext>
            </a:extLst>
          </p:cNvPr>
          <p:cNvSpPr/>
          <p:nvPr/>
        </p:nvSpPr>
        <p:spPr>
          <a:xfrm>
            <a:off x="4043440" y="3549533"/>
            <a:ext cx="1521601" cy="582805"/>
          </a:xfrm>
          <a:prstGeom prst="roundRect">
            <a:avLst/>
          </a:prstGeom>
          <a:solidFill>
            <a:srgbClr val="AA60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Enzyme</a:t>
            </a:r>
          </a:p>
        </p:txBody>
      </p:sp>
      <p:pic>
        <p:nvPicPr>
          <p:cNvPr id="25" name="Graphic 24" descr="Transfer with solid fill">
            <a:extLst>
              <a:ext uri="{FF2B5EF4-FFF2-40B4-BE49-F238E27FC236}">
                <a16:creationId xmlns:a16="http://schemas.microsoft.com/office/drawing/2014/main" id="{30F7415B-79E6-4C41-8973-08DE898A0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24609" y="4196836"/>
            <a:ext cx="347472" cy="347472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F80FD38-43F6-524A-B322-7491528E38A7}"/>
              </a:ext>
            </a:extLst>
          </p:cNvPr>
          <p:cNvSpPr/>
          <p:nvPr/>
        </p:nvSpPr>
        <p:spPr>
          <a:xfrm>
            <a:off x="6237544" y="4635309"/>
            <a:ext cx="1521601" cy="582805"/>
          </a:xfrm>
          <a:prstGeom prst="roundRect">
            <a:avLst/>
          </a:prstGeom>
          <a:solidFill>
            <a:srgbClr val="AA60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Caspase 3,6,7</a:t>
            </a:r>
          </a:p>
        </p:txBody>
      </p:sp>
      <p:pic>
        <p:nvPicPr>
          <p:cNvPr id="27" name="Graphic 26" descr="Transfer with solid fill">
            <a:extLst>
              <a:ext uri="{FF2B5EF4-FFF2-40B4-BE49-F238E27FC236}">
                <a16:creationId xmlns:a16="http://schemas.microsoft.com/office/drawing/2014/main" id="{2F0AB365-A408-C545-9DA9-132C1D53E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9017" y="4752976"/>
            <a:ext cx="347472" cy="347472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7A8F23E-6913-C644-BF94-7703A59231F2}"/>
              </a:ext>
            </a:extLst>
          </p:cNvPr>
          <p:cNvSpPr/>
          <p:nvPr/>
        </p:nvSpPr>
        <p:spPr>
          <a:xfrm>
            <a:off x="4043440" y="4544308"/>
            <a:ext cx="1521601" cy="582805"/>
          </a:xfrm>
          <a:prstGeom prst="roundRect">
            <a:avLst/>
          </a:prstGeom>
          <a:solidFill>
            <a:srgbClr val="AA60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Caspase 9</a:t>
            </a:r>
          </a:p>
        </p:txBody>
      </p:sp>
      <p:pic>
        <p:nvPicPr>
          <p:cNvPr id="29" name="Graphic 28" descr="Transfer with solid fill">
            <a:extLst>
              <a:ext uri="{FF2B5EF4-FFF2-40B4-BE49-F238E27FC236}">
                <a16:creationId xmlns:a16="http://schemas.microsoft.com/office/drawing/2014/main" id="{42EA7803-D2E1-D245-8261-328DF75F6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630504" y="5282012"/>
            <a:ext cx="347472" cy="347472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5208B18-F950-F740-8EBE-EDFEA952BFF1}"/>
              </a:ext>
            </a:extLst>
          </p:cNvPr>
          <p:cNvSpPr/>
          <p:nvPr/>
        </p:nvSpPr>
        <p:spPr>
          <a:xfrm>
            <a:off x="4407730" y="5817508"/>
            <a:ext cx="793019" cy="582805"/>
          </a:xfrm>
          <a:prstGeom prst="roundRect">
            <a:avLst/>
          </a:prstGeom>
          <a:solidFill>
            <a:srgbClr val="DB95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Cyt </a:t>
            </a:r>
            <a:r>
              <a:rPr lang="en-US" i="1" dirty="0"/>
              <a:t>c</a:t>
            </a:r>
            <a:endParaRPr lang="en-US" dirty="0"/>
          </a:p>
        </p:txBody>
      </p:sp>
      <p:pic>
        <p:nvPicPr>
          <p:cNvPr id="31" name="Graphic 30" descr="Transfer with solid fill">
            <a:extLst>
              <a:ext uri="{FF2B5EF4-FFF2-40B4-BE49-F238E27FC236}">
                <a16:creationId xmlns:a16="http://schemas.microsoft.com/office/drawing/2014/main" id="{A3F8A1C7-4303-2C44-8BCF-B890C40E3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3199" y="5935174"/>
            <a:ext cx="347472" cy="347472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0AF4548-3203-8543-8650-2BA05E88B001}"/>
              </a:ext>
            </a:extLst>
          </p:cNvPr>
          <p:cNvSpPr/>
          <p:nvPr/>
        </p:nvSpPr>
        <p:spPr>
          <a:xfrm>
            <a:off x="5814532" y="5801482"/>
            <a:ext cx="569407" cy="582805"/>
          </a:xfrm>
          <a:prstGeom prst="roundRect">
            <a:avLst/>
          </a:prstGeom>
          <a:solidFill>
            <a:srgbClr val="DB95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Bax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0E91D72-7A60-FC48-A5A4-1F012DE520F5}"/>
              </a:ext>
            </a:extLst>
          </p:cNvPr>
          <p:cNvSpPr/>
          <p:nvPr/>
        </p:nvSpPr>
        <p:spPr>
          <a:xfrm>
            <a:off x="6386956" y="5801481"/>
            <a:ext cx="610766" cy="582805"/>
          </a:xfrm>
          <a:prstGeom prst="roundRect">
            <a:avLst/>
          </a:prstGeom>
          <a:solidFill>
            <a:srgbClr val="DB95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Bak</a:t>
            </a:r>
          </a:p>
        </p:txBody>
      </p:sp>
      <p:pic>
        <p:nvPicPr>
          <p:cNvPr id="34" name="Graphic 33" descr="Transfer with solid fill">
            <a:extLst>
              <a:ext uri="{FF2B5EF4-FFF2-40B4-BE49-F238E27FC236}">
                <a16:creationId xmlns:a16="http://schemas.microsoft.com/office/drawing/2014/main" id="{762F9C25-70A2-6B45-B42E-A11700CE3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5577" y="5932399"/>
            <a:ext cx="347472" cy="347472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3D17EB2-C27B-0840-8931-4291FAD011C2}"/>
              </a:ext>
            </a:extLst>
          </p:cNvPr>
          <p:cNvSpPr/>
          <p:nvPr/>
        </p:nvSpPr>
        <p:spPr>
          <a:xfrm>
            <a:off x="7630307" y="5798364"/>
            <a:ext cx="610766" cy="582805"/>
          </a:xfrm>
          <a:prstGeom prst="roundRect">
            <a:avLst/>
          </a:prstGeom>
          <a:solidFill>
            <a:srgbClr val="DB95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Bak</a:t>
            </a:r>
          </a:p>
        </p:txBody>
      </p:sp>
      <p:pic>
        <p:nvPicPr>
          <p:cNvPr id="36" name="Graphic 35" descr="Add with solid fill">
            <a:extLst>
              <a:ext uri="{FF2B5EF4-FFF2-40B4-BE49-F238E27FC236}">
                <a16:creationId xmlns:a16="http://schemas.microsoft.com/office/drawing/2014/main" id="{EF878376-11C2-9C4F-B3F6-7671E7C1F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056" y="5915685"/>
            <a:ext cx="345796" cy="345796"/>
          </a:xfrm>
          <a:prstGeom prst="rect">
            <a:avLst/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EB9C4BC-60E4-CA46-B8C5-741941973CDA}"/>
              </a:ext>
            </a:extLst>
          </p:cNvPr>
          <p:cNvSpPr/>
          <p:nvPr/>
        </p:nvSpPr>
        <p:spPr>
          <a:xfrm>
            <a:off x="8956835" y="5817508"/>
            <a:ext cx="569407" cy="582805"/>
          </a:xfrm>
          <a:prstGeom prst="roundRect">
            <a:avLst/>
          </a:prstGeom>
          <a:solidFill>
            <a:srgbClr val="DB95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Bax</a:t>
            </a:r>
          </a:p>
        </p:txBody>
      </p:sp>
    </p:spTree>
    <p:extLst>
      <p:ext uri="{BB962C8B-B14F-4D97-AF65-F5344CB8AC3E}">
        <p14:creationId xmlns:p14="http://schemas.microsoft.com/office/powerpoint/2010/main" val="283214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29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Valaboju, Vignesh (vv9ht)</dc:creator>
  <cp:lastModifiedBy>Valaboju, Vignesh (vv9ht)</cp:lastModifiedBy>
  <cp:revision>1</cp:revision>
  <dcterms:created xsi:type="dcterms:W3CDTF">2022-03-24T20:59:59Z</dcterms:created>
  <dcterms:modified xsi:type="dcterms:W3CDTF">2022-03-25T01:48:20Z</dcterms:modified>
</cp:coreProperties>
</file>