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56" r:id="rId5"/>
    <p:sldId id="263" r:id="rId6"/>
    <p:sldId id="265" r:id="rId7"/>
    <p:sldId id="257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1" autoAdjust="0"/>
  </p:normalViewPr>
  <p:slideViewPr>
    <p:cSldViewPr>
      <p:cViewPr varScale="1">
        <p:scale>
          <a:sx n="117" d="100"/>
          <a:sy n="117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4881-0E20-4F40-88C5-22D7DD75A428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8305-4312-4FD6-BC06-C0637DA18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6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8305-4312-4FD6-BC06-C0637DA18E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8305-4312-4FD6-BC06-C0637DA18E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2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8305-4312-4FD6-BC06-C0637DA18E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7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8305-4312-4FD6-BC06-C0637DA18E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8305-4312-4FD6-BC06-C0637DA18E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1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2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A2AF-2EAE-44C9-BFC8-F5E1111907F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B519-2E40-47FE-8A00-0E8CDBE0B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8584" y="165100"/>
            <a:ext cx="5585544" cy="49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err="1" smtClean="0"/>
              <a:t>해외호텔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S/W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6" name="모서리가 둥근 직사각형 16"/>
          <p:cNvSpPr/>
          <p:nvPr/>
        </p:nvSpPr>
        <p:spPr bwMode="auto">
          <a:xfrm>
            <a:off x="1783780" y="5229200"/>
            <a:ext cx="7324725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16"/>
          <p:cNvSpPr/>
          <p:nvPr/>
        </p:nvSpPr>
        <p:spPr bwMode="auto">
          <a:xfrm>
            <a:off x="23243" y="5229200"/>
            <a:ext cx="1684337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[Data Layer]</a:t>
            </a:r>
          </a:p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16"/>
          <p:cNvSpPr/>
          <p:nvPr/>
        </p:nvSpPr>
        <p:spPr bwMode="auto">
          <a:xfrm>
            <a:off x="1777842" y="548680"/>
            <a:ext cx="7324725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모서리가 둥근 직사각형 16"/>
          <p:cNvSpPr/>
          <p:nvPr/>
        </p:nvSpPr>
        <p:spPr bwMode="auto">
          <a:xfrm>
            <a:off x="23243" y="548680"/>
            <a:ext cx="1684337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[Service Layer]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2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868"/>
              </p:ext>
            </p:extLst>
          </p:nvPr>
        </p:nvGraphicFramePr>
        <p:xfrm>
          <a:off x="1835696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hotel.interpark.com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1381"/>
              </p:ext>
            </p:extLst>
          </p:nvPr>
        </p:nvGraphicFramePr>
        <p:xfrm>
          <a:off x="3275952" y="676696"/>
          <a:ext cx="1332208" cy="191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홀세일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B2B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hotel.thetravel.co.kr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56903"/>
              </p:ext>
            </p:extLst>
          </p:nvPr>
        </p:nvGraphicFramePr>
        <p:xfrm>
          <a:off x="5039992" y="539458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TOURDBINS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93859"/>
              </p:ext>
            </p:extLst>
          </p:nvPr>
        </p:nvGraphicFramePr>
        <p:xfrm>
          <a:off x="1835696" y="2942860"/>
          <a:ext cx="1440256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api-hotel.intperpark.com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14823"/>
              </p:ext>
            </p:extLst>
          </p:nvPr>
        </p:nvGraphicFramePr>
        <p:xfrm>
          <a:off x="3382767" y="2884353"/>
          <a:ext cx="1765297" cy="213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최저가검색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Hotelcompare.intperpark.com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Hotelsearch.interpark.com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Api-overseahotel.interpark.com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(Web API)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7155"/>
              </p:ext>
            </p:extLst>
          </p:nvPr>
        </p:nvGraphicFramePr>
        <p:xfrm>
          <a:off x="4726005" y="657230"/>
          <a:ext cx="1332208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관리자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hotelin.interparktour.com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79606"/>
              </p:ext>
            </p:extLst>
          </p:nvPr>
        </p:nvGraphicFramePr>
        <p:xfrm>
          <a:off x="6224115" y="657230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extranet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ipet.interparktour.com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80941"/>
              </p:ext>
            </p:extLst>
          </p:nvPr>
        </p:nvGraphicFramePr>
        <p:xfrm>
          <a:off x="7693276" y="657230"/>
          <a:ext cx="1409291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비회원예약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tourlink.intperpark.com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/hotel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7090"/>
              </p:ext>
            </p:extLst>
          </p:nvPr>
        </p:nvGraphicFramePr>
        <p:xfrm>
          <a:off x="5716024" y="2900689"/>
          <a:ext cx="1409291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항공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+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호텔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/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airtel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07299"/>
              </p:ext>
            </p:extLst>
          </p:nvPr>
        </p:nvGraphicFramePr>
        <p:xfrm>
          <a:off x="228240" y="1860566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서비스명</a:t>
                      </a:r>
                      <a:endParaRPr lang="en-US" altLang="ko-K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도메인명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.interpark.com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웹서버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WAS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F/W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언어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런타임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DB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OS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0769"/>
              </p:ext>
            </p:extLst>
          </p:nvPr>
        </p:nvGraphicFramePr>
        <p:xfrm>
          <a:off x="3491880" y="539458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숙박 캐시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8584" y="165100"/>
            <a:ext cx="5585544" cy="49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err="1" smtClean="0"/>
              <a:t>국내숙박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S/W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6" name="모서리가 둥근 직사각형 16"/>
          <p:cNvSpPr/>
          <p:nvPr/>
        </p:nvSpPr>
        <p:spPr bwMode="auto">
          <a:xfrm>
            <a:off x="1783780" y="5229200"/>
            <a:ext cx="7324725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16"/>
          <p:cNvSpPr/>
          <p:nvPr/>
        </p:nvSpPr>
        <p:spPr bwMode="auto">
          <a:xfrm>
            <a:off x="23243" y="5229200"/>
            <a:ext cx="1684337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[Data Layer]</a:t>
            </a:r>
          </a:p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16"/>
          <p:cNvSpPr/>
          <p:nvPr/>
        </p:nvSpPr>
        <p:spPr bwMode="auto">
          <a:xfrm>
            <a:off x="1777842" y="548680"/>
            <a:ext cx="7324725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모서리가 둥근 직사각형 16"/>
          <p:cNvSpPr/>
          <p:nvPr/>
        </p:nvSpPr>
        <p:spPr bwMode="auto">
          <a:xfrm>
            <a:off x="23243" y="548680"/>
            <a:ext cx="1684337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[Service Layer]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2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8413"/>
              </p:ext>
            </p:extLst>
          </p:nvPr>
        </p:nvGraphicFramePr>
        <p:xfrm>
          <a:off x="1835696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hoursing.interpark.com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91252"/>
              </p:ext>
            </p:extLst>
          </p:nvPr>
        </p:nvGraphicFramePr>
        <p:xfrm>
          <a:off x="1835696" y="2942860"/>
          <a:ext cx="1584176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api-hoursing.intperpark.com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55335"/>
              </p:ext>
            </p:extLst>
          </p:nvPr>
        </p:nvGraphicFramePr>
        <p:xfrm>
          <a:off x="3225758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이지웰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hoursing.ezwel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26143"/>
              </p:ext>
            </p:extLst>
          </p:nvPr>
        </p:nvGraphicFramePr>
        <p:xfrm>
          <a:off x="4628228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지마켓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hoursing.gmarket.co.kr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92004"/>
              </p:ext>
            </p:extLst>
          </p:nvPr>
        </p:nvGraphicFramePr>
        <p:xfrm>
          <a:off x="6054670" y="676697"/>
          <a:ext cx="1397649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extranet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hscm.interparktour.com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68169"/>
              </p:ext>
            </p:extLst>
          </p:nvPr>
        </p:nvGraphicFramePr>
        <p:xfrm>
          <a:off x="3490134" y="2950480"/>
          <a:ext cx="1584176" cy="1888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상품관리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Api-hscm.interparktour.com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63111"/>
              </p:ext>
            </p:extLst>
          </p:nvPr>
        </p:nvGraphicFramePr>
        <p:xfrm>
          <a:off x="7522580" y="676697"/>
          <a:ext cx="1513916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관리자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hoursing.interparktour.com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25454"/>
              </p:ext>
            </p:extLst>
          </p:nvPr>
        </p:nvGraphicFramePr>
        <p:xfrm>
          <a:off x="5122037" y="2950480"/>
          <a:ext cx="1338253" cy="1888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API spec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dev-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75036"/>
              </p:ext>
            </p:extLst>
          </p:nvPr>
        </p:nvGraphicFramePr>
        <p:xfrm>
          <a:off x="6530552" y="2940601"/>
          <a:ext cx="1657930" cy="1888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국내숙박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검색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hoursingsearch.interpark.com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07299"/>
              </p:ext>
            </p:extLst>
          </p:nvPr>
        </p:nvGraphicFramePr>
        <p:xfrm>
          <a:off x="228240" y="1860566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서비스명</a:t>
                      </a:r>
                      <a:endParaRPr lang="en-US" altLang="ko-K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도메인명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.interpark.com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웹서버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WAS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F/W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언어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런타임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DB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OS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16357"/>
              </p:ext>
            </p:extLst>
          </p:nvPr>
        </p:nvGraphicFramePr>
        <p:xfrm>
          <a:off x="5039992" y="539458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TOURDBINS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9745"/>
              </p:ext>
            </p:extLst>
          </p:nvPr>
        </p:nvGraphicFramePr>
        <p:xfrm>
          <a:off x="3491880" y="539458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숙박 캐시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3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8584" y="165100"/>
            <a:ext cx="5585544" cy="49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여행 </a:t>
            </a:r>
            <a:r>
              <a:rPr lang="en-US" altLang="ko-KR" sz="1400" dirty="0" smtClean="0"/>
              <a:t>S/W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6" name="모서리가 둥근 직사각형 16"/>
          <p:cNvSpPr/>
          <p:nvPr/>
        </p:nvSpPr>
        <p:spPr bwMode="auto">
          <a:xfrm>
            <a:off x="1783780" y="5229200"/>
            <a:ext cx="7324725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16"/>
          <p:cNvSpPr/>
          <p:nvPr/>
        </p:nvSpPr>
        <p:spPr bwMode="auto">
          <a:xfrm>
            <a:off x="23243" y="5229200"/>
            <a:ext cx="1684337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[Data Layer]</a:t>
            </a:r>
          </a:p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16"/>
          <p:cNvSpPr/>
          <p:nvPr/>
        </p:nvSpPr>
        <p:spPr bwMode="auto">
          <a:xfrm>
            <a:off x="1777842" y="548680"/>
            <a:ext cx="7324725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모서리가 둥근 직사각형 16"/>
          <p:cNvSpPr/>
          <p:nvPr/>
        </p:nvSpPr>
        <p:spPr bwMode="auto">
          <a:xfrm>
            <a:off x="23243" y="548680"/>
            <a:ext cx="1684337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[Service Layer]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25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00172"/>
              </p:ext>
            </p:extLst>
          </p:nvPr>
        </p:nvGraphicFramePr>
        <p:xfrm>
          <a:off x="4391920" y="539458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TOURDBINS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15118"/>
              </p:ext>
            </p:extLst>
          </p:nvPr>
        </p:nvGraphicFramePr>
        <p:xfrm>
          <a:off x="1835696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WebForn+MVC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8313"/>
              </p:ext>
            </p:extLst>
          </p:nvPr>
        </p:nvGraphicFramePr>
        <p:xfrm>
          <a:off x="3238166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제휴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tourlink.interpark.com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48295"/>
              </p:ext>
            </p:extLst>
          </p:nvPr>
        </p:nvGraphicFramePr>
        <p:xfrm>
          <a:off x="4645538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전문몰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tourarea.interpark.com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91558"/>
              </p:ext>
            </p:extLst>
          </p:nvPr>
        </p:nvGraphicFramePr>
        <p:xfrm>
          <a:off x="6048008" y="6766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박람회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tourexpo.interpark.com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WebForn+MVC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94152"/>
              </p:ext>
            </p:extLst>
          </p:nvPr>
        </p:nvGraphicFramePr>
        <p:xfrm>
          <a:off x="7450478" y="676697"/>
          <a:ext cx="158601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전시관리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touradmin.interparktour.com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4097"/>
              </p:ext>
            </p:extLst>
          </p:nvPr>
        </p:nvGraphicFramePr>
        <p:xfrm>
          <a:off x="7450478" y="2700714"/>
          <a:ext cx="158601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정산관리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worldin.interparktour.com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6690"/>
              </p:ext>
            </p:extLst>
          </p:nvPr>
        </p:nvGraphicFramePr>
        <p:xfrm>
          <a:off x="1835696" y="2700714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api-tour.interpark.com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WCF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71733"/>
              </p:ext>
            </p:extLst>
          </p:nvPr>
        </p:nvGraphicFramePr>
        <p:xfrm>
          <a:off x="3238166" y="26934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랜드사관리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land.interparktour.com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WebForn+MVC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79156"/>
              </p:ext>
            </p:extLst>
          </p:nvPr>
        </p:nvGraphicFramePr>
        <p:xfrm>
          <a:off x="4645538" y="2693497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판매처관리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tprm.interparktour.com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WebForn+MVC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07299"/>
              </p:ext>
            </p:extLst>
          </p:nvPr>
        </p:nvGraphicFramePr>
        <p:xfrm>
          <a:off x="228240" y="1860566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서비스명</a:t>
                      </a:r>
                      <a:endParaRPr lang="en-US" altLang="ko-K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도메인명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.interpark.com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웹서버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WAS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F/W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언어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런타임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DB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OS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8584" y="165100"/>
            <a:ext cx="5585544" cy="49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항공 </a:t>
            </a:r>
            <a:r>
              <a:rPr lang="en-US" altLang="ko-KR" sz="1400" dirty="0" smtClean="0"/>
              <a:t>S/W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6" name="모서리가 둥근 직사각형 16"/>
          <p:cNvSpPr/>
          <p:nvPr/>
        </p:nvSpPr>
        <p:spPr bwMode="auto">
          <a:xfrm>
            <a:off x="1783780" y="5229200"/>
            <a:ext cx="7324725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16"/>
          <p:cNvSpPr/>
          <p:nvPr/>
        </p:nvSpPr>
        <p:spPr bwMode="auto">
          <a:xfrm>
            <a:off x="23243" y="5229200"/>
            <a:ext cx="1684337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[Data Layer]</a:t>
            </a:r>
          </a:p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16"/>
          <p:cNvSpPr/>
          <p:nvPr/>
        </p:nvSpPr>
        <p:spPr bwMode="auto">
          <a:xfrm>
            <a:off x="1777842" y="548680"/>
            <a:ext cx="7324725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모서리가 둥근 직사각형 16"/>
          <p:cNvSpPr/>
          <p:nvPr/>
        </p:nvSpPr>
        <p:spPr bwMode="auto">
          <a:xfrm>
            <a:off x="23243" y="548680"/>
            <a:ext cx="1684337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[Service Layer]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32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95774"/>
              </p:ext>
            </p:extLst>
          </p:nvPr>
        </p:nvGraphicFramePr>
        <p:xfrm>
          <a:off x="1835696" y="676697"/>
          <a:ext cx="1332208" cy="20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국제선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마이페이지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fly.interpark.com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Apache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7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Springframework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7.3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70933"/>
              </p:ext>
            </p:extLst>
          </p:nvPr>
        </p:nvGraphicFramePr>
        <p:xfrm>
          <a:off x="3275952" y="676696"/>
          <a:ext cx="1332208" cy="207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국내선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domair.intepark.com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Apache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7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Springframework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5.8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75846"/>
              </p:ext>
            </p:extLst>
          </p:nvPr>
        </p:nvGraphicFramePr>
        <p:xfrm>
          <a:off x="4788024" y="676697"/>
          <a:ext cx="1332208" cy="20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국제선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air.intperpark.com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Apache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6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Struts 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5.9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0481"/>
              </p:ext>
            </p:extLst>
          </p:nvPr>
        </p:nvGraphicFramePr>
        <p:xfrm>
          <a:off x="6228184" y="676697"/>
          <a:ext cx="1332208" cy="20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홀세일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B2B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www.thetravel.co.kr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Apache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6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Struts 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5.9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2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43341"/>
              </p:ext>
            </p:extLst>
          </p:nvPr>
        </p:nvGraphicFramePr>
        <p:xfrm>
          <a:off x="7632281" y="676697"/>
          <a:ext cx="1332208" cy="2185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항공 관리자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airadmin.interparktour.com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Apache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6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Struts 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5.9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3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6341"/>
              </p:ext>
            </p:extLst>
          </p:nvPr>
        </p:nvGraphicFramePr>
        <p:xfrm>
          <a:off x="3851920" y="5391020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AIRDB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11g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AIX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3299"/>
              </p:ext>
            </p:extLst>
          </p:nvPr>
        </p:nvGraphicFramePr>
        <p:xfrm>
          <a:off x="5490072" y="5391020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TOURDBINS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9154"/>
              </p:ext>
            </p:extLst>
          </p:nvPr>
        </p:nvGraphicFramePr>
        <p:xfrm>
          <a:off x="7128224" y="5391020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FLIGHTDBINS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9030"/>
              </p:ext>
            </p:extLst>
          </p:nvPr>
        </p:nvGraphicFramePr>
        <p:xfrm>
          <a:off x="1848264" y="2835236"/>
          <a:ext cx="1509888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국제선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스케줄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amartair.interpark.com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skyscanner.interpark.com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.NET 2.0/.NET 4.0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98263"/>
              </p:ext>
            </p:extLst>
          </p:nvPr>
        </p:nvGraphicFramePr>
        <p:xfrm>
          <a:off x="3419872" y="2835236"/>
          <a:ext cx="1301608" cy="2177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국제선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GDS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연동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flight.interpark.com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airfare.interpark.com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.NET 2.0/.NET 4.0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64706"/>
              </p:ext>
            </p:extLst>
          </p:nvPr>
        </p:nvGraphicFramePr>
        <p:xfrm>
          <a:off x="4805898" y="2990984"/>
          <a:ext cx="1226416" cy="194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배치 서버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(Java)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Java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JDK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CentOS 6.4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51861"/>
              </p:ext>
            </p:extLst>
          </p:nvPr>
        </p:nvGraphicFramePr>
        <p:xfrm>
          <a:off x="6149689" y="2990984"/>
          <a:ext cx="1304570" cy="194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배치 서버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(.NET)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C#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.NET 4.0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11g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93866"/>
              </p:ext>
            </p:extLst>
          </p:nvPr>
        </p:nvGraphicFramePr>
        <p:xfrm>
          <a:off x="7621716" y="2960581"/>
          <a:ext cx="1301608" cy="2056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항공검색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toursse.interpark.com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Tomcat 7.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Springframework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JAVA 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elasticsearch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CentOS 6.7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74070"/>
              </p:ext>
            </p:extLst>
          </p:nvPr>
        </p:nvGraphicFramePr>
        <p:xfrm>
          <a:off x="228240" y="1860566"/>
          <a:ext cx="1332208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서비스명</a:t>
                      </a:r>
                      <a:endParaRPr lang="en-US" altLang="ko-K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도메인명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.interpark.com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웹서버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WAS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F/W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언어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런타임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DB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Bk" pitchFamily="34" charset="0"/>
                        </a:rPr>
                        <a:t>OS</a:t>
                      </a: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67646"/>
              </p:ext>
            </p:extLst>
          </p:nvPr>
        </p:nvGraphicFramePr>
        <p:xfrm>
          <a:off x="2366740" y="5381380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항공 캐시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Elasticsearch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CentOS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7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8584" y="165100"/>
            <a:ext cx="5585544" cy="49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모바일 및 기타 </a:t>
            </a:r>
            <a:r>
              <a:rPr lang="en-US" altLang="ko-KR" sz="1400" dirty="0" smtClean="0"/>
              <a:t>S/W </a:t>
            </a:r>
            <a:r>
              <a:rPr lang="ko-KR" altLang="en-US" sz="1400" dirty="0" smtClean="0"/>
              <a:t>구성도</a:t>
            </a:r>
            <a:endParaRPr lang="ko-KR" altLang="en-US" sz="1400" dirty="0"/>
          </a:p>
        </p:txBody>
      </p:sp>
      <p:sp>
        <p:nvSpPr>
          <p:cNvPr id="6" name="모서리가 둥근 직사각형 16"/>
          <p:cNvSpPr/>
          <p:nvPr/>
        </p:nvSpPr>
        <p:spPr bwMode="auto">
          <a:xfrm>
            <a:off x="1783780" y="5229200"/>
            <a:ext cx="7324725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16"/>
          <p:cNvSpPr/>
          <p:nvPr/>
        </p:nvSpPr>
        <p:spPr bwMode="auto">
          <a:xfrm>
            <a:off x="23243" y="5229200"/>
            <a:ext cx="1684337" cy="1512168"/>
          </a:xfrm>
          <a:prstGeom prst="roundRect">
            <a:avLst>
              <a:gd name="adj" fmla="val 323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[Data Layer]</a:t>
            </a:r>
          </a:p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16"/>
          <p:cNvSpPr/>
          <p:nvPr/>
        </p:nvSpPr>
        <p:spPr bwMode="auto">
          <a:xfrm>
            <a:off x="1777842" y="548680"/>
            <a:ext cx="7324725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모서리가 둥근 직사각형 16"/>
          <p:cNvSpPr/>
          <p:nvPr/>
        </p:nvSpPr>
        <p:spPr bwMode="auto">
          <a:xfrm>
            <a:off x="23243" y="548680"/>
            <a:ext cx="1684337" cy="4536504"/>
          </a:xfrm>
          <a:prstGeom prst="roundRect">
            <a:avLst>
              <a:gd name="adj" fmla="val 323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762000"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defTabSz="762000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[Service Layer]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43" name="Table 103"/>
          <p:cNvGraphicFramePr>
            <a:graphicFrameLocks noGrp="1"/>
          </p:cNvGraphicFramePr>
          <p:nvPr>
            <p:extLst/>
          </p:nvPr>
        </p:nvGraphicFramePr>
        <p:xfrm>
          <a:off x="3167904" y="547840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AIRDB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Oracle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11g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AIX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Table 103"/>
          <p:cNvGraphicFramePr>
            <a:graphicFrameLocks noGrp="1"/>
          </p:cNvGraphicFramePr>
          <p:nvPr>
            <p:extLst/>
          </p:nvPr>
        </p:nvGraphicFramePr>
        <p:xfrm>
          <a:off x="4806056" y="547840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TOURDBINS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103"/>
          <p:cNvGraphicFramePr>
            <a:graphicFrameLocks noGrp="1"/>
          </p:cNvGraphicFramePr>
          <p:nvPr>
            <p:extLst/>
          </p:nvPr>
        </p:nvGraphicFramePr>
        <p:xfrm>
          <a:off x="6444208" y="5478404"/>
          <a:ext cx="1332208" cy="11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FLIGHTDBINS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MS-SQL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95757"/>
              </p:ext>
            </p:extLst>
          </p:nvPr>
        </p:nvGraphicFramePr>
        <p:xfrm>
          <a:off x="5436096" y="692696"/>
          <a:ext cx="1409291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모바일웹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항공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Mtour.intperpark.com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/hotel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31263"/>
              </p:ext>
            </p:extLst>
          </p:nvPr>
        </p:nvGraphicFramePr>
        <p:xfrm>
          <a:off x="3779912" y="692696"/>
          <a:ext cx="1409291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모바일웹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해외호텔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Mtour.intperpark.com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/hotel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38213"/>
              </p:ext>
            </p:extLst>
          </p:nvPr>
        </p:nvGraphicFramePr>
        <p:xfrm>
          <a:off x="7020272" y="690414"/>
          <a:ext cx="1473627" cy="20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체크인나우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다운로드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checkinnow.co.kr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m.checkinnow.co.kr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23390"/>
              </p:ext>
            </p:extLst>
          </p:nvPr>
        </p:nvGraphicFramePr>
        <p:xfrm>
          <a:off x="4572000" y="2924944"/>
          <a:ext cx="1392433" cy="2010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통합검색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API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toursearch.interpark.com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45245"/>
              </p:ext>
            </p:extLst>
          </p:nvPr>
        </p:nvGraphicFramePr>
        <p:xfrm>
          <a:off x="2915816" y="2924944"/>
          <a:ext cx="1392433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 파일업로드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tourfileup.interpark.com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WebForm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06875"/>
              </p:ext>
            </p:extLst>
          </p:nvPr>
        </p:nvGraphicFramePr>
        <p:xfrm>
          <a:off x="2123728" y="692696"/>
          <a:ext cx="1409291" cy="189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모바일웹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여행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Mtour.intperpark.com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WebForm+MVC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9681"/>
              </p:ext>
            </p:extLst>
          </p:nvPr>
        </p:nvGraphicFramePr>
        <p:xfrm>
          <a:off x="6067434" y="2924944"/>
          <a:ext cx="1456894" cy="1888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통합검색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API (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페이코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)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search-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tour.interpark.com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IIS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MVC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ASP.NET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 4.5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Futura Bk" pitchFamily="34" charset="0"/>
                        </a:rPr>
                        <a:t>MS-SQL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Futura Bk" pitchFamily="34" charset="0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6755" marR="86755" marT="42900" marB="429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0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2480" y="177065"/>
            <a:ext cx="3507432" cy="4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3) </a:t>
            </a:r>
            <a:r>
              <a:rPr lang="ko-KR" altLang="en-US" sz="1600" b="1" dirty="0" smtClean="0"/>
              <a:t>소프트웨어 구성도</a:t>
            </a:r>
            <a:endParaRPr lang="ko-KR" altLang="en-US" sz="1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14740"/>
              </p:ext>
            </p:extLst>
          </p:nvPr>
        </p:nvGraphicFramePr>
        <p:xfrm>
          <a:off x="349521" y="1277376"/>
          <a:ext cx="8460000" cy="4894823"/>
        </p:xfrm>
        <a:graphic>
          <a:graphicData uri="http://schemas.openxmlformats.org/drawingml/2006/table">
            <a:tbl>
              <a:tblPr/>
              <a:tblGrid>
                <a:gridCol w="207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Server</a:t>
                      </a: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2012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Operating System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.NET Framework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2.0~4.6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.NET Framework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대체로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4.5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Application Server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ASP.NET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WebForm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대체로 많음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ASP.NET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MVC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 구축된 시스템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ASP.NET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Web API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ASP.NET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WCF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 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771" y="688957"/>
            <a:ext cx="9104279" cy="36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lvl="0">
              <a:spcBef>
                <a:spcPct val="20000"/>
              </a:spcBef>
              <a:defRPr sz="1400" b="1" ker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 smtClean="0">
                <a:latin typeface="+mn-ea"/>
                <a:ea typeface="+mn-ea"/>
              </a:rPr>
              <a:t>여행</a:t>
            </a:r>
            <a:r>
              <a:rPr lang="en-US" altLang="ko-KR" b="0" dirty="0" smtClean="0">
                <a:latin typeface="+mn-ea"/>
                <a:ea typeface="+mn-ea"/>
              </a:rPr>
              <a:t>/</a:t>
            </a:r>
            <a:r>
              <a:rPr lang="ko-KR" altLang="en-US" b="0" dirty="0" smtClean="0">
                <a:latin typeface="+mn-ea"/>
                <a:ea typeface="+mn-ea"/>
              </a:rPr>
              <a:t>호텔</a:t>
            </a:r>
            <a:r>
              <a:rPr lang="en-US" altLang="ko-KR" b="0" dirty="0" smtClean="0">
                <a:latin typeface="+mn-ea"/>
                <a:ea typeface="+mn-ea"/>
              </a:rPr>
              <a:t>/</a:t>
            </a:r>
            <a:r>
              <a:rPr lang="ko-KR" altLang="en-US" b="0" dirty="0" smtClean="0">
                <a:latin typeface="+mn-ea"/>
                <a:ea typeface="+mn-ea"/>
              </a:rPr>
              <a:t>숙박</a:t>
            </a:r>
            <a:endParaRPr lang="en-US" altLang="ko-KR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09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2480" y="177065"/>
            <a:ext cx="3507432" cy="4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3) </a:t>
            </a:r>
            <a:r>
              <a:rPr lang="ko-KR" altLang="en-US" sz="1600" b="1" dirty="0" smtClean="0"/>
              <a:t>소프트웨어 구성도</a:t>
            </a:r>
            <a:endParaRPr lang="ko-KR" altLang="en-US" sz="1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1767"/>
              </p:ext>
            </p:extLst>
          </p:nvPr>
        </p:nvGraphicFramePr>
        <p:xfrm>
          <a:off x="349521" y="1277376"/>
          <a:ext cx="8460000" cy="4894823"/>
        </p:xfrm>
        <a:graphic>
          <a:graphicData uri="http://schemas.openxmlformats.org/drawingml/2006/table">
            <a:tbl>
              <a:tblPr/>
              <a:tblGrid>
                <a:gridCol w="207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(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CentOS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5~6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Operating System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 Development Kit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Application Server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Struts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 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11g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 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 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771" y="688957"/>
            <a:ext cx="9104279" cy="36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lvl="0">
              <a:spcBef>
                <a:spcPct val="20000"/>
              </a:spcBef>
              <a:defRPr sz="1400" b="1" ker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 smtClean="0">
                <a:latin typeface="+mn-ea"/>
                <a:ea typeface="+mn-ea"/>
              </a:rPr>
              <a:t>항공 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ko-KR" altLang="en-US" b="0" dirty="0" smtClean="0">
                <a:latin typeface="+mn-ea"/>
                <a:ea typeface="+mn-ea"/>
              </a:rPr>
              <a:t>구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  <a:endParaRPr lang="en-US" altLang="ko-KR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2480" y="177065"/>
            <a:ext cx="3507432" cy="4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3) </a:t>
            </a:r>
            <a:r>
              <a:rPr lang="ko-KR" altLang="en-US" sz="1600" b="1" dirty="0" smtClean="0"/>
              <a:t>소프트웨어 구성도</a:t>
            </a:r>
            <a:endParaRPr lang="ko-KR" altLang="en-US" sz="1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40742"/>
              </p:ext>
            </p:extLst>
          </p:nvPr>
        </p:nvGraphicFramePr>
        <p:xfrm>
          <a:off x="349521" y="1277376"/>
          <a:ext cx="8460000" cy="4894823"/>
        </p:xfrm>
        <a:graphic>
          <a:graphicData uri="http://schemas.openxmlformats.org/drawingml/2006/table">
            <a:tbl>
              <a:tblPr/>
              <a:tblGrid>
                <a:gridCol w="207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(</a:t>
                      </a: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CentOS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Operating System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 Development Kit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Application Server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Springframework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Developer Framework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 Source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 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11g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 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</a:t>
                      </a: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 </a:t>
                      </a: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2771" y="688957"/>
            <a:ext cx="9104279" cy="36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lvl="0">
              <a:spcBef>
                <a:spcPct val="20000"/>
              </a:spcBef>
              <a:defRPr sz="1400" b="1" ker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 smtClean="0">
                <a:latin typeface="+mn-ea"/>
                <a:ea typeface="+mn-ea"/>
              </a:rPr>
              <a:t>항공 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ko-KR" altLang="en-US" b="0" dirty="0" smtClean="0">
                <a:latin typeface="+mn-ea"/>
                <a:ea typeface="+mn-ea"/>
              </a:rPr>
              <a:t>신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  <a:endParaRPr lang="en-US" altLang="ko-KR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9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870</Words>
  <Application>Microsoft Office PowerPoint</Application>
  <PresentationFormat>화면 슬라이드 쇼(4:3)</PresentationFormat>
  <Paragraphs>499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Futura Bk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</dc:creator>
  <cp:lastModifiedBy>dklee</cp:lastModifiedBy>
  <cp:revision>31</cp:revision>
  <dcterms:created xsi:type="dcterms:W3CDTF">2017-11-20T01:04:56Z</dcterms:created>
  <dcterms:modified xsi:type="dcterms:W3CDTF">2017-12-19T08:33:41Z</dcterms:modified>
</cp:coreProperties>
</file>