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6" autoAdjust="0"/>
    <p:restoredTop sz="94660"/>
  </p:normalViewPr>
  <p:slideViewPr>
    <p:cSldViewPr snapToGrid="0">
      <p:cViewPr>
        <p:scale>
          <a:sx n="75" d="100"/>
          <a:sy n="75" d="100"/>
        </p:scale>
        <p:origin x="33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9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4800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一年生产销售一览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4354453740157483E-2"/>
          <c:y val="0.21771894200602138"/>
          <c:w val="0.91845804625984251"/>
          <c:h val="0.6736341943805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饼干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6C-4E61-AF01-825753EE56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面包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</c:v>
                </c:pt>
                <c:pt idx="1">
                  <c:v>450</c:v>
                </c:pt>
                <c:pt idx="2">
                  <c:v>700</c:v>
                </c:pt>
                <c:pt idx="3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6C-4E61-AF01-825753EE56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糕点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200</c:v>
                </c:pt>
                <c:pt idx="1">
                  <c:v>350</c:v>
                </c:pt>
                <c:pt idx="2">
                  <c:v>600</c:v>
                </c:pt>
                <c:pt idx="3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6C-4E61-AF01-825753EE56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1264592"/>
        <c:axId val="25711904"/>
      </c:barChart>
      <c:catAx>
        <c:axId val="26126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cs"/>
              </a:defRPr>
            </a:pPr>
            <a:endParaRPr lang="zh-CN"/>
          </a:p>
        </c:txPr>
        <c:crossAx val="25711904"/>
        <c:crosses val="autoZero"/>
        <c:auto val="1"/>
        <c:lblAlgn val="ctr"/>
        <c:lblOffset val="100"/>
        <c:noMultiLvlLbl val="0"/>
      </c:catAx>
      <c:valAx>
        <c:axId val="2571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126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237F615-8740-1085-BEB9-4F25B862E5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102B17-DC81-00F2-5B7C-773C36AEC5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1A430-45A5-41A1-99C8-DADE205D1FE3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05AB46-0932-6DFF-8147-7ADC11C6E4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F9F2C6-5F5B-89A0-418E-99CBD3AA39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94E6F-4D0B-4294-8D1F-941C772FA7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3EF0A0-03F8-92A5-C480-63D8506A4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235" y="135669"/>
            <a:ext cx="3857708" cy="28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18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B2513-F4FD-C099-0480-5AAEB8B18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A8A119-E923-93C7-9F58-9FA493FAC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B1781-65E5-3295-3984-D79DA8C3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3E57C-FE19-44A4-BB65-C70327F9529A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7C0DA-6762-5112-27CB-C22E6A83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5A7086-4599-571F-822B-263A6711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673DB9-9239-4827-A1D6-E395A1C99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97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0D0C5-B338-3D11-CB51-C25CD7F93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72A359-F65B-F81E-CFDE-6A08120F9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2E941-25CC-820B-D1BB-30031E7B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3E57C-FE19-44A4-BB65-C70327F9529A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BC9DF3-8A4F-314E-294B-140A6A4B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FFD1A-4282-667D-5AD1-BA9C6124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673DB9-9239-4827-A1D6-E395A1C99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741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3511D0-8882-5861-C90F-223706C64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A908DB-FA0B-8716-28FB-F5DFE55C6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097EBC-6BD9-61EA-11D9-1A481280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3E57C-FE19-44A4-BB65-C70327F9529A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FDA0D-56EC-FD20-17AA-151F1430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1D1D8-368F-F559-4FA4-19A7E76A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673DB9-9239-4827-A1D6-E395A1C99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778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9E9BE-D49E-62EA-EBA8-DC76785E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CA1AB-BF38-9EE5-1446-A693ED5A9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5C5EF-3DDD-1F2A-467D-EB4C6274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3E57C-FE19-44A4-BB65-C70327F9529A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38555C-B4EF-785B-D13E-C91E7264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35D5D-5906-DC5E-9CD8-FA1A17B6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673DB9-9239-4827-A1D6-E395A1C99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660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6E4B2-F0F3-C727-8EAC-92C01A804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951759-75CB-A2E2-B95B-C2745DF97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788A1-546D-E638-0010-8817A626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3E57C-FE19-44A4-BB65-C70327F9529A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C3A36-879D-5857-616C-6079B9EE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02569-BDD0-BCA6-B6C9-7B68F57F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673DB9-9239-4827-A1D6-E395A1C99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13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1BACC-FCA7-6D7F-87F7-AF6924C91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8BF53-6989-24E2-C0C2-DC4D528C1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430FDE-94EE-3889-0373-D3439DB22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B54DBC-23D0-F8BD-3080-6FFA2DD1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3E57C-FE19-44A4-BB65-C70327F9529A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32A423-C2F8-7170-36D2-75385ED0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F2A3DB-E802-1B67-B85E-6ACE1306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673DB9-9239-4827-A1D6-E395A1C99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95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57F1B-AD9B-80E2-A589-CA0A1DC9C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4A1CE-4176-385C-D4CA-8B35A74BE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3C2272-F481-E5F0-48F0-C4496EEA0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377A99-CAF5-A461-4839-37EF3A1AF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394A32-6980-111F-B8FA-78ADB4344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7ADDF2-65CC-5DAB-30A6-DC077555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3E57C-FE19-44A4-BB65-C70327F9529A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95869A-85F1-47FB-A84D-A3A52014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A72D7D-9D33-754D-C412-1E5ECCF7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673DB9-9239-4827-A1D6-E395A1C99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509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8F97B-EB8D-DC8D-0843-F06187E4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246E13-7CBD-EABD-AB13-19646A074B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3E57C-FE19-44A4-BB65-C70327F9529A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83C213-4934-0663-C83C-64462662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FC4E2E-0CA7-65E9-0016-4EB7491C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673DB9-9239-4827-A1D6-E395A1C99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713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C66869-D597-1D0A-043D-E55765E7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3E57C-FE19-44A4-BB65-C70327F9529A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D1CE0B-164B-8D23-A94C-61274665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1D57F6-A185-1334-66CB-4870842B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673DB9-9239-4827-A1D6-E395A1C99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497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3C298-418F-46CF-E9A4-64E93BC1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0DD13-53B3-7B90-2C24-B98915BB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1B0FF1-01D0-58DA-83A6-CE24CBA88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AA2260-AD9F-1877-7A45-A10A5BAC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3E57C-FE19-44A4-BB65-C70327F9529A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426539-2A41-7A25-CD6F-446C0B4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FC1B92-814A-7A7F-92BD-6078B682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673DB9-9239-4827-A1D6-E395A1C99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98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6CDE5-2D92-3EE9-83FF-D6E719EC3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B7B4AA-647A-3142-C2A6-79B0FFDD8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06474D-39E6-7377-AB3A-F084D0414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F17F3F-E06A-463A-C0DA-D79A1073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03E57C-FE19-44A4-BB65-C70327F9529A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C84837-DF8C-4560-788B-27937804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DB3E54-7F07-9050-D336-854E17A6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673DB9-9239-4827-A1D6-E395A1C99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942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3037862-2ED8-5EB8-4037-4C948E4E74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94" b="27777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4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B423A5-E24C-597E-7950-F0BF5D7F956D}"/>
              </a:ext>
            </a:extLst>
          </p:cNvPr>
          <p:cNvSpPr/>
          <p:nvPr/>
        </p:nvSpPr>
        <p:spPr>
          <a:xfrm>
            <a:off x="2887429" y="1770564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1"/>
                  </a:solidFill>
                  <a:prstDash val="solid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《</a:t>
            </a:r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计算机导论</a:t>
            </a:r>
            <a:r>
              <a:rPr lang="en-US" altLang="zh-CN" sz="5400" b="1" dirty="0">
                <a:ln w="12700">
                  <a:solidFill>
                    <a:schemeClr val="accent1"/>
                  </a:solidFill>
                  <a:prstDash val="solid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》</a:t>
            </a:r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课件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E9F5C0-24F2-470C-8181-BC05FC933610}"/>
              </a:ext>
            </a:extLst>
          </p:cNvPr>
          <p:cNvSpPr/>
          <p:nvPr/>
        </p:nvSpPr>
        <p:spPr>
          <a:xfrm>
            <a:off x="4191886" y="3429000"/>
            <a:ext cx="470353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学号</a:t>
            </a:r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23101020202</a:t>
            </a:r>
          </a:p>
          <a:p>
            <a:r>
              <a: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姓名：刘东昕</a:t>
            </a:r>
            <a:endParaRPr lang="en-US" altLang="zh-CN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班级：计</a:t>
            </a:r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23-2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0670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A76A8F9-CF75-0C7F-455E-2867DE3B7047}"/>
              </a:ext>
            </a:extLst>
          </p:cNvPr>
          <p:cNvSpPr txBox="1"/>
          <p:nvPr/>
        </p:nvSpPr>
        <p:spPr>
          <a:xfrm>
            <a:off x="4773705" y="663388"/>
            <a:ext cx="2644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课程介绍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1BF76E-6DD8-4CED-041E-35E2372804F9}"/>
              </a:ext>
            </a:extLst>
          </p:cNvPr>
          <p:cNvSpPr txBox="1"/>
          <p:nvPr/>
        </p:nvSpPr>
        <p:spPr>
          <a:xfrm>
            <a:off x="1649505" y="1685364"/>
            <a:ext cx="4652683" cy="413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计算机概述</a:t>
            </a:r>
            <a:endParaRPr lang="en-US" altLang="zh-CN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应用软件和系统软件</a:t>
            </a:r>
            <a:endParaRPr lang="en-US" altLang="zh-CN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Microsoft Office </a:t>
            </a:r>
            <a:r>
              <a:rPr lang="zh-CN" altLang="en-US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办公软件</a:t>
            </a:r>
            <a:endParaRPr lang="en-US" altLang="zh-CN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操作系统</a:t>
            </a:r>
            <a:endParaRPr lang="en-US" altLang="zh-CN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信息表示与计算机系统构成</a:t>
            </a:r>
            <a:endParaRPr lang="en-US" altLang="zh-CN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hlinkClick r:id="rId2" action="ppaction://hlinksldjump"/>
              </a:rPr>
              <a:t>Internet</a:t>
            </a:r>
            <a:r>
              <a:rPr lang="zh-CN" altLang="en-US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hlinkClick r:id="rId2" action="ppaction://hlinksldjump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hlinkClick r:id="rId2" action="ppaction://hlinksldjump"/>
              </a:rPr>
              <a:t>WWW</a:t>
            </a:r>
            <a:r>
              <a:rPr lang="zh-CN" altLang="en-US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hlinkClick r:id="rId2" action="ppaction://hlinksldjump"/>
              </a:rPr>
              <a:t>及其应用</a:t>
            </a:r>
            <a:endParaRPr lang="en-US" altLang="zh-CN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DAB332-54E2-3223-DE3D-8ED3843095C3}"/>
              </a:ext>
            </a:extLst>
          </p:cNvPr>
          <p:cNvSpPr/>
          <p:nvPr/>
        </p:nvSpPr>
        <p:spPr>
          <a:xfrm>
            <a:off x="8534400" y="5038165"/>
            <a:ext cx="2456329" cy="1389529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id="{F62C7F33-E3FF-A853-3A84-09A01EA7CFD9}"/>
              </a:ext>
            </a:extLst>
          </p:cNvPr>
          <p:cNvSpPr/>
          <p:nvPr/>
        </p:nvSpPr>
        <p:spPr>
          <a:xfrm>
            <a:off x="7987557" y="4580964"/>
            <a:ext cx="762000" cy="82475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真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8D98745A-7AF1-21B9-F6F2-689C1D4A95DA}"/>
              </a:ext>
            </a:extLst>
          </p:cNvPr>
          <p:cNvSpPr/>
          <p:nvPr/>
        </p:nvSpPr>
        <p:spPr>
          <a:xfrm>
            <a:off x="9381564" y="4168588"/>
            <a:ext cx="762000" cy="82475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方</a:t>
            </a: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85201DD5-D592-646E-89BB-6E4B2DDC7057}"/>
              </a:ext>
            </a:extLst>
          </p:cNvPr>
          <p:cNvSpPr/>
          <p:nvPr/>
        </p:nvSpPr>
        <p:spPr>
          <a:xfrm>
            <a:off x="10775571" y="4580963"/>
            <a:ext cx="762000" cy="82475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便</a:t>
            </a:r>
          </a:p>
        </p:txBody>
      </p:sp>
    </p:spTree>
    <p:extLst>
      <p:ext uri="{BB962C8B-B14F-4D97-AF65-F5344CB8AC3E}">
        <p14:creationId xmlns:p14="http://schemas.microsoft.com/office/powerpoint/2010/main" val="3726278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FCA576-78DD-73FD-0D89-0105973C13FF}"/>
              </a:ext>
            </a:extLst>
          </p:cNvPr>
          <p:cNvSpPr txBox="1"/>
          <p:nvPr/>
        </p:nvSpPr>
        <p:spPr>
          <a:xfrm>
            <a:off x="4772561" y="65442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学习资料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766822A-3753-C0D7-0A27-5791477F4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19466"/>
              </p:ext>
            </p:extLst>
          </p:nvPr>
        </p:nvGraphicFramePr>
        <p:xfrm>
          <a:off x="2665506" y="2279525"/>
          <a:ext cx="6860988" cy="1687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247">
                  <a:extLst>
                    <a:ext uri="{9D8B030D-6E8A-4147-A177-3AD203B41FA5}">
                      <a16:colId xmlns:a16="http://schemas.microsoft.com/office/drawing/2014/main" val="35309208"/>
                    </a:ext>
                  </a:extLst>
                </a:gridCol>
                <a:gridCol w="1715247">
                  <a:extLst>
                    <a:ext uri="{9D8B030D-6E8A-4147-A177-3AD203B41FA5}">
                      <a16:colId xmlns:a16="http://schemas.microsoft.com/office/drawing/2014/main" val="1788043857"/>
                    </a:ext>
                  </a:extLst>
                </a:gridCol>
                <a:gridCol w="1715247">
                  <a:extLst>
                    <a:ext uri="{9D8B030D-6E8A-4147-A177-3AD203B41FA5}">
                      <a16:colId xmlns:a16="http://schemas.microsoft.com/office/drawing/2014/main" val="2102275956"/>
                    </a:ext>
                  </a:extLst>
                </a:gridCol>
                <a:gridCol w="1715247">
                  <a:extLst>
                    <a:ext uri="{9D8B030D-6E8A-4147-A177-3AD203B41FA5}">
                      <a16:colId xmlns:a16="http://schemas.microsoft.com/office/drawing/2014/main" val="4207008238"/>
                    </a:ext>
                  </a:extLst>
                </a:gridCol>
              </a:tblGrid>
              <a:tr h="56245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出版单位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备注</a:t>
                      </a:r>
                      <a:endParaRPr lang="en-US" altLang="zh-CN" dirty="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765723"/>
                  </a:ext>
                </a:extLst>
              </a:tr>
              <a:tr h="56245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计算机导论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教材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人民教育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已发行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347230"/>
                  </a:ext>
                </a:extLst>
              </a:tr>
              <a:tr h="56245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网络辅助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网站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计算中心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未发行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15022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2E823A07-A550-ED26-E716-293A55826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190" y="4760988"/>
            <a:ext cx="1954305" cy="180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84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32C9F789-C17E-B7D2-6B97-A202DDFDD7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6210325"/>
              </p:ext>
            </p:extLst>
          </p:nvPr>
        </p:nvGraphicFramePr>
        <p:xfrm>
          <a:off x="2032000" y="233082"/>
          <a:ext cx="8128000" cy="5905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4456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1F161BC-F0E3-BE52-4AF0-CDAF2BD72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17"/>
          <a:stretch/>
        </p:blipFill>
        <p:spPr>
          <a:xfrm>
            <a:off x="1466839" y="1640470"/>
            <a:ext cx="9466729" cy="425830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A21B745-E0B4-D1E7-F5C7-11D004B135A0}"/>
              </a:ext>
            </a:extLst>
          </p:cNvPr>
          <p:cNvSpPr txBox="1"/>
          <p:nvPr/>
        </p:nvSpPr>
        <p:spPr>
          <a:xfrm>
            <a:off x="3953434" y="809473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课程知识点结构</a:t>
            </a:r>
          </a:p>
        </p:txBody>
      </p:sp>
    </p:spTree>
    <p:extLst>
      <p:ext uri="{BB962C8B-B14F-4D97-AF65-F5344CB8AC3E}">
        <p14:creationId xmlns:p14="http://schemas.microsoft.com/office/powerpoint/2010/main" val="1896693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31742DA-D001-DCD5-E87B-283BC8D32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629" y="1272353"/>
            <a:ext cx="4404742" cy="43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52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633E55-92C9-5539-F17B-06F3B765F347}"/>
              </a:ext>
            </a:extLst>
          </p:cNvPr>
          <p:cNvSpPr/>
          <p:nvPr/>
        </p:nvSpPr>
        <p:spPr>
          <a:xfrm>
            <a:off x="4618672" y="376535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网络天地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EC77A6-E938-D68F-E360-81BE589D8337}"/>
              </a:ext>
            </a:extLst>
          </p:cNvPr>
          <p:cNvSpPr txBox="1"/>
          <p:nvPr/>
        </p:nvSpPr>
        <p:spPr>
          <a:xfrm>
            <a:off x="2557953" y="3173506"/>
            <a:ext cx="615553" cy="2411506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网  路  学  习</a:t>
            </a:r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5D3D72-6C41-1C26-1429-5AA6A1E5065B}"/>
              </a:ext>
            </a:extLst>
          </p:cNvPr>
          <p:cNvSpPr txBox="1"/>
          <p:nvPr/>
        </p:nvSpPr>
        <p:spPr>
          <a:xfrm>
            <a:off x="4762107" y="3564223"/>
            <a:ext cx="2525050" cy="1853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网上课堂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CAI</a:t>
            </a: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课件点播</a:t>
            </a:r>
            <a:endParaRPr lang="en-US" altLang="zh-CN" sz="20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网络辅助教学系统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FB35BA-4895-4763-2FC7-7C8F057FE8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6"/>
          <a:stretch/>
        </p:blipFill>
        <p:spPr>
          <a:xfrm>
            <a:off x="4081836" y="1299865"/>
            <a:ext cx="4028325" cy="2267853"/>
          </a:xfrm>
          <a:prstGeom prst="rect">
            <a:avLst/>
          </a:prstGeom>
        </p:spPr>
      </p:pic>
      <p:sp>
        <p:nvSpPr>
          <p:cNvPr id="8" name="矩形: 圆角 7">
            <a:hlinkClick r:id="rId3" action="ppaction://hlinksldjump"/>
            <a:extLst>
              <a:ext uri="{FF2B5EF4-FFF2-40B4-BE49-F238E27FC236}">
                <a16:creationId xmlns:a16="http://schemas.microsoft.com/office/drawing/2014/main" id="{5292F74C-0D34-85A1-4A5F-3EF711F930B9}"/>
              </a:ext>
            </a:extLst>
          </p:cNvPr>
          <p:cNvSpPr/>
          <p:nvPr/>
        </p:nvSpPr>
        <p:spPr>
          <a:xfrm>
            <a:off x="11023600" y="6085840"/>
            <a:ext cx="883920" cy="5384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46115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84</Words>
  <Application>Microsoft Office PowerPoint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Adobe 黑体 Std R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东昕 刘</dc:creator>
  <cp:lastModifiedBy>东昕 刘</cp:lastModifiedBy>
  <cp:revision>20</cp:revision>
  <dcterms:created xsi:type="dcterms:W3CDTF">2023-10-19T05:53:29Z</dcterms:created>
  <dcterms:modified xsi:type="dcterms:W3CDTF">2023-10-19T06:37:52Z</dcterms:modified>
</cp:coreProperties>
</file>