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6" r:id="rId5"/>
    <p:sldId id="309" r:id="rId6"/>
    <p:sldId id="313" r:id="rId7"/>
    <p:sldId id="314" r:id="rId8"/>
    <p:sldId id="312" r:id="rId9"/>
  </p:sldIdLst>
  <p:sldSz cx="12192000" cy="6858000"/>
  <p:notesSz cx="6858000" cy="9144000"/>
  <p:custDataLst>
    <p:tags r:id="rId12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4967" autoAdjust="0"/>
  </p:normalViewPr>
  <p:slideViewPr>
    <p:cSldViewPr snapToGrid="0" showGuides="1">
      <p:cViewPr varScale="1">
        <p:scale>
          <a:sx n="82" d="100"/>
          <a:sy n="82" d="100"/>
        </p:scale>
        <p:origin x="474" y="51"/>
      </p:cViewPr>
      <p:guideLst>
        <p:guide orient="horz" pos="1392"/>
        <p:guide pos="7056"/>
        <p:guide orient="horz" pos="31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1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92B5B-DA16-494D-9CF8-0E906334FCD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2023/6/2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A4EF8-801D-47A2-A451-1C4D77DD02A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D0B43-2781-42EE-A626-5F406B285890}" type="datetime1">
              <a:rPr lang="zh-CN" altLang="en-US" noProof="0" smtClean="0"/>
              <a:t>2023/6/2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939589-3E79-4C82-AA4A-FE78234FAA59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cxnSp>
        <p:nvCxnSpPr>
          <p:cNvPr id="11" name="直接连接符​​(S) 10"/>
          <p:cNvCxnSpPr/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图形 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图形 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图形 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图形 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图形 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图形 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内容占位符 5"/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7" name="直接连接符​​(S) 6"/>
          <p:cNvCxnSpPr/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长方形 8"/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2"/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1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32"/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8" name="图形 32"/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图形 33"/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形 31"/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6" name="直接连接符 5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5" name="直接连接符​​(S) 4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 2 幻灯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cxnSp>
        <p:nvCxnSpPr>
          <p:cNvPr id="9" name="直接连接符​​(S) 8"/>
          <p:cNvCxnSpPr/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图形 12"/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图形 13"/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图形 15"/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图形 12"/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形 13"/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图形 15"/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9" name="直接连接符​​(S) 8"/>
          <p:cNvCxnSpPr/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图形 10"/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形 11"/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图形 12"/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形 13"/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形 15"/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图形 22"/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图形 21"/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形 23"/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7" name="直接连接符 6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7" name="直接连接符​​(S) 6"/>
          <p:cNvCxnSpPr/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长方形 8"/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9" name="图形 22"/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图形 23"/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8" name="直接连接符​​(S) 7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 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形 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图形 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00211" y="745962"/>
            <a:ext cx="6272784" cy="1197865"/>
          </a:xfrm>
        </p:spPr>
        <p:txBody>
          <a:bodyPr rtlCol="0"/>
          <a:lstStyle/>
          <a:p>
            <a:pPr rtl="0"/>
            <a:r>
              <a:rPr lang="zh-CN" altLang="en-US" spc="400" dirty="0"/>
              <a:t>        学习总结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58118" y="5026172"/>
            <a:ext cx="5093208" cy="774735"/>
          </a:xfrm>
        </p:spPr>
        <p:txBody>
          <a:bodyPr rtlCol="0"/>
          <a:lstStyle/>
          <a:p>
            <a:pPr algn="ctr" rtl="0"/>
            <a:r>
              <a:rPr lang="zh-CN" altLang="en-US" sz="2000" dirty="0">
                <a:solidFill>
                  <a:schemeClr val="bg1"/>
                </a:solidFill>
              </a:rPr>
              <a:t>发言者姓名</a:t>
            </a:r>
          </a:p>
          <a:p>
            <a:pPr algn="ctr" rtl="0"/>
            <a:r>
              <a:rPr lang="zh-CN" altLang="en-US" dirty="0"/>
              <a:t>王彤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2968"/>
            <a:ext cx="9144000" cy="1648250"/>
          </a:xfrm>
        </p:spPr>
        <p:txBody>
          <a:bodyPr rtlCol="0" anchor="ctr"/>
          <a:lstStyle/>
          <a:p>
            <a:pPr rtl="0"/>
            <a:r>
              <a:rPr lang="zh-CN" altLang="en-US" dirty="0">
                <a:latin typeface="Matura MT Script Capitals" panose="03020802060602070202" pitchFamily="66" charset="0"/>
              </a:rPr>
              <a:t>内容概述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4110" y="1762655"/>
            <a:ext cx="9144000" cy="3944620"/>
          </a:xfrm>
        </p:spPr>
        <p:txBody>
          <a:bodyPr rtlCol="0"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zh-CN" altLang="en-US" sz="2800" dirty="0"/>
              <a:t>一：</a:t>
            </a:r>
            <a:r>
              <a:rPr lang="en-US" altLang="zh-CN" sz="2800" dirty="0"/>
              <a:t>c</a:t>
            </a:r>
            <a:r>
              <a:rPr lang="zh-CN" altLang="en-US" sz="2800" dirty="0"/>
              <a:t>语言</a:t>
            </a:r>
            <a:endParaRPr lang="en-US" altLang="zh-CN" sz="2800" dirty="0"/>
          </a:p>
          <a:p>
            <a:pPr algn="l" rtl="0">
              <a:lnSpc>
                <a:spcPct val="200000"/>
              </a:lnSpc>
            </a:pPr>
            <a:r>
              <a:rPr lang="zh-CN" altLang="en-US" sz="2800" dirty="0"/>
              <a:t>二：</a:t>
            </a:r>
            <a:r>
              <a:rPr lang="en-US" altLang="zh-CN" sz="2800" dirty="0"/>
              <a:t>go</a:t>
            </a:r>
            <a:r>
              <a:rPr lang="zh-CN" altLang="en-US" sz="2800" dirty="0"/>
              <a:t>语言</a:t>
            </a:r>
            <a:endParaRPr lang="en-US" altLang="zh-CN" sz="2800" dirty="0"/>
          </a:p>
          <a:p>
            <a:pPr algn="l" rtl="0">
              <a:lnSpc>
                <a:spcPct val="200000"/>
              </a:lnSpc>
            </a:pPr>
            <a:r>
              <a:rPr lang="zh-CN" altLang="en-US" sz="2800" dirty="0"/>
              <a:t>三：</a:t>
            </a:r>
            <a:r>
              <a:rPr lang="en-US" altLang="zh-CN" sz="2800" dirty="0"/>
              <a:t>Git</a:t>
            </a:r>
            <a:r>
              <a:rPr lang="zh-CN" altLang="en-US" sz="2800" dirty="0"/>
              <a:t>基础操作</a:t>
            </a:r>
            <a:endParaRPr lang="en-US" altLang="zh-CN" sz="2800" dirty="0"/>
          </a:p>
          <a:p>
            <a:pPr algn="l" rtl="0">
              <a:lnSpc>
                <a:spcPct val="200000"/>
              </a:lnSpc>
            </a:pPr>
            <a:r>
              <a:rPr lang="zh-CN" altLang="en-US" sz="2800" dirty="0"/>
              <a:t>四：</a:t>
            </a:r>
            <a:r>
              <a:rPr lang="en-US" altLang="zh-CN" sz="2800" dirty="0" err="1"/>
              <a:t>linux</a:t>
            </a:r>
            <a:r>
              <a:rPr lang="zh-CN" altLang="en-US" sz="2800" dirty="0"/>
              <a:t>入门学习</a:t>
            </a:r>
            <a:endParaRPr lang="en-US" altLang="zh-CN" sz="2800" dirty="0"/>
          </a:p>
          <a:p>
            <a:pPr rtl="0"/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1656" y="838685"/>
            <a:ext cx="9091582" cy="4898155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/>
              <a:t>一：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altLang="zh-CN" dirty="0"/>
          </a:p>
          <a:p>
            <a:pPr algn="l">
              <a:lnSpc>
                <a:spcPct val="200000"/>
              </a:lnSpc>
            </a:pPr>
            <a:r>
              <a:rPr lang="zh-CN" altLang="en-US" dirty="0"/>
              <a:t>      经过一个多月的时间，将</a:t>
            </a:r>
            <a:r>
              <a:rPr lang="en-US" altLang="zh-CN" dirty="0"/>
              <a:t>c</a:t>
            </a:r>
            <a:r>
              <a:rPr lang="zh-CN" altLang="en-US" dirty="0"/>
              <a:t>语言的内容进行</a:t>
            </a:r>
            <a:r>
              <a:rPr lang="zh-CN" altLang="en-US"/>
              <a:t>了学习</a:t>
            </a:r>
            <a:endParaRPr lang="en-US" altLang="zh-CN" dirty="0"/>
          </a:p>
          <a:p>
            <a:pPr algn="l">
              <a:lnSpc>
                <a:spcPct val="200000"/>
              </a:lnSpc>
            </a:pPr>
            <a:r>
              <a:rPr lang="zh-CN" altLang="en-US" dirty="0"/>
              <a:t>二：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  <a:endParaRPr lang="en-US" altLang="zh-CN" dirty="0"/>
          </a:p>
          <a:p>
            <a:pPr algn="l">
              <a:lnSpc>
                <a:spcPct val="20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语言结束后就开始了</a:t>
            </a:r>
            <a:r>
              <a:rPr lang="en-US" altLang="zh-CN" dirty="0" err="1"/>
              <a:t>golang</a:t>
            </a:r>
            <a:r>
              <a:rPr lang="zh-CN" altLang="en-US" dirty="0"/>
              <a:t>的学习</a:t>
            </a:r>
            <a:endParaRPr lang="en-US" altLang="zh-CN" dirty="0"/>
          </a:p>
          <a:p>
            <a:pPr algn="l">
              <a:lnSpc>
                <a:spcPct val="200000"/>
              </a:lnSpc>
            </a:pPr>
            <a:r>
              <a:rPr lang="zh-CN" altLang="en-US" dirty="0"/>
              <a:t>三：</a:t>
            </a:r>
            <a:r>
              <a:rPr lang="en-US" altLang="zh-CN" dirty="0" err="1"/>
              <a:t>linux</a:t>
            </a:r>
            <a:r>
              <a:rPr lang="zh-CN" altLang="en-US" dirty="0"/>
              <a:t>系统简单了解</a:t>
            </a:r>
            <a:endParaRPr lang="en-US" altLang="zh-CN" dirty="0"/>
          </a:p>
          <a:p>
            <a:pPr algn="l">
              <a:lnSpc>
                <a:spcPct val="20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简单了解了</a:t>
            </a:r>
            <a:r>
              <a:rPr lang="en-US" altLang="zh-CN" dirty="0" err="1"/>
              <a:t>linux</a:t>
            </a:r>
            <a:r>
              <a:rPr lang="zh-CN" altLang="en-US" dirty="0"/>
              <a:t>系统的一些命令行操作，并尝试在</a:t>
            </a:r>
            <a:r>
              <a:rPr lang="en-US" altLang="zh-CN" dirty="0" err="1"/>
              <a:t>linux</a:t>
            </a:r>
            <a:r>
              <a:rPr lang="zh-CN" altLang="en-US" dirty="0"/>
              <a:t>系统上安装一些代码编辑器</a:t>
            </a:r>
            <a:endParaRPr lang="en-US" altLang="zh-CN" dirty="0"/>
          </a:p>
          <a:p>
            <a:pPr algn="l">
              <a:lnSpc>
                <a:spcPct val="200000"/>
              </a:lnSpc>
            </a:pPr>
            <a:r>
              <a:rPr lang="zh-CN" altLang="en-US" dirty="0"/>
              <a:t>四：</a:t>
            </a:r>
            <a:r>
              <a:rPr lang="en-US" altLang="zh-CN" dirty="0"/>
              <a:t>git</a:t>
            </a:r>
            <a:r>
              <a:rPr lang="zh-CN" altLang="en-US" dirty="0"/>
              <a:t>的学习</a:t>
            </a:r>
            <a:endParaRPr lang="en-US" altLang="zh-CN" dirty="0"/>
          </a:p>
          <a:p>
            <a:pPr algn="l">
              <a:lnSpc>
                <a:spcPct val="20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创建了自己的</a:t>
            </a:r>
            <a:r>
              <a:rPr lang="en-US" altLang="zh-CN" dirty="0"/>
              <a:t>GitHub</a:t>
            </a:r>
            <a:r>
              <a:rPr lang="zh-CN" altLang="en-US" dirty="0"/>
              <a:t>账号，简单的往上面</a:t>
            </a:r>
            <a:r>
              <a:rPr lang="en-US" altLang="zh-CN" dirty="0"/>
              <a:t>push</a:t>
            </a:r>
            <a:r>
              <a:rPr lang="zh-CN" altLang="en-US" dirty="0"/>
              <a:t>了几个文件，在</a:t>
            </a:r>
            <a:r>
              <a:rPr lang="en-US" altLang="zh-CN" dirty="0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clone</a:t>
            </a:r>
            <a:r>
              <a:rPr lang="zh-CN" altLang="en-US" dirty="0"/>
              <a:t>过几个项目</a:t>
            </a:r>
            <a:endParaRPr lang="en-US" altLang="zh-CN" dirty="0"/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2461" y="535827"/>
            <a:ext cx="9144000" cy="943521"/>
          </a:xfrm>
        </p:spPr>
        <p:txBody>
          <a:bodyPr>
            <a:normAutofit/>
          </a:bodyPr>
          <a:lstStyle/>
          <a:p>
            <a:r>
              <a:rPr lang="zh-CN" altLang="en-US" dirty="0"/>
              <a:t>学习计划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5539" y="1479348"/>
            <a:ext cx="9144000" cy="4094416"/>
          </a:xfrm>
        </p:spPr>
        <p:txBody>
          <a:bodyPr/>
          <a:lstStyle/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>
              <a:lnSpc>
                <a:spcPct val="200000"/>
              </a:lnSpc>
            </a:pPr>
            <a:r>
              <a:rPr lang="zh-CN" altLang="en-US" dirty="0"/>
              <a:t>打算继续深入学习</a:t>
            </a:r>
            <a:r>
              <a:rPr lang="en-US" altLang="zh-CN" dirty="0"/>
              <a:t>go</a:t>
            </a:r>
            <a:r>
              <a:rPr lang="zh-CN" altLang="en-US" dirty="0"/>
              <a:t>语言，在大一结束把</a:t>
            </a:r>
            <a:r>
              <a:rPr lang="en-US" altLang="zh-CN" dirty="0"/>
              <a:t>go</a:t>
            </a:r>
            <a:r>
              <a:rPr lang="zh-CN" altLang="en-US" dirty="0"/>
              <a:t>语言基本过完</a:t>
            </a:r>
          </a:p>
          <a:p>
            <a:pPr algn="l">
              <a:lnSpc>
                <a:spcPct val="200000"/>
              </a:lnSpc>
            </a:pPr>
            <a:r>
              <a:rPr lang="zh-CN" altLang="en-US" dirty="0"/>
              <a:t>平时多反思当天学习的内容</a:t>
            </a:r>
          </a:p>
          <a:p>
            <a:pPr algn="l">
              <a:lnSpc>
                <a:spcPct val="200000"/>
              </a:lnSpc>
            </a:pPr>
            <a:r>
              <a:rPr lang="zh-CN" altLang="en-US" dirty="0">
                <a:sym typeface="+mn-ea"/>
              </a:rPr>
              <a:t>在接下来这几周复习考试</a:t>
            </a:r>
          </a:p>
          <a:p>
            <a:pPr algn="l">
              <a:lnSpc>
                <a:spcPct val="200000"/>
              </a:lnSpc>
            </a:pPr>
            <a:r>
              <a:rPr lang="zh-CN" altLang="en-US" dirty="0"/>
              <a:t>在暑假学习数据结构，并用</a:t>
            </a:r>
            <a:r>
              <a:rPr lang="en-US" altLang="zh-CN" dirty="0"/>
              <a:t>go</a:t>
            </a:r>
            <a:r>
              <a:rPr lang="zh-CN" altLang="en-US" dirty="0"/>
              <a:t>编写常见的一下小程序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图片占位符 8" descr="日暮时分的山峦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>
            <a:fillRect/>
          </a:stretch>
        </p:blipFill>
        <p:spPr/>
      </p:pic>
      <p:pic>
        <p:nvPicPr>
          <p:cNvPr id="11" name="图片占位符 10" descr="日暮时分的山峦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>
            <a:fillRect/>
          </a:stretch>
        </p:blipFill>
        <p:spPr/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50355" y="1292225"/>
            <a:ext cx="5276215" cy="1753235"/>
          </a:xfrm>
        </p:spPr>
        <p:txBody>
          <a:bodyPr rtlCol="0"/>
          <a:lstStyle/>
          <a:p>
            <a:pPr rtl="0"/>
            <a:r>
              <a:rPr lang="en-US"/>
              <a:t>谢谢</a:t>
            </a:r>
          </a:p>
        </p:txBody>
      </p:sp>
      <p:pic>
        <p:nvPicPr>
          <p:cNvPr id="15" name="图片占位符 14" descr="接近黄昏时天空下的山区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>
            <a:fillRect/>
          </a:stretch>
        </p:blipFill>
        <p:spPr/>
      </p:pic>
      <p:pic>
        <p:nvPicPr>
          <p:cNvPr id="13" name="图片占位符 12" descr="黎明前夜空下的山峦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b75a97e-2a7c-4cbf-9fef-86b1b820878d"/>
  <p:tag name="COMMONDATA" val="eyJoZGlkIjoiM2FiZDIzMjBhYjY3YjcwYmIxYWI1NjM4YzVmYjEyMDMifQ=="/>
</p:tagLst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/>
</ds:datastoreItem>
</file>

<file path=customXml/itemProps2.xml><?xml version="1.0" encoding="utf-8"?>
<ds:datastoreItem xmlns:ds="http://schemas.openxmlformats.org/officeDocument/2006/customXml" ds:itemID="{ABC329F5-30EE-4BF7-AA2A-B837B51416B4}">
  <ds:schemaRefs/>
</ds:datastoreItem>
</file>

<file path=customXml/itemProps3.xml><?xml version="1.0" encoding="utf-8"?>
<ds:datastoreItem xmlns:ds="http://schemas.openxmlformats.org/officeDocument/2006/customXml" ds:itemID="{3C8E00D1-8EA3-4E42-801D-0253E1EAFC2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{08B4FC79-3447-4840-ACD5-063480796A50}tf89338750_win32</Template>
  <TotalTime>21</TotalTime>
  <Words>170</Words>
  <Application>Microsoft Office PowerPoint</Application>
  <PresentationFormat>宽屏</PresentationFormat>
  <Paragraphs>28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Helvetica Neue</vt:lpstr>
      <vt:lpstr>Microsoft YaHei UI</vt:lpstr>
      <vt:lpstr>Arial</vt:lpstr>
      <vt:lpstr>Matura MT Script Capitals</vt:lpstr>
      <vt:lpstr>GradientUnivers</vt:lpstr>
      <vt:lpstr>        学习总结</vt:lpstr>
      <vt:lpstr>内容概述</vt:lpstr>
      <vt:lpstr>PowerPoint 演示文稿</vt:lpstr>
      <vt:lpstr>学习计划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分享会</dc:title>
  <dc:creator>ake W</dc:creator>
  <cp:lastModifiedBy>ake W</cp:lastModifiedBy>
  <cp:revision>13</cp:revision>
  <dcterms:created xsi:type="dcterms:W3CDTF">2023-06-02T01:27:00Z</dcterms:created>
  <dcterms:modified xsi:type="dcterms:W3CDTF">2023-06-02T12:17:39Z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10182353B67D4397A19029FA51E84CB1_12</vt:lpwstr>
  </property>
  <property fmtid="{D5CDD505-2E9C-101B-9397-08002B2CF9AE}" pid="4" name="KSOProductBuildVer">
    <vt:lpwstr>2052-11.1.0.14309</vt:lpwstr>
  </property>
</Properties>
</file>