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389" r:id="rId5"/>
    <p:sldId id="270" r:id="rId6"/>
    <p:sldId id="393" r:id="rId7"/>
    <p:sldId id="281" r:id="rId8"/>
    <p:sldId id="321" r:id="rId9"/>
  </p:sldIdLst>
  <p:sldSz cx="12192000" cy="6858000"/>
  <p:notesSz cx="6858000" cy="9144000"/>
  <p:custDataLst>
    <p:tags r:id="rId17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91" d="100"/>
          <a:sy n="91" d="100"/>
        </p:scale>
        <p:origin x="370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A6A482-77CD-40B4-B0BD-39464C602992}" type="datetime1">
              <a:rPr lang="zh-CN" altLang="en-US" smtClean="0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FA61D9-D216-463F-9C1A-ECCE0F89FE80}" type="datetime1">
              <a:rPr lang="zh-CN" altLang="en-US" smtClean="0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zh-CN" smtClean="0"/>
            </a:fld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4A379AC-F709-43C9-AB16-C924C5360230}" type="datetime1">
              <a:rPr lang="zh-CN" alt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</a:fld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F45A5D-D7A2-4F97-8997-BC0528C0201E}" type="datetime1">
              <a:rPr lang="zh-CN" alt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</a:fld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F45A5D-D7A2-4F97-8997-BC0528C0201E}" type="datetime1">
              <a:rPr lang="zh-CN" alt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</a:fld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9C9F23-6CF8-4104-B426-E192644EED1F}" type="datetime1">
              <a:rPr lang="zh-CN" alt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CN" sz="4800"/>
              <a:t>3DFloat</a:t>
            </a:r>
            <a:endParaRPr lang="zh-CN" sz="480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椭圆形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9" name="组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任意多边形：形状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1" name="椭圆形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任意多边形：形状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/>
            </a:p>
          </p:txBody>
        </p:sp>
        <p:sp>
          <p:nvSpPr>
            <p:cNvPr id="36" name="任意多边形：形状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形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38" name="椭圆形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19" name="任意多边形：形状 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20" name="椭圆形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25" name="椭圆形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CN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6" name="文本占位符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7" name="内容占位符 3"/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CN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内容占位符 5"/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CN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CN"/>
              <a:t>单击以编辑</a:t>
            </a:r>
            <a:endParaRPr lang="zh-CN"/>
          </a:p>
        </p:txBody>
      </p:sp>
      <p:sp>
        <p:nvSpPr>
          <p:cNvPr id="21" name="内容占位符 5"/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  <p:sp>
        <p:nvSpPr>
          <p:cNvPr id="8" name="椭圆形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1" name="副标题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CN" altLang="en-US">
                <a:solidFill>
                  <a:schemeClr val="tx1">
                    <a:alpha val="60000"/>
                  </a:schemeClr>
                </a:solidFill>
              </a:rPr>
              <a:t>单击此处编辑母版副标题样式</a:t>
            </a:r>
            <a:endParaRPr lang="zh-CN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图片占位符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图片占位符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grpSp>
        <p:nvGrpSpPr>
          <p:cNvPr id="43" name="组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任意多边形：形状 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  <p:sp>
          <p:nvSpPr>
            <p:cNvPr id="45" name="椭圆形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46" name="任意多边形：形状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任意多边形：形状 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1" name="椭圆形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  <p:sp>
        <p:nvSpPr>
          <p:cNvPr id="17" name="椭圆形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  <p:sp>
        <p:nvSpPr>
          <p:cNvPr id="19" name="任意多边形：形状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20" name="椭圆形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25" name="椭圆形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34" name="组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任意多边形：形状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/>
            </a:p>
          </p:txBody>
        </p:sp>
        <p:sp>
          <p:nvSpPr>
            <p:cNvPr id="36" name="任意多边形：形状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形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38" name="椭圆形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形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13" name="组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任意多边形：形状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1" name="椭圆形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任意多边形：形状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2" name="椭圆形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zh-CN" dirty="0"/>
              <a:t>单击此处添加标题</a:t>
            </a:r>
            <a:endParaRPr 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zh-CN" sz="1600"/>
              <a:t>单击此处添加文本</a:t>
            </a:r>
            <a:endParaRPr lang="zh-CN" sz="160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  <p:sp>
        <p:nvSpPr>
          <p:cNvPr id="6" name="椭圆形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10" name="组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任意多边形：形状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2" name="椭圆形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8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9" name="图片占位符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0" name="图片占位符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  <p:sp>
        <p:nvSpPr>
          <p:cNvPr id="11" name="内容占位符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  <p:sp>
        <p:nvSpPr>
          <p:cNvPr id="13" name="长方形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sp>
        <p:nvSpPr>
          <p:cNvPr id="14" name="长方形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CN" altLang="en-US">
                <a:solidFill>
                  <a:schemeClr val="tx1">
                    <a:alpha val="60000"/>
                  </a:schemeClr>
                </a:solidFill>
              </a:rPr>
              <a:t>单击此处编辑母版副标题样式</a:t>
            </a:r>
            <a:endParaRPr lang="zh-CN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分节符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zh-CN" altLang="en-US">
                <a:solidFill>
                  <a:schemeClr val="tx1">
                    <a:alpha val="60000"/>
                  </a:schemeClr>
                </a:solidFill>
              </a:rPr>
              <a:t>单击此处编辑母版副标题样式</a:t>
            </a:r>
            <a:endParaRPr lang="zh-CN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任意多边形：形状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形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5" name="椭圆形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6" name="任意多边形：形状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CN" dirty="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grpSp>
        <p:nvGrpSpPr>
          <p:cNvPr id="8" name="组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任意多边形(F)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0" name="任意多边形(F)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1" name="任意多边形(F)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12" name="椭圆形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17" name="内容占位符 16"/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/>
          </a:p>
        </p:txBody>
      </p:sp>
      <p:sp>
        <p:nvSpPr>
          <p:cNvPr id="34" name="椭圆形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40" name="标题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zh-CN"/>
              <a:t>团队</a:t>
            </a:r>
            <a:endParaRPr lang="zh-CN"/>
          </a:p>
        </p:txBody>
      </p:sp>
      <p:grpSp>
        <p:nvGrpSpPr>
          <p:cNvPr id="51" name="组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任意多边形：形状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53" name="任意多边形：形状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  <p:sp>
          <p:nvSpPr>
            <p:cNvPr id="54" name="椭圆形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55" name="椭圆形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56" name="图片占位符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57" name="图片占位符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58" name="图片占位符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图片占位符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65" name="文本占位符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64" name="文本占位符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67" name="文本占位符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66" name="文本占位符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69" name="文本占位符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68" name="文本占位符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形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11" name="长方形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CN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CN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zh-CN" smtClean="0"/>
            </a:fld>
            <a:endParaRPr 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79888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zh-CN" altLang="en-US" dirty="0"/>
              <a:t>   分享会</a:t>
            </a:r>
            <a:endParaRPr lang="zh-CN" dirty="0"/>
          </a:p>
        </p:txBody>
      </p:sp>
      <p:pic>
        <p:nvPicPr>
          <p:cNvPr id="14" name="图片占位符 13" descr="数据点数字背景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7999413" cy="6858000"/>
          </a:xfrm>
        </p:spPr>
      </p:pic>
      <p:sp>
        <p:nvSpPr>
          <p:cNvPr id="3" name="副标题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   </a:t>
            </a:r>
            <a:r>
              <a:rPr lang="zh-CN" dirty="0"/>
              <a:t>发言者姓名</a:t>
            </a:r>
            <a:r>
              <a:rPr lang="zh-CN" altLang="en-US" dirty="0"/>
              <a:t>：何宁生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zh-CN" dirty="0"/>
              <a:t>议程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2490312"/>
          </a:xfrm>
        </p:spPr>
        <p:txBody>
          <a:bodyPr rtlCol="0"/>
          <a:lstStyle/>
          <a:p>
            <a:pPr rtl="0"/>
            <a:endParaRPr lang="en-US" altLang="zh-CN" dirty="0"/>
          </a:p>
          <a:p>
            <a:pPr rtl="0"/>
            <a:r>
              <a:rPr lang="zh-CN" dirty="0"/>
              <a:t>主题一</a:t>
            </a:r>
            <a:r>
              <a:rPr lang="zh-CN" altLang="en-US" dirty="0"/>
              <a:t>：实验室所学</a:t>
            </a:r>
            <a:endParaRPr lang="en-US" altLang="zh-CN" dirty="0"/>
          </a:p>
          <a:p>
            <a:pPr rtl="0"/>
            <a:endParaRPr lang="zh-CN" dirty="0"/>
          </a:p>
          <a:p>
            <a:pPr rtl="0"/>
            <a:r>
              <a:rPr lang="zh-CN" dirty="0"/>
              <a:t>主题二</a:t>
            </a:r>
            <a:r>
              <a:rPr lang="zh-CN" altLang="en-US" dirty="0"/>
              <a:t>：未来学习规划</a:t>
            </a:r>
            <a:endParaRPr lang="zh-CN" dirty="0"/>
          </a:p>
          <a:p>
            <a:pPr rtl="0"/>
            <a:endParaRPr lang="zh-CN" dirty="0"/>
          </a:p>
          <a:p>
            <a:pPr rtl="0"/>
            <a:endParaRPr lang="zh-CN" dirty="0"/>
          </a:p>
        </p:txBody>
      </p:sp>
      <p:pic>
        <p:nvPicPr>
          <p:cNvPr id="8" name="图片占位符 7" descr="数字数据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928" y="1596771"/>
            <a:ext cx="3448558" cy="3448558"/>
          </a:xfrm>
        </p:spPr>
      </p:pic>
      <p:pic>
        <p:nvPicPr>
          <p:cNvPr id="10" name="图片占位符 9" descr="数据点 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8575" y="596392"/>
            <a:ext cx="2263776" cy="2263776"/>
          </a:xfrm>
        </p:spPr>
      </p:pic>
      <p:pic>
        <p:nvPicPr>
          <p:cNvPr id="12" name="图片占位符 11" descr="数据背景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1612" y="3324733"/>
            <a:ext cx="2936876" cy="2936876"/>
          </a:xfr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任意多边形：形状 25"/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7" name="椭圆形 26"/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实验室所学：</a:t>
            </a:r>
            <a:r>
              <a:rPr lang="zh-CN" dirty="0"/>
              <a:t> </a:t>
            </a:r>
            <a:endParaRPr 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US" altLang="zh-CN" dirty="0"/>
              <a:t>1.git</a:t>
            </a:r>
            <a:endParaRPr 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550863" y="2427371"/>
            <a:ext cx="5429114" cy="2163902"/>
          </a:xfrm>
        </p:spPr>
        <p:txBody>
          <a:bodyPr rtlCol="0"/>
          <a:lstStyle/>
          <a:p>
            <a:pPr rtl="0"/>
            <a:r>
              <a:rPr lang="zh-CN" altLang="en-US" dirty="0"/>
              <a:t>一种分布式开源版本控制系统 </a:t>
            </a:r>
            <a:r>
              <a:rPr lang="en-US" altLang="zh-CN" dirty="0"/>
              <a:t>,</a:t>
            </a:r>
            <a:r>
              <a:rPr lang="zh-CN" altLang="en-US" dirty="0"/>
              <a:t>用来储存代码，跟踪修订历史记录，合并代码更改。</a:t>
            </a:r>
            <a:endParaRPr lang="en-US" altLang="zh-CN" dirty="0"/>
          </a:p>
          <a:p>
            <a:pPr rtl="0"/>
            <a:r>
              <a:rPr lang="zh-CN" altLang="en-US" dirty="0"/>
              <a:t>目前可以操作</a:t>
            </a:r>
            <a:r>
              <a:rPr lang="en-US" altLang="zh-CN" dirty="0"/>
              <a:t>git</a:t>
            </a:r>
            <a:r>
              <a:rPr lang="zh-CN" altLang="en-US" dirty="0"/>
              <a:t>完成一些项目的推送和克隆。</a:t>
            </a:r>
            <a:endParaRPr lang="zh-CN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n-US" altLang="zh-CN" dirty="0"/>
              <a:t>2.linux</a:t>
            </a:r>
            <a:endParaRPr 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zh-CN" altLang="en-US" dirty="0"/>
              <a:t>在虚拟机上下载了</a:t>
            </a:r>
            <a:r>
              <a:rPr lang="en-US" altLang="zh-CN" dirty="0"/>
              <a:t>Ubuntu</a:t>
            </a:r>
            <a:r>
              <a:rPr lang="zh-CN" altLang="en-US" dirty="0"/>
              <a:t>系统</a:t>
            </a:r>
            <a:endParaRPr lang="en-US" altLang="zh-CN" dirty="0"/>
          </a:p>
          <a:p>
            <a:pPr rtl="0"/>
            <a:r>
              <a:rPr lang="zh-CN" altLang="en-US" dirty="0"/>
              <a:t>实现了虚拟机和主机的互传</a:t>
            </a:r>
            <a:r>
              <a:rPr lang="zh-CN" dirty="0"/>
              <a:t> </a:t>
            </a:r>
            <a:endParaRPr lang="zh-CN" dirty="0"/>
          </a:p>
          <a:p>
            <a:pPr rtl="0"/>
            <a:r>
              <a:rPr lang="zh-CN" dirty="0"/>
              <a:t> </a:t>
            </a:r>
            <a:r>
              <a:rPr lang="zh-CN" altLang="en-US" dirty="0"/>
              <a:t>掌握了基本命令</a:t>
            </a:r>
            <a:endParaRPr lang="zh-CN" dirty="0"/>
          </a:p>
          <a:p>
            <a:pPr rtl="0"/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</a:fld>
            <a:endParaRPr lang="zh-CN"/>
          </a:p>
        </p:txBody>
      </p:sp>
      <p:sp>
        <p:nvSpPr>
          <p:cNvPr id="22" name="任意多边形：形状 21"/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5391325" y="5050610"/>
            <a:ext cx="704675" cy="368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任意多边形：形状 25"/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7" name="椭圆形 26"/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实验室所学：</a:t>
            </a:r>
            <a:r>
              <a:rPr lang="zh-CN" dirty="0"/>
              <a:t> </a:t>
            </a:r>
            <a:endParaRPr 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US" altLang="zh-CN" dirty="0"/>
              <a:t>1.Java</a:t>
            </a:r>
            <a:endParaRPr 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550863" y="2427371"/>
            <a:ext cx="5429114" cy="1171506"/>
          </a:xfrm>
        </p:spPr>
        <p:txBody>
          <a:bodyPr rtlCol="0"/>
          <a:lstStyle/>
          <a:p>
            <a:pPr rtl="0"/>
            <a:r>
              <a:rPr lang="zh-CN" altLang="en-US" dirty="0"/>
              <a:t>目前学习到初步面向对象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</a:fld>
            <a:endParaRPr lang="zh-CN"/>
          </a:p>
        </p:txBody>
      </p:sp>
      <p:sp>
        <p:nvSpPr>
          <p:cNvPr id="22" name="任意多边形：形状 21"/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5391325" y="5050610"/>
            <a:ext cx="704675" cy="368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zh-CN" altLang="en-US" dirty="0"/>
              <a:t>未来学习计划：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dirty="0"/>
              <a:t> </a:t>
            </a:r>
            <a:endParaRPr lang="zh-CN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559476" y="1881275"/>
            <a:ext cx="8836194" cy="3095451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endParaRPr lang="en-US" altLang="zh-CN" dirty="0"/>
          </a:p>
          <a:p>
            <a:pPr lvl="0" rtl="0">
              <a:lnSpc>
                <a:spcPct val="10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向深入面向对象</a:t>
            </a:r>
            <a:endParaRPr lang="zh-CN" altLang="en-US" dirty="0"/>
          </a:p>
          <a:p>
            <a:pPr lvl="0" rtl="0">
              <a:lnSpc>
                <a:spcPct val="100000"/>
              </a:lnSpc>
            </a:pPr>
            <a:endParaRPr lang="zh-CN" altLang="en-US" dirty="0"/>
          </a:p>
          <a:p>
            <a:pPr lvl="0" rtl="0">
              <a:lnSpc>
                <a:spcPct val="100000"/>
              </a:lnSpc>
            </a:pPr>
            <a:r>
              <a:rPr lang="zh-CN" altLang="en-US" dirty="0"/>
              <a:t>进行数据库的学习</a:t>
            </a:r>
            <a:endParaRPr lang="en-US" altLang="zh-CN" dirty="0"/>
          </a:p>
          <a:p>
            <a:pPr lvl="0" rtl="0">
              <a:lnSpc>
                <a:spcPct val="100000"/>
              </a:lnSpc>
            </a:pPr>
            <a:endParaRPr lang="en-US" altLang="zh-CN" dirty="0"/>
          </a:p>
          <a:p>
            <a:pPr lvl="0" rtl="0">
              <a:lnSpc>
                <a:spcPct val="100000"/>
              </a:lnSpc>
            </a:pPr>
            <a:r>
              <a:rPr lang="zh-CN" altLang="en-US" dirty="0"/>
              <a:t>后续将尝试编写小项目</a:t>
            </a:r>
            <a:endParaRPr lang="zh-CN" dirty="0"/>
          </a:p>
          <a:p>
            <a:pPr rtl="0"/>
            <a:endParaRPr 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zh-CN" altLang="en-US" dirty="0"/>
              <a:t>谢谢！</a:t>
            </a:r>
            <a:endParaRPr lang="zh-CN" dirty="0"/>
          </a:p>
        </p:txBody>
      </p:sp>
      <p:pic>
        <p:nvPicPr>
          <p:cNvPr id="16" name="图片占位符 15" descr="数据点数字背景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77647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KSO_WPP_MARK_KEY" val="af29d5b5-cad2-4c5b-97c9-fb5b439afe1e"/>
  <p:tag name="COMMONDATA" val="eyJoZGlkIjoiNjJmMjJhYzk1OGRlY2RhYTY5MzZiMjUzNWM2NTM5NWYifQ=="/>
</p:tagLst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_ i p _ U n i f i e d C o m p l i a n c e P o l i c y P r o p e r t i e s   x m l n s = " h t t p : / / s c h e m a s . m i c r o s o f t . c o m / s h a r e p o i n t / v 3 "   x s i : n i l = " t r u e " / > < l c f 7 6 f 1 5 5 c e d 4 d d c b 4 0 9 7 1 3 4 f f 3 c 3 3 2 f   x m l n s = " 7 1 a f 3 2 4 3 - 3 d d 4 - 4 a 8 d - 8 c 0 d - d d 7 6 d a 1 f 0 2 a 5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8 "   m a : c o n t e n t T y p e D e s c r i p t i o n = " C r e a t e   a   n e w   d o c u m e n t . "   m a : c o n t e n t T y p e S c o p e = " "   m a : v e r s i o n I D = " 2 2 a 2 6 6 b 9 f a 9 a 2 3 0 c 5 a 5 1 2 6 6 9 d 8 b 2 9 8 c 3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d d c 3 3 f f f 6 b 1 4 1 4 1 e e 5 c 7 4 a 0 d 2 9 e a 6 a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2 : l c f 7 6 f 1 5 5 c e d 4 d d c b 4 0 9 7 1 3 4 f f 3 c 3 3 2 f "   m i n O c c u r s = " 0 " / >  
 < x s d : e l e m e n t   r e f = " n s 4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l c f 7 6 f 1 5 5 c e d 4 d d c b 4 0 9 7 1 3 4 f f 3 c 3 3 2 f "   m a : i n d e x = " 2 4 "   n i l l a b l e = " t r u e "   m a : t a x o n o m y = " t r u e "   m a : i n t e r n a l N a m e = " l c f 7 6 f 1 5 5 c e d 4 d d c b 4 0 9 7 1 3 4 f f 3 c 3 3 2 f "   m a : t a x o n o m y F i e l d N a m e = " M e d i a S e r v i c e A I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4 e 9 0 - 9 8 1 4 - 8 d 6 2 1 f f 8 f b 8 4 "   m a : a n c h o r I d = " 0 0 0 0 0 0 0 0 - 0 0 0 0 - 0 0 0 0 - 0 0 0 0 - 0 0 0 0 0 0 0 0 0 0 0 0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5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904751AB-E840-446F-8D49-E697067EC887}">
  <ds:schemaRefs/>
</ds:datastoreItem>
</file>

<file path=customXml/itemProps2.xml><?xml version="1.0" encoding="utf-8"?>
<ds:datastoreItem xmlns:ds="http://schemas.openxmlformats.org/officeDocument/2006/customXml" ds:itemID="{50811A92-D464-4AC4-A396-BA73B10CEEAC}">
  <ds:schemaRefs/>
</ds:datastoreItem>
</file>

<file path=customXml/itemProps3.xml><?xml version="1.0" encoding="utf-8"?>
<ds:datastoreItem xmlns:ds="http://schemas.openxmlformats.org/officeDocument/2006/customXml" ds:itemID="{DE4876F9-7AE1-498D-B8FE-1E3AD703D2A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{72358FF0-C5A7-4C2F-8A02-F993057F06E1}tf33713516_win32</Template>
  <TotalTime>0</TotalTime>
  <Words>344</Words>
  <Application>WPS 演示</Application>
  <PresentationFormat>宽屏</PresentationFormat>
  <Paragraphs>74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Microsoft YaHei UI</vt:lpstr>
      <vt:lpstr>微软雅黑</vt:lpstr>
      <vt:lpstr>Arial Unicode MS</vt:lpstr>
      <vt:lpstr>Calibri</vt:lpstr>
      <vt:lpstr>等线</vt:lpstr>
      <vt:lpstr>3DFloatVTI</vt:lpstr>
      <vt:lpstr>   分享会</vt:lpstr>
      <vt:lpstr>议程</vt:lpstr>
      <vt:lpstr>实验室所学： </vt:lpstr>
      <vt:lpstr>实验室所学： </vt:lpstr>
      <vt:lpstr>未来学习计划：   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分享会</dc:title>
  <dc:creator>hns</dc:creator>
  <cp:lastModifiedBy>轩鹤❤️</cp:lastModifiedBy>
  <cp:revision>3</cp:revision>
  <dcterms:created xsi:type="dcterms:W3CDTF">2023-06-02T04:35:00Z</dcterms:created>
  <dcterms:modified xsi:type="dcterms:W3CDTF">2023-06-02T12:12:47Z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7687B4894A04453B9D8AA1118B516034_12</vt:lpwstr>
  </property>
  <property fmtid="{D5CDD505-2E9C-101B-9397-08002B2CF9AE}" pid="4" name="KSOProductBuildVer">
    <vt:lpwstr>2052-11.1.0.14309</vt:lpwstr>
  </property>
</Properties>
</file>