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90" r:id="rId9"/>
    <p:sldId id="269" r:id="rId10"/>
    <p:sldId id="267" r:id="rId11"/>
    <p:sldId id="264" r:id="rId12"/>
    <p:sldId id="263" r:id="rId13"/>
    <p:sldId id="266" r:id="rId14"/>
    <p:sldId id="272" r:id="rId15"/>
    <p:sldId id="268" r:id="rId16"/>
    <p:sldId id="292" r:id="rId17"/>
    <p:sldId id="270" r:id="rId18"/>
  </p:sldIdLst>
  <p:sldSz cx="24384000" cy="13716000"/>
  <p:notesSz cx="5143500" cy="9144000"/>
  <p:custDataLst>
    <p:tags r:id="rId2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456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13"/>
  </p:normalViewPr>
  <p:slideViewPr>
    <p:cSldViewPr snapToGrid="0" snapToObjects="1">
      <p:cViewPr varScale="1">
        <p:scale>
          <a:sx n="77" d="100"/>
          <a:sy n="77" d="100"/>
        </p:scale>
        <p:origin x="28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E8AFE-AF0A-4A49-A143-BD358BC78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22266-50EE-4DDD-A796-1A196B02E6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5.pn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8.png"/><Relationship Id="rId7" Type="http://schemas.openxmlformats.org/officeDocument/2006/relationships/image" Target="../media/image16.jpeg"/><Relationship Id="rId6" Type="http://schemas.openxmlformats.org/officeDocument/2006/relationships/image" Target="../media/image17.jpeg"/><Relationship Id="rId5" Type="http://schemas.openxmlformats.org/officeDocument/2006/relationships/image" Target="../media/image8.jpeg"/><Relationship Id="rId4" Type="http://schemas.openxmlformats.org/officeDocument/2006/relationships/image" Target="../media/image47.png"/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2" Type="http://schemas.openxmlformats.org/officeDocument/2006/relationships/notesSlide" Target="../notesSlides/notesSlide12.xml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22.png"/><Relationship Id="rId3" Type="http://schemas.openxmlformats.org/officeDocument/2006/relationships/tags" Target="../tags/tag10.xml"/><Relationship Id="rId29" Type="http://schemas.openxmlformats.org/officeDocument/2006/relationships/image" Target="../media/image21.png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image" Target="../media/image49.png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1.png"/><Relationship Id="rId7" Type="http://schemas.openxmlformats.org/officeDocument/2006/relationships/image" Target="../media/image16.jpeg"/><Relationship Id="rId6" Type="http://schemas.openxmlformats.org/officeDocument/2006/relationships/image" Target="../media/image17.jpeg"/><Relationship Id="rId5" Type="http://schemas.openxmlformats.org/officeDocument/2006/relationships/image" Target="../media/image8.jpeg"/><Relationship Id="rId4" Type="http://schemas.openxmlformats.org/officeDocument/2006/relationships/image" Target="../media/image50.png"/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5.png"/><Relationship Id="rId7" Type="http://schemas.openxmlformats.org/officeDocument/2006/relationships/tags" Target="../tags/tag36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16.jpeg"/><Relationship Id="rId3" Type="http://schemas.openxmlformats.org/officeDocument/2006/relationships/image" Target="../media/image8.jpeg"/><Relationship Id="rId2" Type="http://schemas.openxmlformats.org/officeDocument/2006/relationships/image" Target="../media/image53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5.png"/><Relationship Id="rId7" Type="http://schemas.openxmlformats.org/officeDocument/2006/relationships/image" Target="../media/image24.jpeg"/><Relationship Id="rId6" Type="http://schemas.openxmlformats.org/officeDocument/2006/relationships/image" Target="../media/image23.jpeg"/><Relationship Id="rId5" Type="http://schemas.openxmlformats.org/officeDocument/2006/relationships/tags" Target="../tags/tag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1.png"/><Relationship Id="rId7" Type="http://schemas.openxmlformats.org/officeDocument/2006/relationships/image" Target="../media/image6.png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Relationship Id="rId3" Type="http://schemas.openxmlformats.org/officeDocument/2006/relationships/image" Target="../media/image37.png"/><Relationship Id="rId2" Type="http://schemas.openxmlformats.org/officeDocument/2006/relationships/image" Target="../media/image7.jpe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4.png"/><Relationship Id="rId7" Type="http://schemas.openxmlformats.org/officeDocument/2006/relationships/image" Target="../media/image16.jpeg"/><Relationship Id="rId6" Type="http://schemas.openxmlformats.org/officeDocument/2006/relationships/image" Target="../media/image17.jpeg"/><Relationship Id="rId5" Type="http://schemas.openxmlformats.org/officeDocument/2006/relationships/image" Target="../media/image8.jpeg"/><Relationship Id="rId4" Type="http://schemas.openxmlformats.org/officeDocument/2006/relationships/image" Target="../media/image43.png"/><Relationship Id="rId3" Type="http://schemas.openxmlformats.org/officeDocument/2006/relationships/image" Target="../media/image14.png"/><Relationship Id="rId2" Type="http://schemas.openxmlformats.org/officeDocument/2006/relationships/image" Target="../media/image42.jpe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2" name="image 1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pic>
        <p:nvPicPr>
          <p:cNvPr id="10005" name="image 1000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74700" y="5168900"/>
            <a:ext cx="8966200" cy="50800"/>
          </a:xfrm>
          <a:prstGeom prst="rect">
            <a:avLst/>
          </a:prstGeom>
        </p:spPr>
      </p:pic>
      <p:pic>
        <p:nvPicPr>
          <p:cNvPr id="10006" name="image 1000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74700" y="2260600"/>
            <a:ext cx="8966200" cy="50800"/>
          </a:xfrm>
          <a:prstGeom prst="rect">
            <a:avLst/>
          </a:prstGeom>
        </p:spPr>
      </p:pic>
      <p:pic>
        <p:nvPicPr>
          <p:cNvPr id="10007" name="image 1000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45800" y="2260600"/>
            <a:ext cx="50800" cy="2959100"/>
          </a:xfrm>
          <a:prstGeom prst="rect">
            <a:avLst/>
          </a:prstGeom>
        </p:spPr>
      </p:pic>
      <p:pic>
        <p:nvPicPr>
          <p:cNvPr id="10008" name="image 1000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82700" y="8051800"/>
            <a:ext cx="5969000" cy="4648200"/>
          </a:xfrm>
          <a:prstGeom prst="rect">
            <a:avLst/>
          </a:prstGeom>
        </p:spPr>
      </p:pic>
      <p:sp>
        <p:nvSpPr>
          <p:cNvPr id="10009" name="Object 10009"/>
          <p:cNvSpPr txBox="1"/>
          <p:nvPr/>
        </p:nvSpPr>
        <p:spPr>
          <a:xfrm>
            <a:off x="1282700" y="9566910"/>
            <a:ext cx="5777865" cy="270129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陇东</a:t>
            </a:r>
            <a:r>
              <a:rPr lang="zh-CN" altLang="en-US" sz="60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学院</a:t>
            </a:r>
            <a:r>
              <a:rPr lang="en-US" altLang="zh-CN" sz="6000" dirty="0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</a:t>
            </a:r>
            <a:endParaRPr lang="en-US" altLang="zh-CN" sz="6000" dirty="0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60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Arthas</a:t>
            </a:r>
            <a:r>
              <a:rPr lang="zh-CN" altLang="en-US" sz="60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实验室</a:t>
            </a:r>
            <a:endParaRPr lang="zh-CN" altLang="en-US" sz="60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00010" name="image 100010"/>
          <p:cNvPicPr>
            <a:picLocks noChangeAspect="1"/>
          </p:cNvPicPr>
          <p:nvPr/>
        </p:nvPicPr>
        <p:blipFill>
          <a:blip r:embed="rId5">
            <a:alphaModFix amt="50196"/>
          </a:blip>
          <a:srcRect/>
          <a:stretch>
            <a:fillRect/>
          </a:stretch>
        </p:blipFill>
        <p:spPr>
          <a:xfrm>
            <a:off x="1790700" y="9017000"/>
            <a:ext cx="292100" cy="292100"/>
          </a:xfrm>
          <a:prstGeom prst="rect">
            <a:avLst/>
          </a:prstGeom>
        </p:spPr>
      </p:pic>
      <p:pic>
        <p:nvPicPr>
          <p:cNvPr id="100011" name="image 100011"/>
          <p:cNvPicPr>
            <a:picLocks noChangeAspect="1"/>
          </p:cNvPicPr>
          <p:nvPr/>
        </p:nvPicPr>
        <p:blipFill>
          <a:blip r:embed="rId5">
            <a:alphaModFix amt="50196"/>
          </a:blip>
          <a:srcRect/>
          <a:stretch>
            <a:fillRect/>
          </a:stretch>
        </p:blipFill>
        <p:spPr>
          <a:xfrm>
            <a:off x="6502400" y="9017000"/>
            <a:ext cx="292100" cy="292100"/>
          </a:xfrm>
          <a:prstGeom prst="rect">
            <a:avLst/>
          </a:prstGeom>
        </p:spPr>
      </p:pic>
      <p:pic>
        <p:nvPicPr>
          <p:cNvPr id="100012" name="image 100012"/>
          <p:cNvPicPr>
            <a:picLocks noChangeAspect="1"/>
          </p:cNvPicPr>
          <p:nvPr/>
        </p:nvPicPr>
        <p:blipFill>
          <a:blip r:embed="rId5">
            <a:alphaModFix amt="50196"/>
          </a:blip>
          <a:srcRect/>
          <a:stretch>
            <a:fillRect/>
          </a:stretch>
        </p:blipFill>
        <p:spPr>
          <a:xfrm>
            <a:off x="1790700" y="11976100"/>
            <a:ext cx="292100" cy="292100"/>
          </a:xfrm>
          <a:prstGeom prst="rect">
            <a:avLst/>
          </a:prstGeom>
        </p:spPr>
      </p:pic>
      <p:pic>
        <p:nvPicPr>
          <p:cNvPr id="100013" name="image 100013"/>
          <p:cNvPicPr>
            <a:picLocks noChangeAspect="1"/>
          </p:cNvPicPr>
          <p:nvPr/>
        </p:nvPicPr>
        <p:blipFill>
          <a:blip r:embed="rId5">
            <a:alphaModFix amt="50196"/>
          </a:blip>
          <a:srcRect/>
          <a:stretch>
            <a:fillRect/>
          </a:stretch>
        </p:blipFill>
        <p:spPr>
          <a:xfrm>
            <a:off x="6502400" y="11976100"/>
            <a:ext cx="292100" cy="2921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1367790" y="2207260"/>
            <a:ext cx="8178800" cy="58223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r">
              <a:lnSpc>
                <a:spcPct val="105000"/>
              </a:lnSpc>
            </a:pPr>
            <a:r>
              <a:rPr sz="1150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  <a:sym typeface="+mn-ea"/>
              </a:rPr>
              <a:t>2023</a:t>
            </a:r>
            <a:endParaRPr lang="en-US" sz="11500" dirty="0"/>
          </a:p>
          <a:p>
            <a:pPr algn="r">
              <a:lnSpc>
                <a:spcPct val="105000"/>
              </a:lnSpc>
            </a:pPr>
            <a:r>
              <a:rPr sz="11500">
                <a:solidFill>
                  <a:srgbClr val="FFFFFF">
                    <a:alpha val="100000"/>
                  </a:srgbClr>
                </a:solidFill>
                <a:latin typeface="SourceHanSansSC-Light"/>
                <a:ea typeface="SourceHanSansSC-Light"/>
                <a:sym typeface="+mn-ea"/>
              </a:rPr>
              <a:t>June  2th</a:t>
            </a:r>
            <a:endParaRPr sz="11500">
              <a:solidFill>
                <a:srgbClr val="FFFFFF">
                  <a:alpha val="100000"/>
                </a:srgbClr>
              </a:solidFill>
              <a:latin typeface="SourceHanSansSC-Light"/>
              <a:ea typeface="SourceHanSansSC-Light"/>
              <a:sym typeface="+mn-ea"/>
            </a:endParaRPr>
          </a:p>
        </p:txBody>
      </p:sp>
      <p:pic>
        <p:nvPicPr>
          <p:cNvPr id="100015" name="image 1000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955834" y="7035800"/>
            <a:ext cx="8003100" cy="51259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82395" y="2673985"/>
            <a:ext cx="8128000" cy="2727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600" b="1">
                <a:solidFill>
                  <a:schemeClr val="accent5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学习交流分享</a:t>
            </a:r>
            <a:endParaRPr lang="zh-CN" altLang="en-US" sz="9600" b="1">
              <a:solidFill>
                <a:schemeClr val="accent5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16710" y="5579110"/>
            <a:ext cx="6381750" cy="1278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800" dirty="0">
                <a:solidFill>
                  <a:schemeClr val="accent5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汇报人：赵翠儒</a:t>
            </a:r>
            <a:endParaRPr lang="zh-CN" altLang="en-US" sz="4800" dirty="0">
              <a:solidFill>
                <a:schemeClr val="accent5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02" name="image 8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0003" name="image 8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48600" y="10236200"/>
            <a:ext cx="1524000" cy="16764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/>
          <a:srcRect l="-807" t="1399" r="64002" b="53090"/>
          <a:stretch>
            <a:fillRect/>
          </a:stretch>
        </p:blipFill>
        <p:spPr>
          <a:xfrm>
            <a:off x="1331498" y="1292461"/>
            <a:ext cx="2120430" cy="18669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451927" y="1641136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4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自我反思</a:t>
            </a:r>
            <a:endParaRPr lang="zh-CN" altLang="en-US" sz="6400" b="1" dirty="0">
              <a:blipFill>
                <a:blip r:embed="rId4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37" name="PA_自由: 形状 147"/>
          <p:cNvSpPr/>
          <p:nvPr>
            <p:custDataLst>
              <p:tags r:id="rId5"/>
            </p:custDataLst>
          </p:nvPr>
        </p:nvSpPr>
        <p:spPr bwMode="auto">
          <a:xfrm>
            <a:off x="2992710" y="4186045"/>
            <a:ext cx="3536677" cy="2572808"/>
          </a:xfrm>
          <a:custGeom>
            <a:avLst/>
            <a:gdLst>
              <a:gd name="connsiteX0" fmla="*/ 1012713 w 2092985"/>
              <a:gd name="connsiteY0" fmla="*/ 35422 h 1522573"/>
              <a:gd name="connsiteX1" fmla="*/ 850148 w 2092985"/>
              <a:gd name="connsiteY1" fmla="*/ 47497 h 1522573"/>
              <a:gd name="connsiteX2" fmla="*/ 419512 w 2092985"/>
              <a:gd name="connsiteY2" fmla="*/ 172011 h 1522573"/>
              <a:gd name="connsiteX3" fmla="*/ 126680 w 2092985"/>
              <a:gd name="connsiteY3" fmla="*/ 406011 h 1522573"/>
              <a:gd name="connsiteX4" fmla="*/ 72850 w 2092985"/>
              <a:gd name="connsiteY4" fmla="*/ 850397 h 1522573"/>
              <a:gd name="connsiteX5" fmla="*/ 236492 w 2092985"/>
              <a:gd name="connsiteY5" fmla="*/ 1054342 h 1522573"/>
              <a:gd name="connsiteX6" fmla="*/ 617605 w 2092985"/>
              <a:gd name="connsiteY6" fmla="*/ 1249699 h 1522573"/>
              <a:gd name="connsiteX7" fmla="*/ 824310 w 2092985"/>
              <a:gd name="connsiteY7" fmla="*/ 1299076 h 1522573"/>
              <a:gd name="connsiteX8" fmla="*/ 798472 w 2092985"/>
              <a:gd name="connsiteY8" fmla="*/ 1425736 h 1522573"/>
              <a:gd name="connsiteX9" fmla="*/ 817851 w 2092985"/>
              <a:gd name="connsiteY9" fmla="*/ 1408562 h 1522573"/>
              <a:gd name="connsiteX10" fmla="*/ 923356 w 2092985"/>
              <a:gd name="connsiteY10" fmla="*/ 1316250 h 1522573"/>
              <a:gd name="connsiteX11" fmla="*/ 942735 w 2092985"/>
              <a:gd name="connsiteY11" fmla="*/ 1307663 h 1522573"/>
              <a:gd name="connsiteX12" fmla="*/ 1237721 w 2092985"/>
              <a:gd name="connsiteY12" fmla="*/ 1299076 h 1522573"/>
              <a:gd name="connsiteX13" fmla="*/ 1627446 w 2092985"/>
              <a:gd name="connsiteY13" fmla="*/ 1196030 h 1522573"/>
              <a:gd name="connsiteX14" fmla="*/ 1952576 w 2092985"/>
              <a:gd name="connsiteY14" fmla="*/ 955589 h 1522573"/>
              <a:gd name="connsiteX15" fmla="*/ 1965496 w 2092985"/>
              <a:gd name="connsiteY15" fmla="*/ 406011 h 1522573"/>
              <a:gd name="connsiteX16" fmla="*/ 1804007 w 2092985"/>
              <a:gd name="connsiteY16" fmla="*/ 251442 h 1522573"/>
              <a:gd name="connsiteX17" fmla="*/ 1175278 w 2092985"/>
              <a:gd name="connsiteY17" fmla="*/ 41057 h 1522573"/>
              <a:gd name="connsiteX18" fmla="*/ 1012713 w 2092985"/>
              <a:gd name="connsiteY18" fmla="*/ 35422 h 1522573"/>
              <a:gd name="connsiteX19" fmla="*/ 1015883 w 2092985"/>
              <a:gd name="connsiteY19" fmla="*/ 231 h 1522573"/>
              <a:gd name="connsiteX20" fmla="*/ 1199665 w 2092985"/>
              <a:gd name="connsiteY20" fmla="*/ 8286 h 1522573"/>
              <a:gd name="connsiteX21" fmla="*/ 1821781 w 2092985"/>
              <a:gd name="connsiteY21" fmla="*/ 220930 h 1522573"/>
              <a:gd name="connsiteX22" fmla="*/ 2049962 w 2092985"/>
              <a:gd name="connsiteY22" fmla="*/ 480829 h 1522573"/>
              <a:gd name="connsiteX23" fmla="*/ 1983230 w 2092985"/>
              <a:gd name="connsiteY23" fmla="*/ 972704 h 1522573"/>
              <a:gd name="connsiteX24" fmla="*/ 1662485 w 2092985"/>
              <a:gd name="connsiteY24" fmla="*/ 1217568 h 1522573"/>
              <a:gd name="connsiteX25" fmla="*/ 1227649 w 2092985"/>
              <a:gd name="connsiteY25" fmla="*/ 1335704 h 1522573"/>
              <a:gd name="connsiteX26" fmla="*/ 958568 w 2092985"/>
              <a:gd name="connsiteY26" fmla="*/ 1342147 h 1522573"/>
              <a:gd name="connsiteX27" fmla="*/ 937042 w 2092985"/>
              <a:gd name="connsiteY27" fmla="*/ 1350739 h 1522573"/>
              <a:gd name="connsiteX28" fmla="*/ 788509 w 2092985"/>
              <a:gd name="connsiteY28" fmla="*/ 1481763 h 1522573"/>
              <a:gd name="connsiteX29" fmla="*/ 741151 w 2092985"/>
              <a:gd name="connsiteY29" fmla="*/ 1522573 h 1522573"/>
              <a:gd name="connsiteX30" fmla="*/ 784204 w 2092985"/>
              <a:gd name="connsiteY30" fmla="*/ 1324964 h 1522573"/>
              <a:gd name="connsiteX31" fmla="*/ 672266 w 2092985"/>
              <a:gd name="connsiteY31" fmla="*/ 1301337 h 1522573"/>
              <a:gd name="connsiteX32" fmla="*/ 239583 w 2092985"/>
              <a:gd name="connsiteY32" fmla="*/ 1101580 h 1522573"/>
              <a:gd name="connsiteX33" fmla="*/ 24318 w 2092985"/>
              <a:gd name="connsiteY33" fmla="*/ 815906 h 1522573"/>
              <a:gd name="connsiteX34" fmla="*/ 91050 w 2092985"/>
              <a:gd name="connsiteY34" fmla="*/ 397060 h 1522573"/>
              <a:gd name="connsiteX35" fmla="*/ 403185 w 2092985"/>
              <a:gd name="connsiteY35" fmla="*/ 141457 h 1522573"/>
              <a:gd name="connsiteX36" fmla="*/ 833715 w 2092985"/>
              <a:gd name="connsiteY36" fmla="*/ 14729 h 1522573"/>
              <a:gd name="connsiteX37" fmla="*/ 1015883 w 2092985"/>
              <a:gd name="connsiteY37" fmla="*/ 231 h 1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92985" h="1522573">
                <a:moveTo>
                  <a:pt x="1012713" y="35422"/>
                </a:moveTo>
                <a:cubicBezTo>
                  <a:pt x="958346" y="36763"/>
                  <a:pt x="903978" y="41057"/>
                  <a:pt x="850148" y="47497"/>
                </a:cubicBezTo>
                <a:cubicBezTo>
                  <a:pt x="699426" y="66818"/>
                  <a:pt x="555163" y="105461"/>
                  <a:pt x="419512" y="172011"/>
                </a:cubicBezTo>
                <a:cubicBezTo>
                  <a:pt x="305394" y="229974"/>
                  <a:pt x="202041" y="302965"/>
                  <a:pt x="126680" y="406011"/>
                </a:cubicBezTo>
                <a:cubicBezTo>
                  <a:pt x="27633" y="543406"/>
                  <a:pt x="1795" y="691534"/>
                  <a:pt x="72850" y="850397"/>
                </a:cubicBezTo>
                <a:cubicBezTo>
                  <a:pt x="109454" y="931975"/>
                  <a:pt x="167590" y="998525"/>
                  <a:pt x="236492" y="1054342"/>
                </a:cubicBezTo>
                <a:cubicBezTo>
                  <a:pt x="348457" y="1148800"/>
                  <a:pt x="477648" y="1211057"/>
                  <a:pt x="617605" y="1249699"/>
                </a:cubicBezTo>
                <a:cubicBezTo>
                  <a:pt x="684353" y="1269021"/>
                  <a:pt x="753255" y="1284048"/>
                  <a:pt x="824310" y="1299076"/>
                </a:cubicBezTo>
                <a:cubicBezTo>
                  <a:pt x="815697" y="1337718"/>
                  <a:pt x="807085" y="1378507"/>
                  <a:pt x="798472" y="1425736"/>
                </a:cubicBezTo>
                <a:cubicBezTo>
                  <a:pt x="807085" y="1417149"/>
                  <a:pt x="811391" y="1412855"/>
                  <a:pt x="817851" y="1408562"/>
                </a:cubicBezTo>
                <a:cubicBezTo>
                  <a:pt x="852301" y="1378507"/>
                  <a:pt x="886752" y="1348452"/>
                  <a:pt x="923356" y="1316250"/>
                </a:cubicBezTo>
                <a:cubicBezTo>
                  <a:pt x="927663" y="1311956"/>
                  <a:pt x="936275" y="1307663"/>
                  <a:pt x="942735" y="1307663"/>
                </a:cubicBezTo>
                <a:cubicBezTo>
                  <a:pt x="1041781" y="1311956"/>
                  <a:pt x="1140828" y="1311956"/>
                  <a:pt x="1237721" y="1299076"/>
                </a:cubicBezTo>
                <a:cubicBezTo>
                  <a:pt x="1373371" y="1281901"/>
                  <a:pt x="1502562" y="1249699"/>
                  <a:pt x="1627446" y="1196030"/>
                </a:cubicBezTo>
                <a:cubicBezTo>
                  <a:pt x="1752331" y="1138066"/>
                  <a:pt x="1866449" y="1065076"/>
                  <a:pt x="1952576" y="955589"/>
                </a:cubicBezTo>
                <a:cubicBezTo>
                  <a:pt x="2088227" y="785993"/>
                  <a:pt x="2092533" y="582048"/>
                  <a:pt x="1965496" y="406011"/>
                </a:cubicBezTo>
                <a:cubicBezTo>
                  <a:pt x="1920279" y="345901"/>
                  <a:pt x="1866449" y="294378"/>
                  <a:pt x="1804007" y="251442"/>
                </a:cubicBezTo>
                <a:cubicBezTo>
                  <a:pt x="1614527" y="118341"/>
                  <a:pt x="1401362" y="60378"/>
                  <a:pt x="1175278" y="41057"/>
                </a:cubicBezTo>
                <a:cubicBezTo>
                  <a:pt x="1121449" y="35690"/>
                  <a:pt x="1067081" y="34080"/>
                  <a:pt x="1012713" y="35422"/>
                </a:cubicBezTo>
                <a:close/>
                <a:moveTo>
                  <a:pt x="1015883" y="231"/>
                </a:moveTo>
                <a:cubicBezTo>
                  <a:pt x="1076964" y="-843"/>
                  <a:pt x="1138315" y="1842"/>
                  <a:pt x="1199665" y="8286"/>
                </a:cubicBezTo>
                <a:cubicBezTo>
                  <a:pt x="1423541" y="29765"/>
                  <a:pt x="1634500" y="89907"/>
                  <a:pt x="1821781" y="220930"/>
                </a:cubicBezTo>
                <a:cubicBezTo>
                  <a:pt x="1918650" y="289664"/>
                  <a:pt x="2000451" y="371285"/>
                  <a:pt x="2049962" y="480829"/>
                </a:cubicBezTo>
                <a:cubicBezTo>
                  <a:pt x="2127457" y="659107"/>
                  <a:pt x="2097320" y="822349"/>
                  <a:pt x="1983230" y="972704"/>
                </a:cubicBezTo>
                <a:cubicBezTo>
                  <a:pt x="1899276" y="1084396"/>
                  <a:pt x="1787338" y="1157426"/>
                  <a:pt x="1662485" y="1217568"/>
                </a:cubicBezTo>
                <a:cubicBezTo>
                  <a:pt x="1524715" y="1282006"/>
                  <a:pt x="1378335" y="1318520"/>
                  <a:pt x="1227649" y="1335704"/>
                </a:cubicBezTo>
                <a:cubicBezTo>
                  <a:pt x="1139391" y="1344295"/>
                  <a:pt x="1048980" y="1348591"/>
                  <a:pt x="958568" y="1342147"/>
                </a:cubicBezTo>
                <a:cubicBezTo>
                  <a:pt x="952110" y="1342147"/>
                  <a:pt x="941347" y="1344295"/>
                  <a:pt x="937042" y="1350739"/>
                </a:cubicBezTo>
                <a:cubicBezTo>
                  <a:pt x="885378" y="1393698"/>
                  <a:pt x="838020" y="1436656"/>
                  <a:pt x="788509" y="1481763"/>
                </a:cubicBezTo>
                <a:cubicBezTo>
                  <a:pt x="773440" y="1492502"/>
                  <a:pt x="760524" y="1505390"/>
                  <a:pt x="741151" y="1522573"/>
                </a:cubicBezTo>
                <a:cubicBezTo>
                  <a:pt x="756219" y="1453840"/>
                  <a:pt x="771288" y="1389402"/>
                  <a:pt x="784204" y="1324964"/>
                </a:cubicBezTo>
                <a:cubicBezTo>
                  <a:pt x="747609" y="1316372"/>
                  <a:pt x="708861" y="1309929"/>
                  <a:pt x="672266" y="1301337"/>
                </a:cubicBezTo>
                <a:cubicBezTo>
                  <a:pt x="515122" y="1262674"/>
                  <a:pt x="368742" y="1200384"/>
                  <a:pt x="239583" y="1101580"/>
                </a:cubicBezTo>
                <a:cubicBezTo>
                  <a:pt x="142714" y="1026402"/>
                  <a:pt x="63066" y="934042"/>
                  <a:pt x="24318" y="815906"/>
                </a:cubicBezTo>
                <a:cubicBezTo>
                  <a:pt x="-25193" y="665551"/>
                  <a:pt x="2792" y="525936"/>
                  <a:pt x="91050" y="397060"/>
                </a:cubicBezTo>
                <a:cubicBezTo>
                  <a:pt x="170698" y="283220"/>
                  <a:pt x="280483" y="203747"/>
                  <a:pt x="403185" y="141457"/>
                </a:cubicBezTo>
                <a:cubicBezTo>
                  <a:pt x="538802" y="74871"/>
                  <a:pt x="683029" y="34061"/>
                  <a:pt x="833715" y="14729"/>
                </a:cubicBezTo>
                <a:cubicBezTo>
                  <a:pt x="893989" y="6138"/>
                  <a:pt x="954801" y="1305"/>
                  <a:pt x="1015883" y="231"/>
                </a:cubicBezTo>
                <a:close/>
              </a:path>
            </a:pathLst>
          </a:custGeom>
          <a:solidFill>
            <a:srgbClr val="456975"/>
          </a:solidFill>
          <a:ln w="9525">
            <a:noFill/>
            <a:round/>
          </a:ln>
        </p:spPr>
        <p:txBody>
          <a:bodyPr vert="horz" wrap="square" lIns="182880" tIns="91440" rIns="182880" bIns="91440" numCol="1" anchor="t" anchorCtr="0" compatLnSpc="1">
            <a:noAutofit/>
          </a:bodyPr>
          <a:lstStyle/>
          <a:p>
            <a:endParaRPr lang="zh-CN" altLang="en-US" sz="4800"/>
          </a:p>
        </p:txBody>
      </p:sp>
      <p:sp>
        <p:nvSpPr>
          <p:cNvPr id="38" name="PA_自由: 形状 148"/>
          <p:cNvSpPr/>
          <p:nvPr>
            <p:custDataLst>
              <p:tags r:id="rId6"/>
            </p:custDataLst>
          </p:nvPr>
        </p:nvSpPr>
        <p:spPr bwMode="auto">
          <a:xfrm>
            <a:off x="6644048" y="4207004"/>
            <a:ext cx="3559259" cy="2728896"/>
          </a:xfrm>
          <a:custGeom>
            <a:avLst/>
            <a:gdLst>
              <a:gd name="connsiteX0" fmla="*/ 1636711 w 3185334"/>
              <a:gd name="connsiteY0" fmla="*/ 51526 h 2442207"/>
              <a:gd name="connsiteX1" fmla="*/ 1366163 w 3185334"/>
              <a:gd name="connsiteY1" fmla="*/ 60866 h 2442207"/>
              <a:gd name="connsiteX2" fmla="*/ 445081 w 3185334"/>
              <a:gd name="connsiteY2" fmla="*/ 375996 h 2442207"/>
              <a:gd name="connsiteX3" fmla="*/ 116356 w 3185334"/>
              <a:gd name="connsiteY3" fmla="*/ 749603 h 2442207"/>
              <a:gd name="connsiteX4" fmla="*/ 197724 w 3185334"/>
              <a:gd name="connsiteY4" fmla="*/ 1435092 h 2442207"/>
              <a:gd name="connsiteX5" fmla="*/ 653383 w 3185334"/>
              <a:gd name="connsiteY5" fmla="*/ 1792455 h 2442207"/>
              <a:gd name="connsiteX6" fmla="*/ 1209937 w 3185334"/>
              <a:gd name="connsiteY6" fmla="*/ 1967888 h 2442207"/>
              <a:gd name="connsiteX7" fmla="*/ 1239230 w 3185334"/>
              <a:gd name="connsiteY7" fmla="*/ 1980883 h 2442207"/>
              <a:gd name="connsiteX8" fmla="*/ 1467059 w 3185334"/>
              <a:gd name="connsiteY8" fmla="*/ 2214794 h 2442207"/>
              <a:gd name="connsiteX9" fmla="*/ 1512625 w 3185334"/>
              <a:gd name="connsiteY9" fmla="*/ 2286267 h 2442207"/>
              <a:gd name="connsiteX10" fmla="*/ 1525644 w 3185334"/>
              <a:gd name="connsiteY10" fmla="*/ 2305759 h 2442207"/>
              <a:gd name="connsiteX11" fmla="*/ 1565107 w 3185334"/>
              <a:gd name="connsiteY11" fmla="*/ 2337029 h 2442207"/>
              <a:gd name="connsiteX12" fmla="*/ 1582205 w 3185334"/>
              <a:gd name="connsiteY12" fmla="*/ 2337961 h 2442207"/>
              <a:gd name="connsiteX13" fmla="*/ 1571319 w 3185334"/>
              <a:gd name="connsiteY13" fmla="*/ 2323212 h 2442207"/>
              <a:gd name="connsiteX14" fmla="*/ 1522716 w 3185334"/>
              <a:gd name="connsiteY14" fmla="*/ 2250848 h 2442207"/>
              <a:gd name="connsiteX15" fmla="*/ 1382731 w 3185334"/>
              <a:gd name="connsiteY15" fmla="*/ 1990873 h 2442207"/>
              <a:gd name="connsiteX16" fmla="*/ 1933343 w 3185334"/>
              <a:gd name="connsiteY16" fmla="*/ 1975657 h 2442207"/>
              <a:gd name="connsiteX17" fmla="*/ 1932482 w 3185334"/>
              <a:gd name="connsiteY17" fmla="*/ 1974386 h 2442207"/>
              <a:gd name="connsiteX18" fmla="*/ 2000831 w 3185334"/>
              <a:gd name="connsiteY18" fmla="*/ 1961391 h 2442207"/>
              <a:gd name="connsiteX19" fmla="*/ 2039887 w 3185334"/>
              <a:gd name="connsiteY19" fmla="*/ 1980883 h 2442207"/>
              <a:gd name="connsiteX20" fmla="*/ 2202623 w 3185334"/>
              <a:gd name="connsiteY20" fmla="*/ 1915908 h 2442207"/>
              <a:gd name="connsiteX21" fmla="*/ 2866583 w 3185334"/>
              <a:gd name="connsiteY21" fmla="*/ 1571540 h 2442207"/>
              <a:gd name="connsiteX22" fmla="*/ 3110686 w 3185334"/>
              <a:gd name="connsiteY22" fmla="*/ 1184937 h 2442207"/>
              <a:gd name="connsiteX23" fmla="*/ 2983752 w 3185334"/>
              <a:gd name="connsiteY23" fmla="*/ 606658 h 2442207"/>
              <a:gd name="connsiteX24" fmla="*/ 2505310 w 3185334"/>
              <a:gd name="connsiteY24" fmla="*/ 242797 h 2442207"/>
              <a:gd name="connsiteX25" fmla="*/ 1909699 w 3185334"/>
              <a:gd name="connsiteY25" fmla="*/ 73861 h 2442207"/>
              <a:gd name="connsiteX26" fmla="*/ 1636711 w 3185334"/>
              <a:gd name="connsiteY26" fmla="*/ 51526 h 2442207"/>
              <a:gd name="connsiteX27" fmla="*/ 1714417 w 3185334"/>
              <a:gd name="connsiteY27" fmla="*/ 2389 h 2442207"/>
              <a:gd name="connsiteX28" fmla="*/ 2742904 w 3185334"/>
              <a:gd name="connsiteY28" fmla="*/ 314270 h 2442207"/>
              <a:gd name="connsiteX29" fmla="*/ 3042337 w 3185334"/>
              <a:gd name="connsiteY29" fmla="*/ 600160 h 2442207"/>
              <a:gd name="connsiteX30" fmla="*/ 3022809 w 3185334"/>
              <a:gd name="connsiteY30" fmla="*/ 1477325 h 2442207"/>
              <a:gd name="connsiteX31" fmla="*/ 2563895 w 3185334"/>
              <a:gd name="connsiteY31" fmla="*/ 1837938 h 2442207"/>
              <a:gd name="connsiteX32" fmla="*/ 2004086 w 3185334"/>
              <a:gd name="connsiteY32" fmla="*/ 2013371 h 2442207"/>
              <a:gd name="connsiteX33" fmla="*/ 1989284 w 3185334"/>
              <a:gd name="connsiteY33" fmla="*/ 2016147 h 2442207"/>
              <a:gd name="connsiteX34" fmla="*/ 1989513 w 3185334"/>
              <a:gd name="connsiteY34" fmla="*/ 2016769 h 2442207"/>
              <a:gd name="connsiteX35" fmla="*/ 1601415 w 3185334"/>
              <a:gd name="connsiteY35" fmla="*/ 2041746 h 2442207"/>
              <a:gd name="connsiteX36" fmla="*/ 1473870 w 3185334"/>
              <a:gd name="connsiteY36" fmla="*/ 2049353 h 2442207"/>
              <a:gd name="connsiteX37" fmla="*/ 1582809 w 3185334"/>
              <a:gd name="connsiteY37" fmla="*/ 2273432 h 2442207"/>
              <a:gd name="connsiteX38" fmla="*/ 1613904 w 3185334"/>
              <a:gd name="connsiteY38" fmla="*/ 2332361 h 2442207"/>
              <a:gd name="connsiteX39" fmla="*/ 1616776 w 3185334"/>
              <a:gd name="connsiteY39" fmla="*/ 2331749 h 2442207"/>
              <a:gd name="connsiteX40" fmla="*/ 1659087 w 3185334"/>
              <a:gd name="connsiteY40" fmla="*/ 2412968 h 2442207"/>
              <a:gd name="connsiteX41" fmla="*/ 1616776 w 3185334"/>
              <a:gd name="connsiteY41" fmla="*/ 2442207 h 2442207"/>
              <a:gd name="connsiteX42" fmla="*/ 1597247 w 3185334"/>
              <a:gd name="connsiteY42" fmla="*/ 2422715 h 2442207"/>
              <a:gd name="connsiteX43" fmla="*/ 1388946 w 3185334"/>
              <a:gd name="connsiteY43" fmla="*/ 2208296 h 2442207"/>
              <a:gd name="connsiteX44" fmla="*/ 1219701 w 3185334"/>
              <a:gd name="connsiteY44" fmla="*/ 2036112 h 2442207"/>
              <a:gd name="connsiteX45" fmla="*/ 1180645 w 3185334"/>
              <a:gd name="connsiteY45" fmla="*/ 2016620 h 2442207"/>
              <a:gd name="connsiteX46" fmla="*/ 529704 w 3185334"/>
              <a:gd name="connsiteY46" fmla="*/ 1785958 h 2442207"/>
              <a:gd name="connsiteX47" fmla="*/ 158667 w 3185334"/>
              <a:gd name="connsiteY47" fmla="*/ 1470828 h 2442207"/>
              <a:gd name="connsiteX48" fmla="*/ 158667 w 3185334"/>
              <a:gd name="connsiteY48" fmla="*/ 574170 h 2442207"/>
              <a:gd name="connsiteX49" fmla="*/ 591543 w 3185334"/>
              <a:gd name="connsiteY49" fmla="*/ 226553 h 2442207"/>
              <a:gd name="connsiteX50" fmla="*/ 1245739 w 3185334"/>
              <a:gd name="connsiteY50" fmla="*/ 25130 h 2442207"/>
              <a:gd name="connsiteX51" fmla="*/ 1714417 w 3185334"/>
              <a:gd name="connsiteY51" fmla="*/ 2389 h 2442207"/>
              <a:gd name="connsiteX0-1" fmla="*/ 1636711 w 3185334"/>
              <a:gd name="connsiteY0-2" fmla="*/ 51526 h 2442207"/>
              <a:gd name="connsiteX1-3" fmla="*/ 1366163 w 3185334"/>
              <a:gd name="connsiteY1-4" fmla="*/ 60866 h 2442207"/>
              <a:gd name="connsiteX2-5" fmla="*/ 445081 w 3185334"/>
              <a:gd name="connsiteY2-6" fmla="*/ 375996 h 2442207"/>
              <a:gd name="connsiteX3-7" fmla="*/ 116356 w 3185334"/>
              <a:gd name="connsiteY3-8" fmla="*/ 749603 h 2442207"/>
              <a:gd name="connsiteX4-9" fmla="*/ 197724 w 3185334"/>
              <a:gd name="connsiteY4-10" fmla="*/ 1435092 h 2442207"/>
              <a:gd name="connsiteX5-11" fmla="*/ 653383 w 3185334"/>
              <a:gd name="connsiteY5-12" fmla="*/ 1792455 h 2442207"/>
              <a:gd name="connsiteX6-13" fmla="*/ 1209937 w 3185334"/>
              <a:gd name="connsiteY6-14" fmla="*/ 1967888 h 2442207"/>
              <a:gd name="connsiteX7-15" fmla="*/ 1239230 w 3185334"/>
              <a:gd name="connsiteY7-16" fmla="*/ 1980883 h 2442207"/>
              <a:gd name="connsiteX8-17" fmla="*/ 1467059 w 3185334"/>
              <a:gd name="connsiteY8-18" fmla="*/ 2214794 h 2442207"/>
              <a:gd name="connsiteX9-19" fmla="*/ 1512625 w 3185334"/>
              <a:gd name="connsiteY9-20" fmla="*/ 2286267 h 2442207"/>
              <a:gd name="connsiteX10-21" fmla="*/ 1525644 w 3185334"/>
              <a:gd name="connsiteY10-22" fmla="*/ 2305759 h 2442207"/>
              <a:gd name="connsiteX11-23" fmla="*/ 1565107 w 3185334"/>
              <a:gd name="connsiteY11-24" fmla="*/ 2337029 h 2442207"/>
              <a:gd name="connsiteX12-25" fmla="*/ 1582205 w 3185334"/>
              <a:gd name="connsiteY12-26" fmla="*/ 2337961 h 2442207"/>
              <a:gd name="connsiteX13-27" fmla="*/ 1571319 w 3185334"/>
              <a:gd name="connsiteY13-28" fmla="*/ 2323212 h 2442207"/>
              <a:gd name="connsiteX14-29" fmla="*/ 1522716 w 3185334"/>
              <a:gd name="connsiteY14-30" fmla="*/ 2250848 h 2442207"/>
              <a:gd name="connsiteX15-31" fmla="*/ 1382731 w 3185334"/>
              <a:gd name="connsiteY15-32" fmla="*/ 1990873 h 2442207"/>
              <a:gd name="connsiteX16-33" fmla="*/ 1933343 w 3185334"/>
              <a:gd name="connsiteY16-34" fmla="*/ 1975657 h 2442207"/>
              <a:gd name="connsiteX17-35" fmla="*/ 1932482 w 3185334"/>
              <a:gd name="connsiteY17-36" fmla="*/ 1974386 h 2442207"/>
              <a:gd name="connsiteX18-37" fmla="*/ 2000831 w 3185334"/>
              <a:gd name="connsiteY18-38" fmla="*/ 1961391 h 2442207"/>
              <a:gd name="connsiteX19-39" fmla="*/ 2202623 w 3185334"/>
              <a:gd name="connsiteY19-40" fmla="*/ 1915908 h 2442207"/>
              <a:gd name="connsiteX20-41" fmla="*/ 2866583 w 3185334"/>
              <a:gd name="connsiteY20-42" fmla="*/ 1571540 h 2442207"/>
              <a:gd name="connsiteX21-43" fmla="*/ 3110686 w 3185334"/>
              <a:gd name="connsiteY21-44" fmla="*/ 1184937 h 2442207"/>
              <a:gd name="connsiteX22-45" fmla="*/ 2983752 w 3185334"/>
              <a:gd name="connsiteY22-46" fmla="*/ 606658 h 2442207"/>
              <a:gd name="connsiteX23-47" fmla="*/ 2505310 w 3185334"/>
              <a:gd name="connsiteY23-48" fmla="*/ 242797 h 2442207"/>
              <a:gd name="connsiteX24-49" fmla="*/ 1909699 w 3185334"/>
              <a:gd name="connsiteY24-50" fmla="*/ 73861 h 2442207"/>
              <a:gd name="connsiteX25-51" fmla="*/ 1636711 w 3185334"/>
              <a:gd name="connsiteY25-52" fmla="*/ 51526 h 2442207"/>
              <a:gd name="connsiteX26-53" fmla="*/ 1714417 w 3185334"/>
              <a:gd name="connsiteY26-54" fmla="*/ 2389 h 2442207"/>
              <a:gd name="connsiteX27-55" fmla="*/ 2742904 w 3185334"/>
              <a:gd name="connsiteY27-56" fmla="*/ 314270 h 2442207"/>
              <a:gd name="connsiteX28-57" fmla="*/ 3042337 w 3185334"/>
              <a:gd name="connsiteY28-58" fmla="*/ 600160 h 2442207"/>
              <a:gd name="connsiteX29-59" fmla="*/ 3022809 w 3185334"/>
              <a:gd name="connsiteY29-60" fmla="*/ 1477325 h 2442207"/>
              <a:gd name="connsiteX30-61" fmla="*/ 2563895 w 3185334"/>
              <a:gd name="connsiteY30-62" fmla="*/ 1837938 h 2442207"/>
              <a:gd name="connsiteX31-63" fmla="*/ 2004086 w 3185334"/>
              <a:gd name="connsiteY31-64" fmla="*/ 2013371 h 2442207"/>
              <a:gd name="connsiteX32-65" fmla="*/ 1989284 w 3185334"/>
              <a:gd name="connsiteY32-66" fmla="*/ 2016147 h 2442207"/>
              <a:gd name="connsiteX33-67" fmla="*/ 1989513 w 3185334"/>
              <a:gd name="connsiteY33-68" fmla="*/ 2016769 h 2442207"/>
              <a:gd name="connsiteX34-69" fmla="*/ 1601415 w 3185334"/>
              <a:gd name="connsiteY34-70" fmla="*/ 2041746 h 2442207"/>
              <a:gd name="connsiteX35-71" fmla="*/ 1473870 w 3185334"/>
              <a:gd name="connsiteY35-72" fmla="*/ 2049353 h 2442207"/>
              <a:gd name="connsiteX36-73" fmla="*/ 1582809 w 3185334"/>
              <a:gd name="connsiteY36-74" fmla="*/ 2273432 h 2442207"/>
              <a:gd name="connsiteX37-75" fmla="*/ 1613904 w 3185334"/>
              <a:gd name="connsiteY37-76" fmla="*/ 2332361 h 2442207"/>
              <a:gd name="connsiteX38-77" fmla="*/ 1616776 w 3185334"/>
              <a:gd name="connsiteY38-78" fmla="*/ 2331749 h 2442207"/>
              <a:gd name="connsiteX39-79" fmla="*/ 1659087 w 3185334"/>
              <a:gd name="connsiteY39-80" fmla="*/ 2412968 h 2442207"/>
              <a:gd name="connsiteX40-81" fmla="*/ 1616776 w 3185334"/>
              <a:gd name="connsiteY40-82" fmla="*/ 2442207 h 2442207"/>
              <a:gd name="connsiteX41-83" fmla="*/ 1597247 w 3185334"/>
              <a:gd name="connsiteY41-84" fmla="*/ 2422715 h 2442207"/>
              <a:gd name="connsiteX42-85" fmla="*/ 1388946 w 3185334"/>
              <a:gd name="connsiteY42-86" fmla="*/ 2208296 h 2442207"/>
              <a:gd name="connsiteX43-87" fmla="*/ 1219701 w 3185334"/>
              <a:gd name="connsiteY43-88" fmla="*/ 2036112 h 2442207"/>
              <a:gd name="connsiteX44-89" fmla="*/ 1180645 w 3185334"/>
              <a:gd name="connsiteY44-90" fmla="*/ 2016620 h 2442207"/>
              <a:gd name="connsiteX45-91" fmla="*/ 529704 w 3185334"/>
              <a:gd name="connsiteY45-92" fmla="*/ 1785958 h 2442207"/>
              <a:gd name="connsiteX46-93" fmla="*/ 158667 w 3185334"/>
              <a:gd name="connsiteY46-94" fmla="*/ 1470828 h 2442207"/>
              <a:gd name="connsiteX47-95" fmla="*/ 158667 w 3185334"/>
              <a:gd name="connsiteY47-96" fmla="*/ 574170 h 2442207"/>
              <a:gd name="connsiteX48-97" fmla="*/ 591543 w 3185334"/>
              <a:gd name="connsiteY48-98" fmla="*/ 226553 h 2442207"/>
              <a:gd name="connsiteX49-99" fmla="*/ 1245739 w 3185334"/>
              <a:gd name="connsiteY49-100" fmla="*/ 25130 h 2442207"/>
              <a:gd name="connsiteX50-101" fmla="*/ 1714417 w 3185334"/>
              <a:gd name="connsiteY50-102" fmla="*/ 2389 h 2442207"/>
              <a:gd name="connsiteX0-103" fmla="*/ 1636711 w 3185334"/>
              <a:gd name="connsiteY0-104" fmla="*/ 51526 h 2442207"/>
              <a:gd name="connsiteX1-105" fmla="*/ 1366163 w 3185334"/>
              <a:gd name="connsiteY1-106" fmla="*/ 60866 h 2442207"/>
              <a:gd name="connsiteX2-107" fmla="*/ 445081 w 3185334"/>
              <a:gd name="connsiteY2-108" fmla="*/ 375996 h 2442207"/>
              <a:gd name="connsiteX3-109" fmla="*/ 116356 w 3185334"/>
              <a:gd name="connsiteY3-110" fmla="*/ 749603 h 2442207"/>
              <a:gd name="connsiteX4-111" fmla="*/ 197724 w 3185334"/>
              <a:gd name="connsiteY4-112" fmla="*/ 1435092 h 2442207"/>
              <a:gd name="connsiteX5-113" fmla="*/ 653383 w 3185334"/>
              <a:gd name="connsiteY5-114" fmla="*/ 1792455 h 2442207"/>
              <a:gd name="connsiteX6-115" fmla="*/ 1209937 w 3185334"/>
              <a:gd name="connsiteY6-116" fmla="*/ 1967888 h 2442207"/>
              <a:gd name="connsiteX7-117" fmla="*/ 1239230 w 3185334"/>
              <a:gd name="connsiteY7-118" fmla="*/ 1980883 h 2442207"/>
              <a:gd name="connsiteX8-119" fmla="*/ 1467059 w 3185334"/>
              <a:gd name="connsiteY8-120" fmla="*/ 2214794 h 2442207"/>
              <a:gd name="connsiteX9-121" fmla="*/ 1512625 w 3185334"/>
              <a:gd name="connsiteY9-122" fmla="*/ 2286267 h 2442207"/>
              <a:gd name="connsiteX10-123" fmla="*/ 1525644 w 3185334"/>
              <a:gd name="connsiteY10-124" fmla="*/ 2305759 h 2442207"/>
              <a:gd name="connsiteX11-125" fmla="*/ 1565107 w 3185334"/>
              <a:gd name="connsiteY11-126" fmla="*/ 2337029 h 2442207"/>
              <a:gd name="connsiteX12-127" fmla="*/ 1582205 w 3185334"/>
              <a:gd name="connsiteY12-128" fmla="*/ 2337961 h 2442207"/>
              <a:gd name="connsiteX13-129" fmla="*/ 1571319 w 3185334"/>
              <a:gd name="connsiteY13-130" fmla="*/ 2323212 h 2442207"/>
              <a:gd name="connsiteX14-131" fmla="*/ 1522716 w 3185334"/>
              <a:gd name="connsiteY14-132" fmla="*/ 2250848 h 2442207"/>
              <a:gd name="connsiteX15-133" fmla="*/ 1382731 w 3185334"/>
              <a:gd name="connsiteY15-134" fmla="*/ 1990873 h 2442207"/>
              <a:gd name="connsiteX16-135" fmla="*/ 1933343 w 3185334"/>
              <a:gd name="connsiteY16-136" fmla="*/ 1975657 h 2442207"/>
              <a:gd name="connsiteX17-137" fmla="*/ 1932482 w 3185334"/>
              <a:gd name="connsiteY17-138" fmla="*/ 1974386 h 2442207"/>
              <a:gd name="connsiteX18-139" fmla="*/ 2202623 w 3185334"/>
              <a:gd name="connsiteY18-140" fmla="*/ 1915908 h 2442207"/>
              <a:gd name="connsiteX19-141" fmla="*/ 2866583 w 3185334"/>
              <a:gd name="connsiteY19-142" fmla="*/ 1571540 h 2442207"/>
              <a:gd name="connsiteX20-143" fmla="*/ 3110686 w 3185334"/>
              <a:gd name="connsiteY20-144" fmla="*/ 1184937 h 2442207"/>
              <a:gd name="connsiteX21-145" fmla="*/ 2983752 w 3185334"/>
              <a:gd name="connsiteY21-146" fmla="*/ 606658 h 2442207"/>
              <a:gd name="connsiteX22-147" fmla="*/ 2505310 w 3185334"/>
              <a:gd name="connsiteY22-148" fmla="*/ 242797 h 2442207"/>
              <a:gd name="connsiteX23-149" fmla="*/ 1909699 w 3185334"/>
              <a:gd name="connsiteY23-150" fmla="*/ 73861 h 2442207"/>
              <a:gd name="connsiteX24-151" fmla="*/ 1636711 w 3185334"/>
              <a:gd name="connsiteY24-152" fmla="*/ 51526 h 2442207"/>
              <a:gd name="connsiteX25-153" fmla="*/ 1714417 w 3185334"/>
              <a:gd name="connsiteY25-154" fmla="*/ 2389 h 2442207"/>
              <a:gd name="connsiteX26-155" fmla="*/ 2742904 w 3185334"/>
              <a:gd name="connsiteY26-156" fmla="*/ 314270 h 2442207"/>
              <a:gd name="connsiteX27-157" fmla="*/ 3042337 w 3185334"/>
              <a:gd name="connsiteY27-158" fmla="*/ 600160 h 2442207"/>
              <a:gd name="connsiteX28-159" fmla="*/ 3022809 w 3185334"/>
              <a:gd name="connsiteY28-160" fmla="*/ 1477325 h 2442207"/>
              <a:gd name="connsiteX29-161" fmla="*/ 2563895 w 3185334"/>
              <a:gd name="connsiteY29-162" fmla="*/ 1837938 h 2442207"/>
              <a:gd name="connsiteX30-163" fmla="*/ 2004086 w 3185334"/>
              <a:gd name="connsiteY30-164" fmla="*/ 2013371 h 2442207"/>
              <a:gd name="connsiteX31-165" fmla="*/ 1989284 w 3185334"/>
              <a:gd name="connsiteY31-166" fmla="*/ 2016147 h 2442207"/>
              <a:gd name="connsiteX32-167" fmla="*/ 1989513 w 3185334"/>
              <a:gd name="connsiteY32-168" fmla="*/ 2016769 h 2442207"/>
              <a:gd name="connsiteX33-169" fmla="*/ 1601415 w 3185334"/>
              <a:gd name="connsiteY33-170" fmla="*/ 2041746 h 2442207"/>
              <a:gd name="connsiteX34-171" fmla="*/ 1473870 w 3185334"/>
              <a:gd name="connsiteY34-172" fmla="*/ 2049353 h 2442207"/>
              <a:gd name="connsiteX35-173" fmla="*/ 1582809 w 3185334"/>
              <a:gd name="connsiteY35-174" fmla="*/ 2273432 h 2442207"/>
              <a:gd name="connsiteX36-175" fmla="*/ 1613904 w 3185334"/>
              <a:gd name="connsiteY36-176" fmla="*/ 2332361 h 2442207"/>
              <a:gd name="connsiteX37-177" fmla="*/ 1616776 w 3185334"/>
              <a:gd name="connsiteY37-178" fmla="*/ 2331749 h 2442207"/>
              <a:gd name="connsiteX38-179" fmla="*/ 1659087 w 3185334"/>
              <a:gd name="connsiteY38-180" fmla="*/ 2412968 h 2442207"/>
              <a:gd name="connsiteX39-181" fmla="*/ 1616776 w 3185334"/>
              <a:gd name="connsiteY39-182" fmla="*/ 2442207 h 2442207"/>
              <a:gd name="connsiteX40-183" fmla="*/ 1597247 w 3185334"/>
              <a:gd name="connsiteY40-184" fmla="*/ 2422715 h 2442207"/>
              <a:gd name="connsiteX41-185" fmla="*/ 1388946 w 3185334"/>
              <a:gd name="connsiteY41-186" fmla="*/ 2208296 h 2442207"/>
              <a:gd name="connsiteX42-187" fmla="*/ 1219701 w 3185334"/>
              <a:gd name="connsiteY42-188" fmla="*/ 2036112 h 2442207"/>
              <a:gd name="connsiteX43-189" fmla="*/ 1180645 w 3185334"/>
              <a:gd name="connsiteY43-190" fmla="*/ 2016620 h 2442207"/>
              <a:gd name="connsiteX44-191" fmla="*/ 529704 w 3185334"/>
              <a:gd name="connsiteY44-192" fmla="*/ 1785958 h 2442207"/>
              <a:gd name="connsiteX45-193" fmla="*/ 158667 w 3185334"/>
              <a:gd name="connsiteY45-194" fmla="*/ 1470828 h 2442207"/>
              <a:gd name="connsiteX46-195" fmla="*/ 158667 w 3185334"/>
              <a:gd name="connsiteY46-196" fmla="*/ 574170 h 2442207"/>
              <a:gd name="connsiteX47-197" fmla="*/ 591543 w 3185334"/>
              <a:gd name="connsiteY47-198" fmla="*/ 226553 h 2442207"/>
              <a:gd name="connsiteX48-199" fmla="*/ 1245739 w 3185334"/>
              <a:gd name="connsiteY48-200" fmla="*/ 25130 h 2442207"/>
              <a:gd name="connsiteX49-201" fmla="*/ 1714417 w 3185334"/>
              <a:gd name="connsiteY49-202" fmla="*/ 2389 h 24422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</a:cxnLst>
            <a:rect l="l" t="t" r="r" b="b"/>
            <a:pathLst>
              <a:path w="3185334" h="2442207">
                <a:moveTo>
                  <a:pt x="1636711" y="51526"/>
                </a:moveTo>
                <a:cubicBezTo>
                  <a:pt x="1545986" y="49496"/>
                  <a:pt x="1455668" y="52744"/>
                  <a:pt x="1366163" y="60866"/>
                </a:cubicBezTo>
                <a:cubicBezTo>
                  <a:pt x="1034183" y="96603"/>
                  <a:pt x="721731" y="184319"/>
                  <a:pt x="445081" y="375996"/>
                </a:cubicBezTo>
                <a:cubicBezTo>
                  <a:pt x="305129" y="473459"/>
                  <a:pt x="187960" y="593663"/>
                  <a:pt x="116356" y="749603"/>
                </a:cubicBezTo>
                <a:cubicBezTo>
                  <a:pt x="2441" y="993260"/>
                  <a:pt x="41498" y="1223922"/>
                  <a:pt x="197724" y="1435092"/>
                </a:cubicBezTo>
                <a:cubicBezTo>
                  <a:pt x="314893" y="1597530"/>
                  <a:pt x="474374" y="1707988"/>
                  <a:pt x="653383" y="1792455"/>
                </a:cubicBezTo>
                <a:cubicBezTo>
                  <a:pt x="829137" y="1880172"/>
                  <a:pt x="1014655" y="1932152"/>
                  <a:pt x="1209937" y="1967888"/>
                </a:cubicBezTo>
                <a:cubicBezTo>
                  <a:pt x="1219701" y="1967888"/>
                  <a:pt x="1232720" y="1974386"/>
                  <a:pt x="1239230" y="1980883"/>
                </a:cubicBezTo>
                <a:cubicBezTo>
                  <a:pt x="1317343" y="2058854"/>
                  <a:pt x="1392201" y="2133575"/>
                  <a:pt x="1467059" y="2214794"/>
                </a:cubicBezTo>
                <a:cubicBezTo>
                  <a:pt x="1486587" y="2234287"/>
                  <a:pt x="1496351" y="2263525"/>
                  <a:pt x="1512625" y="2286267"/>
                </a:cubicBezTo>
                <a:cubicBezTo>
                  <a:pt x="1515880" y="2292764"/>
                  <a:pt x="1522389" y="2299262"/>
                  <a:pt x="1525644" y="2305759"/>
                </a:cubicBezTo>
                <a:cubicBezTo>
                  <a:pt x="1541918" y="2323627"/>
                  <a:pt x="1552495" y="2333374"/>
                  <a:pt x="1565107" y="2337029"/>
                </a:cubicBezTo>
                <a:lnTo>
                  <a:pt x="1582205" y="2337961"/>
                </a:lnTo>
                <a:lnTo>
                  <a:pt x="1571319" y="2323212"/>
                </a:lnTo>
                <a:cubicBezTo>
                  <a:pt x="1554197" y="2299082"/>
                  <a:pt x="1530043" y="2263019"/>
                  <a:pt x="1522716" y="2250848"/>
                </a:cubicBezTo>
                <a:cubicBezTo>
                  <a:pt x="1473870" y="2166345"/>
                  <a:pt x="1428301" y="2078609"/>
                  <a:pt x="1382731" y="1990873"/>
                </a:cubicBezTo>
                <a:lnTo>
                  <a:pt x="1933343" y="1975657"/>
                </a:lnTo>
                <a:lnTo>
                  <a:pt x="1932482" y="1974386"/>
                </a:lnTo>
                <a:cubicBezTo>
                  <a:pt x="1977362" y="1964428"/>
                  <a:pt x="2046940" y="1983049"/>
                  <a:pt x="2202623" y="1915908"/>
                </a:cubicBezTo>
                <a:cubicBezTo>
                  <a:pt x="2358306" y="1848767"/>
                  <a:pt x="2674555" y="1743724"/>
                  <a:pt x="2866583" y="1571540"/>
                </a:cubicBezTo>
                <a:cubicBezTo>
                  <a:pt x="2980497" y="1464330"/>
                  <a:pt x="3071629" y="1337629"/>
                  <a:pt x="3110686" y="1184937"/>
                </a:cubicBezTo>
                <a:cubicBezTo>
                  <a:pt x="3166016" y="970519"/>
                  <a:pt x="3113941" y="778842"/>
                  <a:pt x="2983752" y="606658"/>
                </a:cubicBezTo>
                <a:cubicBezTo>
                  <a:pt x="2856819" y="440971"/>
                  <a:pt x="2690829" y="327265"/>
                  <a:pt x="2505310" y="242797"/>
                </a:cubicBezTo>
                <a:cubicBezTo>
                  <a:pt x="2316537" y="151832"/>
                  <a:pt x="2114746" y="99851"/>
                  <a:pt x="1909699" y="73861"/>
                </a:cubicBezTo>
                <a:cubicBezTo>
                  <a:pt x="1818567" y="60866"/>
                  <a:pt x="1727436" y="53557"/>
                  <a:pt x="1636711" y="51526"/>
                </a:cubicBezTo>
                <a:close/>
                <a:moveTo>
                  <a:pt x="1714417" y="2389"/>
                </a:moveTo>
                <a:cubicBezTo>
                  <a:pt x="2082199" y="21881"/>
                  <a:pt x="2430452" y="109598"/>
                  <a:pt x="2742904" y="314270"/>
                </a:cubicBezTo>
                <a:cubicBezTo>
                  <a:pt x="2860073" y="392240"/>
                  <a:pt x="2964224" y="486454"/>
                  <a:pt x="3042337" y="600160"/>
                </a:cubicBezTo>
                <a:cubicBezTo>
                  <a:pt x="3240874" y="879554"/>
                  <a:pt x="3231110" y="1207678"/>
                  <a:pt x="3022809" y="1477325"/>
                </a:cubicBezTo>
                <a:cubicBezTo>
                  <a:pt x="2899130" y="1636515"/>
                  <a:pt x="2739649" y="1750221"/>
                  <a:pt x="2563895" y="1837938"/>
                </a:cubicBezTo>
                <a:cubicBezTo>
                  <a:pt x="2384886" y="1925654"/>
                  <a:pt x="2199368" y="1980883"/>
                  <a:pt x="2004086" y="2013371"/>
                </a:cubicBezTo>
                <a:lnTo>
                  <a:pt x="1989284" y="2016147"/>
                </a:lnTo>
                <a:lnTo>
                  <a:pt x="1989513" y="2016769"/>
                </a:lnTo>
                <a:cubicBezTo>
                  <a:pt x="1929563" y="2029162"/>
                  <a:pt x="1687336" y="2036326"/>
                  <a:pt x="1601415" y="2041746"/>
                </a:cubicBezTo>
                <a:cubicBezTo>
                  <a:pt x="1515495" y="2047166"/>
                  <a:pt x="1515131" y="2049353"/>
                  <a:pt x="1473870" y="2049353"/>
                </a:cubicBezTo>
                <a:cubicBezTo>
                  <a:pt x="1505635" y="2112707"/>
                  <a:pt x="1545591" y="2199648"/>
                  <a:pt x="1582809" y="2273432"/>
                </a:cubicBezTo>
                <a:lnTo>
                  <a:pt x="1613904" y="2332361"/>
                </a:lnTo>
                <a:lnTo>
                  <a:pt x="1616776" y="2331749"/>
                </a:lnTo>
                <a:cubicBezTo>
                  <a:pt x="1629794" y="2357739"/>
                  <a:pt x="1646068" y="2383729"/>
                  <a:pt x="1659087" y="2412968"/>
                </a:cubicBezTo>
                <a:cubicBezTo>
                  <a:pt x="1646068" y="2422715"/>
                  <a:pt x="1633049" y="2432461"/>
                  <a:pt x="1616776" y="2442207"/>
                </a:cubicBezTo>
                <a:lnTo>
                  <a:pt x="1597247" y="2422715"/>
                </a:lnTo>
                <a:cubicBezTo>
                  <a:pt x="1532153" y="2347993"/>
                  <a:pt x="1463804" y="2276520"/>
                  <a:pt x="1388946" y="2208296"/>
                </a:cubicBezTo>
                <a:cubicBezTo>
                  <a:pt x="1330361" y="2153068"/>
                  <a:pt x="1275031" y="2091341"/>
                  <a:pt x="1219701" y="2036112"/>
                </a:cubicBezTo>
                <a:cubicBezTo>
                  <a:pt x="1209937" y="2026366"/>
                  <a:pt x="1193664" y="2016620"/>
                  <a:pt x="1180645" y="2016620"/>
                </a:cubicBezTo>
                <a:cubicBezTo>
                  <a:pt x="952816" y="1974386"/>
                  <a:pt x="731495" y="1902913"/>
                  <a:pt x="529704" y="1785958"/>
                </a:cubicBezTo>
                <a:cubicBezTo>
                  <a:pt x="386497" y="1704739"/>
                  <a:pt x="256308" y="1604027"/>
                  <a:pt x="158667" y="1470828"/>
                </a:cubicBezTo>
                <a:cubicBezTo>
                  <a:pt x="-52889" y="1188186"/>
                  <a:pt x="-52889" y="856812"/>
                  <a:pt x="158667" y="574170"/>
                </a:cubicBezTo>
                <a:cubicBezTo>
                  <a:pt x="272582" y="424727"/>
                  <a:pt x="422298" y="314270"/>
                  <a:pt x="591543" y="226553"/>
                </a:cubicBezTo>
                <a:cubicBezTo>
                  <a:pt x="796590" y="119344"/>
                  <a:pt x="1017910" y="57618"/>
                  <a:pt x="1245739" y="25130"/>
                </a:cubicBezTo>
                <a:cubicBezTo>
                  <a:pt x="1401965" y="2389"/>
                  <a:pt x="1558191" y="-4109"/>
                  <a:pt x="1714417" y="2389"/>
                </a:cubicBezTo>
                <a:close/>
              </a:path>
            </a:pathLst>
          </a:custGeom>
          <a:solidFill>
            <a:srgbClr val="456975"/>
          </a:solidFill>
          <a:ln w="9525">
            <a:noFill/>
            <a:round/>
          </a:ln>
        </p:spPr>
        <p:txBody>
          <a:bodyPr vert="horz" wrap="square" lIns="182880" tIns="91440" rIns="182880" bIns="91440" numCol="1" anchor="t" anchorCtr="0" compatLnSpc="1">
            <a:noAutofit/>
          </a:bodyPr>
          <a:lstStyle/>
          <a:p>
            <a:endParaRPr lang="zh-CN" altLang="en-US" sz="4800"/>
          </a:p>
        </p:txBody>
      </p:sp>
      <p:grpSp>
        <p:nvGrpSpPr>
          <p:cNvPr id="39" name="PA_组合 149"/>
          <p:cNvGrpSpPr/>
          <p:nvPr>
            <p:custDataLst>
              <p:tags r:id="rId7"/>
            </p:custDataLst>
          </p:nvPr>
        </p:nvGrpSpPr>
        <p:grpSpPr>
          <a:xfrm>
            <a:off x="2255366" y="6922488"/>
            <a:ext cx="3672368" cy="3637496"/>
            <a:chOff x="2118851" y="3025725"/>
            <a:chExt cx="3286560" cy="3255352"/>
          </a:xfrm>
          <a:solidFill>
            <a:srgbClr val="456975"/>
          </a:solidFill>
        </p:grpSpPr>
        <p:sp>
          <p:nvSpPr>
            <p:cNvPr id="40" name="chenying0907 6"/>
            <p:cNvSpPr/>
            <p:nvPr/>
          </p:nvSpPr>
          <p:spPr bwMode="auto">
            <a:xfrm>
              <a:off x="2956695" y="4408529"/>
              <a:ext cx="984288" cy="1872548"/>
            </a:xfrm>
            <a:custGeom>
              <a:avLst/>
              <a:gdLst>
                <a:gd name="T0" fmla="*/ 40 w 302"/>
                <a:gd name="T1" fmla="*/ 575 h 577"/>
                <a:gd name="T2" fmla="*/ 38 w 302"/>
                <a:gd name="T3" fmla="*/ 529 h 577"/>
                <a:gd name="T4" fmla="*/ 65 w 302"/>
                <a:gd name="T5" fmla="*/ 316 h 577"/>
                <a:gd name="T6" fmla="*/ 166 w 302"/>
                <a:gd name="T7" fmla="*/ 103 h 577"/>
                <a:gd name="T8" fmla="*/ 291 w 302"/>
                <a:gd name="T9" fmla="*/ 12 h 577"/>
                <a:gd name="T10" fmla="*/ 298 w 302"/>
                <a:gd name="T11" fmla="*/ 9 h 577"/>
                <a:gd name="T12" fmla="*/ 301 w 302"/>
                <a:gd name="T13" fmla="*/ 3 h 577"/>
                <a:gd name="T14" fmla="*/ 296 w 302"/>
                <a:gd name="T15" fmla="*/ 0 h 577"/>
                <a:gd name="T16" fmla="*/ 280 w 302"/>
                <a:gd name="T17" fmla="*/ 3 h 577"/>
                <a:gd name="T18" fmla="*/ 168 w 302"/>
                <a:gd name="T19" fmla="*/ 71 h 577"/>
                <a:gd name="T20" fmla="*/ 62 w 302"/>
                <a:gd name="T21" fmla="*/ 237 h 577"/>
                <a:gd name="T22" fmla="*/ 8 w 302"/>
                <a:gd name="T23" fmla="*/ 577 h 577"/>
                <a:gd name="T24" fmla="*/ 40 w 302"/>
                <a:gd name="T25" fmla="*/ 57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2" h="577">
                  <a:moveTo>
                    <a:pt x="40" y="575"/>
                  </a:moveTo>
                  <a:cubicBezTo>
                    <a:pt x="39" y="559"/>
                    <a:pt x="38" y="544"/>
                    <a:pt x="38" y="529"/>
                  </a:cubicBezTo>
                  <a:cubicBezTo>
                    <a:pt x="37" y="457"/>
                    <a:pt x="46" y="386"/>
                    <a:pt x="65" y="316"/>
                  </a:cubicBezTo>
                  <a:cubicBezTo>
                    <a:pt x="86" y="239"/>
                    <a:pt x="116" y="166"/>
                    <a:pt x="166" y="103"/>
                  </a:cubicBezTo>
                  <a:cubicBezTo>
                    <a:pt x="200" y="61"/>
                    <a:pt x="240" y="29"/>
                    <a:pt x="291" y="12"/>
                  </a:cubicBezTo>
                  <a:cubicBezTo>
                    <a:pt x="294" y="11"/>
                    <a:pt x="296" y="10"/>
                    <a:pt x="298" y="9"/>
                  </a:cubicBezTo>
                  <a:cubicBezTo>
                    <a:pt x="300" y="8"/>
                    <a:pt x="302" y="5"/>
                    <a:pt x="301" y="3"/>
                  </a:cubicBezTo>
                  <a:cubicBezTo>
                    <a:pt x="301" y="2"/>
                    <a:pt x="298" y="0"/>
                    <a:pt x="296" y="0"/>
                  </a:cubicBezTo>
                  <a:cubicBezTo>
                    <a:pt x="291" y="1"/>
                    <a:pt x="285" y="1"/>
                    <a:pt x="280" y="3"/>
                  </a:cubicBezTo>
                  <a:cubicBezTo>
                    <a:pt x="238" y="17"/>
                    <a:pt x="201" y="40"/>
                    <a:pt x="168" y="71"/>
                  </a:cubicBezTo>
                  <a:cubicBezTo>
                    <a:pt x="119" y="118"/>
                    <a:pt x="86" y="174"/>
                    <a:pt x="62" y="237"/>
                  </a:cubicBezTo>
                  <a:cubicBezTo>
                    <a:pt x="19" y="346"/>
                    <a:pt x="0" y="459"/>
                    <a:pt x="8" y="577"/>
                  </a:cubicBezTo>
                  <a:cubicBezTo>
                    <a:pt x="19" y="576"/>
                    <a:pt x="29" y="575"/>
                    <a:pt x="40" y="57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1" name="chenying0907 10"/>
            <p:cNvSpPr/>
            <p:nvPr/>
          </p:nvSpPr>
          <p:spPr bwMode="auto">
            <a:xfrm>
              <a:off x="3183529" y="3086242"/>
              <a:ext cx="1662572" cy="1317371"/>
            </a:xfrm>
            <a:custGeom>
              <a:avLst/>
              <a:gdLst>
                <a:gd name="T0" fmla="*/ 484 w 517"/>
                <a:gd name="T1" fmla="*/ 224 h 414"/>
                <a:gd name="T2" fmla="*/ 494 w 517"/>
                <a:gd name="T3" fmla="*/ 223 h 414"/>
                <a:gd name="T4" fmla="*/ 492 w 517"/>
                <a:gd name="T5" fmla="*/ 214 h 414"/>
                <a:gd name="T6" fmla="*/ 479 w 517"/>
                <a:gd name="T7" fmla="*/ 187 h 414"/>
                <a:gd name="T8" fmla="*/ 515 w 517"/>
                <a:gd name="T9" fmla="*/ 209 h 414"/>
                <a:gd name="T10" fmla="*/ 503 w 517"/>
                <a:gd name="T11" fmla="*/ 281 h 414"/>
                <a:gd name="T12" fmla="*/ 418 w 517"/>
                <a:gd name="T13" fmla="*/ 370 h 414"/>
                <a:gd name="T14" fmla="*/ 232 w 517"/>
                <a:gd name="T15" fmla="*/ 408 h 414"/>
                <a:gd name="T16" fmla="*/ 69 w 517"/>
                <a:gd name="T17" fmla="*/ 343 h 414"/>
                <a:gd name="T18" fmla="*/ 65 w 517"/>
                <a:gd name="T19" fmla="*/ 341 h 414"/>
                <a:gd name="T20" fmla="*/ 41 w 517"/>
                <a:gd name="T21" fmla="*/ 324 h 414"/>
                <a:gd name="T22" fmla="*/ 4 w 517"/>
                <a:gd name="T23" fmla="*/ 207 h 414"/>
                <a:gd name="T24" fmla="*/ 27 w 517"/>
                <a:gd name="T25" fmla="*/ 137 h 414"/>
                <a:gd name="T26" fmla="*/ 237 w 517"/>
                <a:gd name="T27" fmla="*/ 7 h 414"/>
                <a:gd name="T28" fmla="*/ 378 w 517"/>
                <a:gd name="T29" fmla="*/ 26 h 414"/>
                <a:gd name="T30" fmla="*/ 498 w 517"/>
                <a:gd name="T31" fmla="*/ 150 h 414"/>
                <a:gd name="T32" fmla="*/ 499 w 517"/>
                <a:gd name="T33" fmla="*/ 156 h 414"/>
                <a:gd name="T34" fmla="*/ 503 w 517"/>
                <a:gd name="T35" fmla="*/ 171 h 414"/>
                <a:gd name="T36" fmla="*/ 512 w 517"/>
                <a:gd name="T37" fmla="*/ 191 h 414"/>
                <a:gd name="T38" fmla="*/ 510 w 517"/>
                <a:gd name="T39" fmla="*/ 200 h 414"/>
                <a:gd name="T40" fmla="*/ 500 w 517"/>
                <a:gd name="T41" fmla="*/ 197 h 414"/>
                <a:gd name="T42" fmla="*/ 485 w 517"/>
                <a:gd name="T43" fmla="*/ 179 h 414"/>
                <a:gd name="T44" fmla="*/ 475 w 517"/>
                <a:gd name="T45" fmla="*/ 175 h 414"/>
                <a:gd name="T46" fmla="*/ 433 w 517"/>
                <a:gd name="T47" fmla="*/ 108 h 414"/>
                <a:gd name="T48" fmla="*/ 314 w 517"/>
                <a:gd name="T49" fmla="*/ 28 h 414"/>
                <a:gd name="T50" fmla="*/ 139 w 517"/>
                <a:gd name="T51" fmla="*/ 58 h 414"/>
                <a:gd name="T52" fmla="*/ 53 w 517"/>
                <a:gd name="T53" fmla="*/ 144 h 414"/>
                <a:gd name="T54" fmla="*/ 54 w 517"/>
                <a:gd name="T55" fmla="*/ 287 h 414"/>
                <a:gd name="T56" fmla="*/ 89 w 517"/>
                <a:gd name="T57" fmla="*/ 325 h 414"/>
                <a:gd name="T58" fmla="*/ 277 w 517"/>
                <a:gd name="T59" fmla="*/ 392 h 414"/>
                <a:gd name="T60" fmla="*/ 421 w 517"/>
                <a:gd name="T61" fmla="*/ 345 h 414"/>
                <a:gd name="T62" fmla="*/ 483 w 517"/>
                <a:gd name="T63" fmla="*/ 248 h 414"/>
                <a:gd name="T64" fmla="*/ 484 w 517"/>
                <a:gd name="T65" fmla="*/ 224 h 414"/>
                <a:gd name="connsiteX0" fmla="*/ 9298 w 9906"/>
                <a:gd name="connsiteY0" fmla="*/ 5318 h 9799"/>
                <a:gd name="connsiteX1" fmla="*/ 9491 w 9906"/>
                <a:gd name="connsiteY1" fmla="*/ 5293 h 9799"/>
                <a:gd name="connsiteX2" fmla="*/ 9452 w 9906"/>
                <a:gd name="connsiteY2" fmla="*/ 5076 h 9799"/>
                <a:gd name="connsiteX3" fmla="*/ 9201 w 9906"/>
                <a:gd name="connsiteY3" fmla="*/ 4424 h 9799"/>
                <a:gd name="connsiteX4" fmla="*/ 9897 w 9906"/>
                <a:gd name="connsiteY4" fmla="*/ 4955 h 9799"/>
                <a:gd name="connsiteX5" fmla="*/ 9665 w 9906"/>
                <a:gd name="connsiteY5" fmla="*/ 6694 h 9799"/>
                <a:gd name="connsiteX6" fmla="*/ 8021 w 9906"/>
                <a:gd name="connsiteY6" fmla="*/ 8844 h 9799"/>
                <a:gd name="connsiteX7" fmla="*/ 4423 w 9906"/>
                <a:gd name="connsiteY7" fmla="*/ 9762 h 9799"/>
                <a:gd name="connsiteX8" fmla="*/ 1271 w 9906"/>
                <a:gd name="connsiteY8" fmla="*/ 8192 h 9799"/>
                <a:gd name="connsiteX9" fmla="*/ 1193 w 9906"/>
                <a:gd name="connsiteY9" fmla="*/ 8144 h 9799"/>
                <a:gd name="connsiteX10" fmla="*/ 729 w 9906"/>
                <a:gd name="connsiteY10" fmla="*/ 7733 h 9799"/>
                <a:gd name="connsiteX11" fmla="*/ 13 w 9906"/>
                <a:gd name="connsiteY11" fmla="*/ 4907 h 9799"/>
                <a:gd name="connsiteX12" fmla="*/ 458 w 9906"/>
                <a:gd name="connsiteY12" fmla="*/ 3216 h 9799"/>
                <a:gd name="connsiteX13" fmla="*/ 4520 w 9906"/>
                <a:gd name="connsiteY13" fmla="*/ 76 h 9799"/>
                <a:gd name="connsiteX14" fmla="*/ 7247 w 9906"/>
                <a:gd name="connsiteY14" fmla="*/ 535 h 9799"/>
                <a:gd name="connsiteX15" fmla="*/ 9568 w 9906"/>
                <a:gd name="connsiteY15" fmla="*/ 3530 h 9799"/>
                <a:gd name="connsiteX16" fmla="*/ 9588 w 9906"/>
                <a:gd name="connsiteY16" fmla="*/ 3675 h 9799"/>
                <a:gd name="connsiteX17" fmla="*/ 9665 w 9906"/>
                <a:gd name="connsiteY17" fmla="*/ 4037 h 9799"/>
                <a:gd name="connsiteX18" fmla="*/ 9839 w 9906"/>
                <a:gd name="connsiteY18" fmla="*/ 4521 h 9799"/>
                <a:gd name="connsiteX19" fmla="*/ 9801 w 9906"/>
                <a:gd name="connsiteY19" fmla="*/ 4738 h 9799"/>
                <a:gd name="connsiteX20" fmla="*/ 9317 w 9906"/>
                <a:gd name="connsiteY20" fmla="*/ 4231 h 9799"/>
                <a:gd name="connsiteX21" fmla="*/ 9124 w 9906"/>
                <a:gd name="connsiteY21" fmla="*/ 4134 h 9799"/>
                <a:gd name="connsiteX22" fmla="*/ 8311 w 9906"/>
                <a:gd name="connsiteY22" fmla="*/ 2516 h 9799"/>
                <a:gd name="connsiteX23" fmla="*/ 6010 w 9906"/>
                <a:gd name="connsiteY23" fmla="*/ 583 h 9799"/>
                <a:gd name="connsiteX24" fmla="*/ 2625 w 9906"/>
                <a:gd name="connsiteY24" fmla="*/ 1308 h 9799"/>
                <a:gd name="connsiteX25" fmla="*/ 961 w 9906"/>
                <a:gd name="connsiteY25" fmla="*/ 3385 h 9799"/>
                <a:gd name="connsiteX26" fmla="*/ 980 w 9906"/>
                <a:gd name="connsiteY26" fmla="*/ 6839 h 9799"/>
                <a:gd name="connsiteX27" fmla="*/ 1657 w 9906"/>
                <a:gd name="connsiteY27" fmla="*/ 7757 h 9799"/>
                <a:gd name="connsiteX28" fmla="*/ 5294 w 9906"/>
                <a:gd name="connsiteY28" fmla="*/ 9376 h 9799"/>
                <a:gd name="connsiteX29" fmla="*/ 8079 w 9906"/>
                <a:gd name="connsiteY29" fmla="*/ 8240 h 9799"/>
                <a:gd name="connsiteX30" fmla="*/ 9278 w 9906"/>
                <a:gd name="connsiteY30" fmla="*/ 5897 h 9799"/>
                <a:gd name="connsiteX31" fmla="*/ 9298 w 9906"/>
                <a:gd name="connsiteY31" fmla="*/ 5318 h 9799"/>
                <a:gd name="connsiteX0-1" fmla="*/ 9386 w 10000"/>
                <a:gd name="connsiteY0-2" fmla="*/ 5427 h 10000"/>
                <a:gd name="connsiteX1-3" fmla="*/ 9581 w 10000"/>
                <a:gd name="connsiteY1-4" fmla="*/ 5402 h 10000"/>
                <a:gd name="connsiteX2-5" fmla="*/ 9542 w 10000"/>
                <a:gd name="connsiteY2-6" fmla="*/ 5180 h 10000"/>
                <a:gd name="connsiteX3-7" fmla="*/ 9288 w 10000"/>
                <a:gd name="connsiteY3-8" fmla="*/ 4515 h 10000"/>
                <a:gd name="connsiteX4-9" fmla="*/ 9991 w 10000"/>
                <a:gd name="connsiteY4-10" fmla="*/ 5057 h 10000"/>
                <a:gd name="connsiteX5-11" fmla="*/ 9757 w 10000"/>
                <a:gd name="connsiteY5-12" fmla="*/ 6831 h 10000"/>
                <a:gd name="connsiteX6-13" fmla="*/ 8097 w 10000"/>
                <a:gd name="connsiteY6-14" fmla="*/ 9025 h 10000"/>
                <a:gd name="connsiteX7-15" fmla="*/ 4465 w 10000"/>
                <a:gd name="connsiteY7-16" fmla="*/ 9962 h 10000"/>
                <a:gd name="connsiteX8-17" fmla="*/ 1283 w 10000"/>
                <a:gd name="connsiteY8-18" fmla="*/ 8360 h 10000"/>
                <a:gd name="connsiteX9-19" fmla="*/ 1204 w 10000"/>
                <a:gd name="connsiteY9-20" fmla="*/ 8311 h 10000"/>
                <a:gd name="connsiteX10-21" fmla="*/ 736 w 10000"/>
                <a:gd name="connsiteY10-22" fmla="*/ 7892 h 10000"/>
                <a:gd name="connsiteX11-23" fmla="*/ 13 w 10000"/>
                <a:gd name="connsiteY11-24" fmla="*/ 5008 h 10000"/>
                <a:gd name="connsiteX12-25" fmla="*/ 462 w 10000"/>
                <a:gd name="connsiteY12-26" fmla="*/ 3282 h 10000"/>
                <a:gd name="connsiteX13-27" fmla="*/ 4563 w 10000"/>
                <a:gd name="connsiteY13-28" fmla="*/ 78 h 10000"/>
                <a:gd name="connsiteX14-29" fmla="*/ 7316 w 10000"/>
                <a:gd name="connsiteY14-30" fmla="*/ 546 h 10000"/>
                <a:gd name="connsiteX15-31" fmla="*/ 9659 w 10000"/>
                <a:gd name="connsiteY15-32" fmla="*/ 3602 h 10000"/>
                <a:gd name="connsiteX16-33" fmla="*/ 9679 w 10000"/>
                <a:gd name="connsiteY16-34" fmla="*/ 3750 h 10000"/>
                <a:gd name="connsiteX17-35" fmla="*/ 9757 w 10000"/>
                <a:gd name="connsiteY17-36" fmla="*/ 4120 h 10000"/>
                <a:gd name="connsiteX18-37" fmla="*/ 9932 w 10000"/>
                <a:gd name="connsiteY18-38" fmla="*/ 4614 h 10000"/>
                <a:gd name="connsiteX19-39" fmla="*/ 9405 w 10000"/>
                <a:gd name="connsiteY19-40" fmla="*/ 4318 h 10000"/>
                <a:gd name="connsiteX20-41" fmla="*/ 9211 w 10000"/>
                <a:gd name="connsiteY20-42" fmla="*/ 4219 h 10000"/>
                <a:gd name="connsiteX21-43" fmla="*/ 8390 w 10000"/>
                <a:gd name="connsiteY21-44" fmla="*/ 2568 h 10000"/>
                <a:gd name="connsiteX22-45" fmla="*/ 6067 w 10000"/>
                <a:gd name="connsiteY22-46" fmla="*/ 595 h 10000"/>
                <a:gd name="connsiteX23-47" fmla="*/ 2650 w 10000"/>
                <a:gd name="connsiteY23-48" fmla="*/ 1335 h 10000"/>
                <a:gd name="connsiteX24-49" fmla="*/ 970 w 10000"/>
                <a:gd name="connsiteY24-50" fmla="*/ 3454 h 10000"/>
                <a:gd name="connsiteX25-51" fmla="*/ 989 w 10000"/>
                <a:gd name="connsiteY25-52" fmla="*/ 6979 h 10000"/>
                <a:gd name="connsiteX26-53" fmla="*/ 1673 w 10000"/>
                <a:gd name="connsiteY26-54" fmla="*/ 7916 h 10000"/>
                <a:gd name="connsiteX27-55" fmla="*/ 5344 w 10000"/>
                <a:gd name="connsiteY27-56" fmla="*/ 9568 h 10000"/>
                <a:gd name="connsiteX28-57" fmla="*/ 8156 w 10000"/>
                <a:gd name="connsiteY28-58" fmla="*/ 8409 h 10000"/>
                <a:gd name="connsiteX29-59" fmla="*/ 9366 w 10000"/>
                <a:gd name="connsiteY29-60" fmla="*/ 6018 h 10000"/>
                <a:gd name="connsiteX30-61" fmla="*/ 9386 w 10000"/>
                <a:gd name="connsiteY30-62" fmla="*/ 5427 h 10000"/>
                <a:gd name="connsiteX0-63" fmla="*/ 9386 w 10000"/>
                <a:gd name="connsiteY0-64" fmla="*/ 5427 h 10000"/>
                <a:gd name="connsiteX1-65" fmla="*/ 9581 w 10000"/>
                <a:gd name="connsiteY1-66" fmla="*/ 5402 h 10000"/>
                <a:gd name="connsiteX2-67" fmla="*/ 9542 w 10000"/>
                <a:gd name="connsiteY2-68" fmla="*/ 5180 h 10000"/>
                <a:gd name="connsiteX3-69" fmla="*/ 9288 w 10000"/>
                <a:gd name="connsiteY3-70" fmla="*/ 4515 h 10000"/>
                <a:gd name="connsiteX4-71" fmla="*/ 9991 w 10000"/>
                <a:gd name="connsiteY4-72" fmla="*/ 5057 h 10000"/>
                <a:gd name="connsiteX5-73" fmla="*/ 9757 w 10000"/>
                <a:gd name="connsiteY5-74" fmla="*/ 6831 h 10000"/>
                <a:gd name="connsiteX6-75" fmla="*/ 8097 w 10000"/>
                <a:gd name="connsiteY6-76" fmla="*/ 9025 h 10000"/>
                <a:gd name="connsiteX7-77" fmla="*/ 4465 w 10000"/>
                <a:gd name="connsiteY7-78" fmla="*/ 9962 h 10000"/>
                <a:gd name="connsiteX8-79" fmla="*/ 1283 w 10000"/>
                <a:gd name="connsiteY8-80" fmla="*/ 8360 h 10000"/>
                <a:gd name="connsiteX9-81" fmla="*/ 1204 w 10000"/>
                <a:gd name="connsiteY9-82" fmla="*/ 8311 h 10000"/>
                <a:gd name="connsiteX10-83" fmla="*/ 736 w 10000"/>
                <a:gd name="connsiteY10-84" fmla="*/ 7892 h 10000"/>
                <a:gd name="connsiteX11-85" fmla="*/ 13 w 10000"/>
                <a:gd name="connsiteY11-86" fmla="*/ 5008 h 10000"/>
                <a:gd name="connsiteX12-87" fmla="*/ 462 w 10000"/>
                <a:gd name="connsiteY12-88" fmla="*/ 3282 h 10000"/>
                <a:gd name="connsiteX13-89" fmla="*/ 4563 w 10000"/>
                <a:gd name="connsiteY13-90" fmla="*/ 78 h 10000"/>
                <a:gd name="connsiteX14-91" fmla="*/ 7316 w 10000"/>
                <a:gd name="connsiteY14-92" fmla="*/ 546 h 10000"/>
                <a:gd name="connsiteX15-93" fmla="*/ 9659 w 10000"/>
                <a:gd name="connsiteY15-94" fmla="*/ 3602 h 10000"/>
                <a:gd name="connsiteX16-95" fmla="*/ 9679 w 10000"/>
                <a:gd name="connsiteY16-96" fmla="*/ 3750 h 10000"/>
                <a:gd name="connsiteX17-97" fmla="*/ 9757 w 10000"/>
                <a:gd name="connsiteY17-98" fmla="*/ 4120 h 10000"/>
                <a:gd name="connsiteX18-99" fmla="*/ 9932 w 10000"/>
                <a:gd name="connsiteY18-100" fmla="*/ 4614 h 10000"/>
                <a:gd name="connsiteX19-101" fmla="*/ 9211 w 10000"/>
                <a:gd name="connsiteY19-102" fmla="*/ 4219 h 10000"/>
                <a:gd name="connsiteX20-103" fmla="*/ 8390 w 10000"/>
                <a:gd name="connsiteY20-104" fmla="*/ 2568 h 10000"/>
                <a:gd name="connsiteX21-105" fmla="*/ 6067 w 10000"/>
                <a:gd name="connsiteY21-106" fmla="*/ 595 h 10000"/>
                <a:gd name="connsiteX22-107" fmla="*/ 2650 w 10000"/>
                <a:gd name="connsiteY22-108" fmla="*/ 1335 h 10000"/>
                <a:gd name="connsiteX23-109" fmla="*/ 970 w 10000"/>
                <a:gd name="connsiteY23-110" fmla="*/ 3454 h 10000"/>
                <a:gd name="connsiteX24-111" fmla="*/ 989 w 10000"/>
                <a:gd name="connsiteY24-112" fmla="*/ 6979 h 10000"/>
                <a:gd name="connsiteX25-113" fmla="*/ 1673 w 10000"/>
                <a:gd name="connsiteY25-114" fmla="*/ 7916 h 10000"/>
                <a:gd name="connsiteX26-115" fmla="*/ 5344 w 10000"/>
                <a:gd name="connsiteY26-116" fmla="*/ 9568 h 10000"/>
                <a:gd name="connsiteX27-117" fmla="*/ 8156 w 10000"/>
                <a:gd name="connsiteY27-118" fmla="*/ 8409 h 10000"/>
                <a:gd name="connsiteX28-119" fmla="*/ 9366 w 10000"/>
                <a:gd name="connsiteY28-120" fmla="*/ 6018 h 10000"/>
                <a:gd name="connsiteX29-121" fmla="*/ 9386 w 10000"/>
                <a:gd name="connsiteY29-122" fmla="*/ 5427 h 10000"/>
                <a:gd name="connsiteX0-123" fmla="*/ 9386 w 10000"/>
                <a:gd name="connsiteY0-124" fmla="*/ 5427 h 10000"/>
                <a:gd name="connsiteX1-125" fmla="*/ 9581 w 10000"/>
                <a:gd name="connsiteY1-126" fmla="*/ 5402 h 10000"/>
                <a:gd name="connsiteX2-127" fmla="*/ 9542 w 10000"/>
                <a:gd name="connsiteY2-128" fmla="*/ 5180 h 10000"/>
                <a:gd name="connsiteX3-129" fmla="*/ 9197 w 10000"/>
                <a:gd name="connsiteY3-130" fmla="*/ 4168 h 10000"/>
                <a:gd name="connsiteX4-131" fmla="*/ 9991 w 10000"/>
                <a:gd name="connsiteY4-132" fmla="*/ 5057 h 10000"/>
                <a:gd name="connsiteX5-133" fmla="*/ 9757 w 10000"/>
                <a:gd name="connsiteY5-134" fmla="*/ 6831 h 10000"/>
                <a:gd name="connsiteX6-135" fmla="*/ 8097 w 10000"/>
                <a:gd name="connsiteY6-136" fmla="*/ 9025 h 10000"/>
                <a:gd name="connsiteX7-137" fmla="*/ 4465 w 10000"/>
                <a:gd name="connsiteY7-138" fmla="*/ 9962 h 10000"/>
                <a:gd name="connsiteX8-139" fmla="*/ 1283 w 10000"/>
                <a:gd name="connsiteY8-140" fmla="*/ 8360 h 10000"/>
                <a:gd name="connsiteX9-141" fmla="*/ 1204 w 10000"/>
                <a:gd name="connsiteY9-142" fmla="*/ 8311 h 10000"/>
                <a:gd name="connsiteX10-143" fmla="*/ 736 w 10000"/>
                <a:gd name="connsiteY10-144" fmla="*/ 7892 h 10000"/>
                <a:gd name="connsiteX11-145" fmla="*/ 13 w 10000"/>
                <a:gd name="connsiteY11-146" fmla="*/ 5008 h 10000"/>
                <a:gd name="connsiteX12-147" fmla="*/ 462 w 10000"/>
                <a:gd name="connsiteY12-148" fmla="*/ 3282 h 10000"/>
                <a:gd name="connsiteX13-149" fmla="*/ 4563 w 10000"/>
                <a:gd name="connsiteY13-150" fmla="*/ 78 h 10000"/>
                <a:gd name="connsiteX14-151" fmla="*/ 7316 w 10000"/>
                <a:gd name="connsiteY14-152" fmla="*/ 546 h 10000"/>
                <a:gd name="connsiteX15-153" fmla="*/ 9659 w 10000"/>
                <a:gd name="connsiteY15-154" fmla="*/ 3602 h 10000"/>
                <a:gd name="connsiteX16-155" fmla="*/ 9679 w 10000"/>
                <a:gd name="connsiteY16-156" fmla="*/ 3750 h 10000"/>
                <a:gd name="connsiteX17-157" fmla="*/ 9757 w 10000"/>
                <a:gd name="connsiteY17-158" fmla="*/ 4120 h 10000"/>
                <a:gd name="connsiteX18-159" fmla="*/ 9932 w 10000"/>
                <a:gd name="connsiteY18-160" fmla="*/ 4614 h 10000"/>
                <a:gd name="connsiteX19-161" fmla="*/ 9211 w 10000"/>
                <a:gd name="connsiteY19-162" fmla="*/ 4219 h 10000"/>
                <a:gd name="connsiteX20-163" fmla="*/ 8390 w 10000"/>
                <a:gd name="connsiteY20-164" fmla="*/ 2568 h 10000"/>
                <a:gd name="connsiteX21-165" fmla="*/ 6067 w 10000"/>
                <a:gd name="connsiteY21-166" fmla="*/ 595 h 10000"/>
                <a:gd name="connsiteX22-167" fmla="*/ 2650 w 10000"/>
                <a:gd name="connsiteY22-168" fmla="*/ 1335 h 10000"/>
                <a:gd name="connsiteX23-169" fmla="*/ 970 w 10000"/>
                <a:gd name="connsiteY23-170" fmla="*/ 3454 h 10000"/>
                <a:gd name="connsiteX24-171" fmla="*/ 989 w 10000"/>
                <a:gd name="connsiteY24-172" fmla="*/ 6979 h 10000"/>
                <a:gd name="connsiteX25-173" fmla="*/ 1673 w 10000"/>
                <a:gd name="connsiteY25-174" fmla="*/ 7916 h 10000"/>
                <a:gd name="connsiteX26-175" fmla="*/ 5344 w 10000"/>
                <a:gd name="connsiteY26-176" fmla="*/ 9568 h 10000"/>
                <a:gd name="connsiteX27-177" fmla="*/ 8156 w 10000"/>
                <a:gd name="connsiteY27-178" fmla="*/ 8409 h 10000"/>
                <a:gd name="connsiteX28-179" fmla="*/ 9366 w 10000"/>
                <a:gd name="connsiteY28-180" fmla="*/ 6018 h 10000"/>
                <a:gd name="connsiteX29-181" fmla="*/ 9386 w 10000"/>
                <a:gd name="connsiteY29-182" fmla="*/ 5427 h 10000"/>
                <a:gd name="connsiteX0-183" fmla="*/ 9386 w 9973"/>
                <a:gd name="connsiteY0-184" fmla="*/ 5427 h 10000"/>
                <a:gd name="connsiteX1-185" fmla="*/ 9581 w 9973"/>
                <a:gd name="connsiteY1-186" fmla="*/ 5402 h 10000"/>
                <a:gd name="connsiteX2-187" fmla="*/ 9542 w 9973"/>
                <a:gd name="connsiteY2-188" fmla="*/ 5180 h 10000"/>
                <a:gd name="connsiteX3-189" fmla="*/ 9197 w 9973"/>
                <a:gd name="connsiteY3-190" fmla="*/ 4168 h 10000"/>
                <a:gd name="connsiteX4-191" fmla="*/ 9961 w 9973"/>
                <a:gd name="connsiteY4-192" fmla="*/ 4652 h 10000"/>
                <a:gd name="connsiteX5-193" fmla="*/ 9757 w 9973"/>
                <a:gd name="connsiteY5-194" fmla="*/ 6831 h 10000"/>
                <a:gd name="connsiteX6-195" fmla="*/ 8097 w 9973"/>
                <a:gd name="connsiteY6-196" fmla="*/ 9025 h 10000"/>
                <a:gd name="connsiteX7-197" fmla="*/ 4465 w 9973"/>
                <a:gd name="connsiteY7-198" fmla="*/ 9962 h 10000"/>
                <a:gd name="connsiteX8-199" fmla="*/ 1283 w 9973"/>
                <a:gd name="connsiteY8-200" fmla="*/ 8360 h 10000"/>
                <a:gd name="connsiteX9-201" fmla="*/ 1204 w 9973"/>
                <a:gd name="connsiteY9-202" fmla="*/ 8311 h 10000"/>
                <a:gd name="connsiteX10-203" fmla="*/ 736 w 9973"/>
                <a:gd name="connsiteY10-204" fmla="*/ 7892 h 10000"/>
                <a:gd name="connsiteX11-205" fmla="*/ 13 w 9973"/>
                <a:gd name="connsiteY11-206" fmla="*/ 5008 h 10000"/>
                <a:gd name="connsiteX12-207" fmla="*/ 462 w 9973"/>
                <a:gd name="connsiteY12-208" fmla="*/ 3282 h 10000"/>
                <a:gd name="connsiteX13-209" fmla="*/ 4563 w 9973"/>
                <a:gd name="connsiteY13-210" fmla="*/ 78 h 10000"/>
                <a:gd name="connsiteX14-211" fmla="*/ 7316 w 9973"/>
                <a:gd name="connsiteY14-212" fmla="*/ 546 h 10000"/>
                <a:gd name="connsiteX15-213" fmla="*/ 9659 w 9973"/>
                <a:gd name="connsiteY15-214" fmla="*/ 3602 h 10000"/>
                <a:gd name="connsiteX16-215" fmla="*/ 9679 w 9973"/>
                <a:gd name="connsiteY16-216" fmla="*/ 3750 h 10000"/>
                <a:gd name="connsiteX17-217" fmla="*/ 9757 w 9973"/>
                <a:gd name="connsiteY17-218" fmla="*/ 4120 h 10000"/>
                <a:gd name="connsiteX18-219" fmla="*/ 9932 w 9973"/>
                <a:gd name="connsiteY18-220" fmla="*/ 4614 h 10000"/>
                <a:gd name="connsiteX19-221" fmla="*/ 9211 w 9973"/>
                <a:gd name="connsiteY19-222" fmla="*/ 4219 h 10000"/>
                <a:gd name="connsiteX20-223" fmla="*/ 8390 w 9973"/>
                <a:gd name="connsiteY20-224" fmla="*/ 2568 h 10000"/>
                <a:gd name="connsiteX21-225" fmla="*/ 6067 w 9973"/>
                <a:gd name="connsiteY21-226" fmla="*/ 595 h 10000"/>
                <a:gd name="connsiteX22-227" fmla="*/ 2650 w 9973"/>
                <a:gd name="connsiteY22-228" fmla="*/ 1335 h 10000"/>
                <a:gd name="connsiteX23-229" fmla="*/ 970 w 9973"/>
                <a:gd name="connsiteY23-230" fmla="*/ 3454 h 10000"/>
                <a:gd name="connsiteX24-231" fmla="*/ 989 w 9973"/>
                <a:gd name="connsiteY24-232" fmla="*/ 6979 h 10000"/>
                <a:gd name="connsiteX25-233" fmla="*/ 1673 w 9973"/>
                <a:gd name="connsiteY25-234" fmla="*/ 7916 h 10000"/>
                <a:gd name="connsiteX26-235" fmla="*/ 5344 w 9973"/>
                <a:gd name="connsiteY26-236" fmla="*/ 9568 h 10000"/>
                <a:gd name="connsiteX27-237" fmla="*/ 8156 w 9973"/>
                <a:gd name="connsiteY27-238" fmla="*/ 8409 h 10000"/>
                <a:gd name="connsiteX28-239" fmla="*/ 9366 w 9973"/>
                <a:gd name="connsiteY28-240" fmla="*/ 6018 h 10000"/>
                <a:gd name="connsiteX29-241" fmla="*/ 9386 w 9973"/>
                <a:gd name="connsiteY29-242" fmla="*/ 5427 h 10000"/>
                <a:gd name="connsiteX0-243" fmla="*/ 9411 w 10000"/>
                <a:gd name="connsiteY0-244" fmla="*/ 5427 h 10000"/>
                <a:gd name="connsiteX1-245" fmla="*/ 9607 w 10000"/>
                <a:gd name="connsiteY1-246" fmla="*/ 5402 h 10000"/>
                <a:gd name="connsiteX2-247" fmla="*/ 9568 w 10000"/>
                <a:gd name="connsiteY2-248" fmla="*/ 5180 h 10000"/>
                <a:gd name="connsiteX3-249" fmla="*/ 9222 w 10000"/>
                <a:gd name="connsiteY3-250" fmla="*/ 4168 h 10000"/>
                <a:gd name="connsiteX4-251" fmla="*/ 9988 w 10000"/>
                <a:gd name="connsiteY4-252" fmla="*/ 4652 h 10000"/>
                <a:gd name="connsiteX5-253" fmla="*/ 9783 w 10000"/>
                <a:gd name="connsiteY5-254" fmla="*/ 6831 h 10000"/>
                <a:gd name="connsiteX6-255" fmla="*/ 8119 w 10000"/>
                <a:gd name="connsiteY6-256" fmla="*/ 9025 h 10000"/>
                <a:gd name="connsiteX7-257" fmla="*/ 4477 w 10000"/>
                <a:gd name="connsiteY7-258" fmla="*/ 9962 h 10000"/>
                <a:gd name="connsiteX8-259" fmla="*/ 1286 w 10000"/>
                <a:gd name="connsiteY8-260" fmla="*/ 8360 h 10000"/>
                <a:gd name="connsiteX9-261" fmla="*/ 1207 w 10000"/>
                <a:gd name="connsiteY9-262" fmla="*/ 8311 h 10000"/>
                <a:gd name="connsiteX10-263" fmla="*/ 738 w 10000"/>
                <a:gd name="connsiteY10-264" fmla="*/ 7892 h 10000"/>
                <a:gd name="connsiteX11-265" fmla="*/ 13 w 10000"/>
                <a:gd name="connsiteY11-266" fmla="*/ 5008 h 10000"/>
                <a:gd name="connsiteX12-267" fmla="*/ 463 w 10000"/>
                <a:gd name="connsiteY12-268" fmla="*/ 3282 h 10000"/>
                <a:gd name="connsiteX13-269" fmla="*/ 4575 w 10000"/>
                <a:gd name="connsiteY13-270" fmla="*/ 78 h 10000"/>
                <a:gd name="connsiteX14-271" fmla="*/ 7336 w 10000"/>
                <a:gd name="connsiteY14-272" fmla="*/ 546 h 10000"/>
                <a:gd name="connsiteX15-273" fmla="*/ 9685 w 10000"/>
                <a:gd name="connsiteY15-274" fmla="*/ 3602 h 10000"/>
                <a:gd name="connsiteX16-275" fmla="*/ 9705 w 10000"/>
                <a:gd name="connsiteY16-276" fmla="*/ 3750 h 10000"/>
                <a:gd name="connsiteX17-277" fmla="*/ 9783 w 10000"/>
                <a:gd name="connsiteY17-278" fmla="*/ 4120 h 10000"/>
                <a:gd name="connsiteX18-279" fmla="*/ 9959 w 10000"/>
                <a:gd name="connsiteY18-280" fmla="*/ 4614 h 10000"/>
                <a:gd name="connsiteX19-281" fmla="*/ 9236 w 10000"/>
                <a:gd name="connsiteY19-282" fmla="*/ 4219 h 10000"/>
                <a:gd name="connsiteX20-283" fmla="*/ 8413 w 10000"/>
                <a:gd name="connsiteY20-284" fmla="*/ 2568 h 10000"/>
                <a:gd name="connsiteX21-285" fmla="*/ 6083 w 10000"/>
                <a:gd name="connsiteY21-286" fmla="*/ 595 h 10000"/>
                <a:gd name="connsiteX22-287" fmla="*/ 2657 w 10000"/>
                <a:gd name="connsiteY22-288" fmla="*/ 1335 h 10000"/>
                <a:gd name="connsiteX23-289" fmla="*/ 973 w 10000"/>
                <a:gd name="connsiteY23-290" fmla="*/ 3454 h 10000"/>
                <a:gd name="connsiteX24-291" fmla="*/ 992 w 10000"/>
                <a:gd name="connsiteY24-292" fmla="*/ 6979 h 10000"/>
                <a:gd name="connsiteX25-293" fmla="*/ 1678 w 10000"/>
                <a:gd name="connsiteY25-294" fmla="*/ 7916 h 10000"/>
                <a:gd name="connsiteX26-295" fmla="*/ 5358 w 10000"/>
                <a:gd name="connsiteY26-296" fmla="*/ 9568 h 10000"/>
                <a:gd name="connsiteX27-297" fmla="*/ 8178 w 10000"/>
                <a:gd name="connsiteY27-298" fmla="*/ 8409 h 10000"/>
                <a:gd name="connsiteX28-299" fmla="*/ 9391 w 10000"/>
                <a:gd name="connsiteY28-300" fmla="*/ 6018 h 10000"/>
                <a:gd name="connsiteX29-301" fmla="*/ 9411 w 10000"/>
                <a:gd name="connsiteY29-302" fmla="*/ 5427 h 10000"/>
                <a:gd name="connsiteX0-303" fmla="*/ 9411 w 10000"/>
                <a:gd name="connsiteY0-304" fmla="*/ 5427 h 10000"/>
                <a:gd name="connsiteX1-305" fmla="*/ 9607 w 10000"/>
                <a:gd name="connsiteY1-306" fmla="*/ 5402 h 10000"/>
                <a:gd name="connsiteX2-307" fmla="*/ 9568 w 10000"/>
                <a:gd name="connsiteY2-308" fmla="*/ 5180 h 10000"/>
                <a:gd name="connsiteX3-309" fmla="*/ 9222 w 10000"/>
                <a:gd name="connsiteY3-310" fmla="*/ 4168 h 10000"/>
                <a:gd name="connsiteX4-311" fmla="*/ 9988 w 10000"/>
                <a:gd name="connsiteY4-312" fmla="*/ 4652 h 10000"/>
                <a:gd name="connsiteX5-313" fmla="*/ 9783 w 10000"/>
                <a:gd name="connsiteY5-314" fmla="*/ 6831 h 10000"/>
                <a:gd name="connsiteX6-315" fmla="*/ 8119 w 10000"/>
                <a:gd name="connsiteY6-316" fmla="*/ 9025 h 10000"/>
                <a:gd name="connsiteX7-317" fmla="*/ 4477 w 10000"/>
                <a:gd name="connsiteY7-318" fmla="*/ 9962 h 10000"/>
                <a:gd name="connsiteX8-319" fmla="*/ 1286 w 10000"/>
                <a:gd name="connsiteY8-320" fmla="*/ 8360 h 10000"/>
                <a:gd name="connsiteX9-321" fmla="*/ 1207 w 10000"/>
                <a:gd name="connsiteY9-322" fmla="*/ 8311 h 10000"/>
                <a:gd name="connsiteX10-323" fmla="*/ 738 w 10000"/>
                <a:gd name="connsiteY10-324" fmla="*/ 7892 h 10000"/>
                <a:gd name="connsiteX11-325" fmla="*/ 13 w 10000"/>
                <a:gd name="connsiteY11-326" fmla="*/ 5008 h 10000"/>
                <a:gd name="connsiteX12-327" fmla="*/ 463 w 10000"/>
                <a:gd name="connsiteY12-328" fmla="*/ 3282 h 10000"/>
                <a:gd name="connsiteX13-329" fmla="*/ 4575 w 10000"/>
                <a:gd name="connsiteY13-330" fmla="*/ 78 h 10000"/>
                <a:gd name="connsiteX14-331" fmla="*/ 7336 w 10000"/>
                <a:gd name="connsiteY14-332" fmla="*/ 546 h 10000"/>
                <a:gd name="connsiteX15-333" fmla="*/ 9685 w 10000"/>
                <a:gd name="connsiteY15-334" fmla="*/ 3602 h 10000"/>
                <a:gd name="connsiteX16-335" fmla="*/ 9705 w 10000"/>
                <a:gd name="connsiteY16-336" fmla="*/ 3750 h 10000"/>
                <a:gd name="connsiteX17-337" fmla="*/ 9783 w 10000"/>
                <a:gd name="connsiteY17-338" fmla="*/ 4120 h 10000"/>
                <a:gd name="connsiteX18-339" fmla="*/ 9959 w 10000"/>
                <a:gd name="connsiteY18-340" fmla="*/ 4614 h 10000"/>
                <a:gd name="connsiteX19-341" fmla="*/ 9236 w 10000"/>
                <a:gd name="connsiteY19-342" fmla="*/ 4219 h 10000"/>
                <a:gd name="connsiteX20-343" fmla="*/ 8413 w 10000"/>
                <a:gd name="connsiteY20-344" fmla="*/ 2568 h 10000"/>
                <a:gd name="connsiteX21-345" fmla="*/ 6083 w 10000"/>
                <a:gd name="connsiteY21-346" fmla="*/ 595 h 10000"/>
                <a:gd name="connsiteX22-347" fmla="*/ 2657 w 10000"/>
                <a:gd name="connsiteY22-348" fmla="*/ 1335 h 10000"/>
                <a:gd name="connsiteX23-349" fmla="*/ 973 w 10000"/>
                <a:gd name="connsiteY23-350" fmla="*/ 3454 h 10000"/>
                <a:gd name="connsiteX24-351" fmla="*/ 992 w 10000"/>
                <a:gd name="connsiteY24-352" fmla="*/ 6979 h 10000"/>
                <a:gd name="connsiteX25-353" fmla="*/ 1678 w 10000"/>
                <a:gd name="connsiteY25-354" fmla="*/ 7916 h 10000"/>
                <a:gd name="connsiteX26-355" fmla="*/ 5358 w 10000"/>
                <a:gd name="connsiteY26-356" fmla="*/ 9568 h 10000"/>
                <a:gd name="connsiteX27-357" fmla="*/ 8178 w 10000"/>
                <a:gd name="connsiteY27-358" fmla="*/ 8409 h 10000"/>
                <a:gd name="connsiteX28-359" fmla="*/ 9391 w 10000"/>
                <a:gd name="connsiteY28-360" fmla="*/ 6018 h 10000"/>
                <a:gd name="connsiteX29-361" fmla="*/ 9411 w 10000"/>
                <a:gd name="connsiteY29-362" fmla="*/ 5427 h 10000"/>
                <a:gd name="connsiteX0-363" fmla="*/ 9411 w 10000"/>
                <a:gd name="connsiteY0-364" fmla="*/ 5427 h 10000"/>
                <a:gd name="connsiteX1-365" fmla="*/ 9607 w 10000"/>
                <a:gd name="connsiteY1-366" fmla="*/ 5402 h 10000"/>
                <a:gd name="connsiteX2-367" fmla="*/ 9568 w 10000"/>
                <a:gd name="connsiteY2-368" fmla="*/ 5180 h 10000"/>
                <a:gd name="connsiteX3-369" fmla="*/ 9222 w 10000"/>
                <a:gd name="connsiteY3-370" fmla="*/ 4168 h 10000"/>
                <a:gd name="connsiteX4-371" fmla="*/ 9988 w 10000"/>
                <a:gd name="connsiteY4-372" fmla="*/ 4652 h 10000"/>
                <a:gd name="connsiteX5-373" fmla="*/ 9783 w 10000"/>
                <a:gd name="connsiteY5-374" fmla="*/ 6831 h 10000"/>
                <a:gd name="connsiteX6-375" fmla="*/ 8119 w 10000"/>
                <a:gd name="connsiteY6-376" fmla="*/ 9025 h 10000"/>
                <a:gd name="connsiteX7-377" fmla="*/ 4477 w 10000"/>
                <a:gd name="connsiteY7-378" fmla="*/ 9962 h 10000"/>
                <a:gd name="connsiteX8-379" fmla="*/ 1286 w 10000"/>
                <a:gd name="connsiteY8-380" fmla="*/ 8360 h 10000"/>
                <a:gd name="connsiteX9-381" fmla="*/ 1207 w 10000"/>
                <a:gd name="connsiteY9-382" fmla="*/ 8311 h 10000"/>
                <a:gd name="connsiteX10-383" fmla="*/ 738 w 10000"/>
                <a:gd name="connsiteY10-384" fmla="*/ 7892 h 10000"/>
                <a:gd name="connsiteX11-385" fmla="*/ 13 w 10000"/>
                <a:gd name="connsiteY11-386" fmla="*/ 5008 h 10000"/>
                <a:gd name="connsiteX12-387" fmla="*/ 463 w 10000"/>
                <a:gd name="connsiteY12-388" fmla="*/ 3282 h 10000"/>
                <a:gd name="connsiteX13-389" fmla="*/ 4575 w 10000"/>
                <a:gd name="connsiteY13-390" fmla="*/ 78 h 10000"/>
                <a:gd name="connsiteX14-391" fmla="*/ 7336 w 10000"/>
                <a:gd name="connsiteY14-392" fmla="*/ 546 h 10000"/>
                <a:gd name="connsiteX15-393" fmla="*/ 9685 w 10000"/>
                <a:gd name="connsiteY15-394" fmla="*/ 3602 h 10000"/>
                <a:gd name="connsiteX16-395" fmla="*/ 9705 w 10000"/>
                <a:gd name="connsiteY16-396" fmla="*/ 3750 h 10000"/>
                <a:gd name="connsiteX17-397" fmla="*/ 9959 w 10000"/>
                <a:gd name="connsiteY17-398" fmla="*/ 4614 h 10000"/>
                <a:gd name="connsiteX18-399" fmla="*/ 9236 w 10000"/>
                <a:gd name="connsiteY18-400" fmla="*/ 4219 h 10000"/>
                <a:gd name="connsiteX19-401" fmla="*/ 8413 w 10000"/>
                <a:gd name="connsiteY19-402" fmla="*/ 2568 h 10000"/>
                <a:gd name="connsiteX20-403" fmla="*/ 6083 w 10000"/>
                <a:gd name="connsiteY20-404" fmla="*/ 595 h 10000"/>
                <a:gd name="connsiteX21-405" fmla="*/ 2657 w 10000"/>
                <a:gd name="connsiteY21-406" fmla="*/ 1335 h 10000"/>
                <a:gd name="connsiteX22-407" fmla="*/ 973 w 10000"/>
                <a:gd name="connsiteY22-408" fmla="*/ 3454 h 10000"/>
                <a:gd name="connsiteX23-409" fmla="*/ 992 w 10000"/>
                <a:gd name="connsiteY23-410" fmla="*/ 6979 h 10000"/>
                <a:gd name="connsiteX24-411" fmla="*/ 1678 w 10000"/>
                <a:gd name="connsiteY24-412" fmla="*/ 7916 h 10000"/>
                <a:gd name="connsiteX25-413" fmla="*/ 5358 w 10000"/>
                <a:gd name="connsiteY25-414" fmla="*/ 9568 h 10000"/>
                <a:gd name="connsiteX26-415" fmla="*/ 8178 w 10000"/>
                <a:gd name="connsiteY26-416" fmla="*/ 8409 h 10000"/>
                <a:gd name="connsiteX27-417" fmla="*/ 9391 w 10000"/>
                <a:gd name="connsiteY27-418" fmla="*/ 6018 h 10000"/>
                <a:gd name="connsiteX28-419" fmla="*/ 9411 w 10000"/>
                <a:gd name="connsiteY28-420" fmla="*/ 54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</a:cxnLst>
              <a:rect l="l" t="t" r="r" b="b"/>
              <a:pathLst>
                <a:path w="10000" h="10000">
                  <a:moveTo>
                    <a:pt x="9411" y="5427"/>
                  </a:moveTo>
                  <a:cubicBezTo>
                    <a:pt x="9490" y="5427"/>
                    <a:pt x="9549" y="5427"/>
                    <a:pt x="9607" y="5402"/>
                  </a:cubicBezTo>
                  <a:cubicBezTo>
                    <a:pt x="9588" y="5328"/>
                    <a:pt x="9588" y="5255"/>
                    <a:pt x="9568" y="5180"/>
                  </a:cubicBezTo>
                  <a:cubicBezTo>
                    <a:pt x="9451" y="4983"/>
                    <a:pt x="9222" y="4464"/>
                    <a:pt x="9222" y="4168"/>
                  </a:cubicBezTo>
                  <a:cubicBezTo>
                    <a:pt x="9437" y="4414"/>
                    <a:pt x="9489" y="4207"/>
                    <a:pt x="9988" y="4652"/>
                  </a:cubicBezTo>
                  <a:cubicBezTo>
                    <a:pt x="10027" y="5293"/>
                    <a:pt x="9980" y="6265"/>
                    <a:pt x="9783" y="6831"/>
                  </a:cubicBezTo>
                  <a:cubicBezTo>
                    <a:pt x="9430" y="7818"/>
                    <a:pt x="8844" y="8484"/>
                    <a:pt x="8119" y="9025"/>
                  </a:cubicBezTo>
                  <a:cubicBezTo>
                    <a:pt x="6983" y="9839"/>
                    <a:pt x="5770" y="10110"/>
                    <a:pt x="4477" y="9962"/>
                  </a:cubicBezTo>
                  <a:cubicBezTo>
                    <a:pt x="3303" y="9814"/>
                    <a:pt x="2226" y="9297"/>
                    <a:pt x="1286" y="8360"/>
                  </a:cubicBezTo>
                  <a:cubicBezTo>
                    <a:pt x="1247" y="8336"/>
                    <a:pt x="1228" y="8311"/>
                    <a:pt x="1207" y="8311"/>
                  </a:cubicBezTo>
                  <a:cubicBezTo>
                    <a:pt x="954" y="8311"/>
                    <a:pt x="855" y="8089"/>
                    <a:pt x="738" y="7892"/>
                  </a:cubicBezTo>
                  <a:cubicBezTo>
                    <a:pt x="210" y="7054"/>
                    <a:pt x="-65" y="6092"/>
                    <a:pt x="13" y="5008"/>
                  </a:cubicBezTo>
                  <a:cubicBezTo>
                    <a:pt x="52" y="4391"/>
                    <a:pt x="210" y="3799"/>
                    <a:pt x="463" y="3282"/>
                  </a:cubicBezTo>
                  <a:cubicBezTo>
                    <a:pt x="1423" y="1408"/>
                    <a:pt x="2853" y="422"/>
                    <a:pt x="4575" y="78"/>
                  </a:cubicBezTo>
                  <a:cubicBezTo>
                    <a:pt x="5535" y="-95"/>
                    <a:pt x="6474" y="4"/>
                    <a:pt x="7336" y="546"/>
                  </a:cubicBezTo>
                  <a:cubicBezTo>
                    <a:pt x="8394" y="1211"/>
                    <a:pt x="9138" y="2296"/>
                    <a:pt x="9685" y="3602"/>
                  </a:cubicBezTo>
                  <a:cubicBezTo>
                    <a:pt x="9705" y="3651"/>
                    <a:pt x="9659" y="3581"/>
                    <a:pt x="9705" y="3750"/>
                  </a:cubicBezTo>
                  <a:cubicBezTo>
                    <a:pt x="9751" y="3919"/>
                    <a:pt x="10037" y="4536"/>
                    <a:pt x="9959" y="4614"/>
                  </a:cubicBezTo>
                  <a:cubicBezTo>
                    <a:pt x="9881" y="4692"/>
                    <a:pt x="9477" y="4351"/>
                    <a:pt x="9236" y="4219"/>
                  </a:cubicBezTo>
                  <a:cubicBezTo>
                    <a:pt x="9020" y="3602"/>
                    <a:pt x="8746" y="3061"/>
                    <a:pt x="8413" y="2568"/>
                  </a:cubicBezTo>
                  <a:cubicBezTo>
                    <a:pt x="7786" y="1606"/>
                    <a:pt x="7062" y="866"/>
                    <a:pt x="6083" y="595"/>
                  </a:cubicBezTo>
                  <a:cubicBezTo>
                    <a:pt x="4869" y="250"/>
                    <a:pt x="3714" y="570"/>
                    <a:pt x="2657" y="1335"/>
                  </a:cubicBezTo>
                  <a:cubicBezTo>
                    <a:pt x="1932" y="1852"/>
                    <a:pt x="1365" y="2543"/>
                    <a:pt x="973" y="3454"/>
                  </a:cubicBezTo>
                  <a:cubicBezTo>
                    <a:pt x="463" y="4638"/>
                    <a:pt x="503" y="5821"/>
                    <a:pt x="992" y="6979"/>
                  </a:cubicBezTo>
                  <a:cubicBezTo>
                    <a:pt x="1169" y="7374"/>
                    <a:pt x="1404" y="7646"/>
                    <a:pt x="1678" y="7916"/>
                  </a:cubicBezTo>
                  <a:cubicBezTo>
                    <a:pt x="2774" y="8976"/>
                    <a:pt x="3969" y="9593"/>
                    <a:pt x="5358" y="9568"/>
                  </a:cubicBezTo>
                  <a:cubicBezTo>
                    <a:pt x="6377" y="9543"/>
                    <a:pt x="7356" y="9222"/>
                    <a:pt x="8178" y="8409"/>
                  </a:cubicBezTo>
                  <a:cubicBezTo>
                    <a:pt x="8824" y="7818"/>
                    <a:pt x="9255" y="7029"/>
                    <a:pt x="9391" y="6018"/>
                  </a:cubicBezTo>
                  <a:cubicBezTo>
                    <a:pt x="9411" y="5821"/>
                    <a:pt x="9411" y="5600"/>
                    <a:pt x="9411" y="54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2" name="chenying0907 12"/>
            <p:cNvSpPr/>
            <p:nvPr/>
          </p:nvSpPr>
          <p:spPr bwMode="auto">
            <a:xfrm>
              <a:off x="2118851" y="3025725"/>
              <a:ext cx="1188348" cy="2095814"/>
            </a:xfrm>
            <a:custGeom>
              <a:avLst/>
              <a:gdLst>
                <a:gd name="T0" fmla="*/ 194 w 365"/>
                <a:gd name="T1" fmla="*/ 150 h 646"/>
                <a:gd name="T2" fmla="*/ 184 w 365"/>
                <a:gd name="T3" fmla="*/ 93 h 646"/>
                <a:gd name="T4" fmla="*/ 226 w 365"/>
                <a:gd name="T5" fmla="*/ 14 h 646"/>
                <a:gd name="T6" fmla="*/ 262 w 365"/>
                <a:gd name="T7" fmla="*/ 1 h 646"/>
                <a:gd name="T8" fmla="*/ 272 w 365"/>
                <a:gd name="T9" fmla="*/ 1 h 646"/>
                <a:gd name="T10" fmla="*/ 278 w 365"/>
                <a:gd name="T11" fmla="*/ 5 h 646"/>
                <a:gd name="T12" fmla="*/ 275 w 365"/>
                <a:gd name="T13" fmla="*/ 12 h 646"/>
                <a:gd name="T14" fmla="*/ 260 w 365"/>
                <a:gd name="T15" fmla="*/ 18 h 646"/>
                <a:gd name="T16" fmla="*/ 215 w 365"/>
                <a:gd name="T17" fmla="*/ 80 h 646"/>
                <a:gd name="T18" fmla="*/ 220 w 365"/>
                <a:gd name="T19" fmla="*/ 116 h 646"/>
                <a:gd name="T20" fmla="*/ 224 w 365"/>
                <a:gd name="T21" fmla="*/ 129 h 646"/>
                <a:gd name="T22" fmla="*/ 213 w 365"/>
                <a:gd name="T23" fmla="*/ 153 h 646"/>
                <a:gd name="T24" fmla="*/ 206 w 365"/>
                <a:gd name="T25" fmla="*/ 167 h 646"/>
                <a:gd name="T26" fmla="*/ 112 w 365"/>
                <a:gd name="T27" fmla="*/ 253 h 646"/>
                <a:gd name="T28" fmla="*/ 47 w 365"/>
                <a:gd name="T29" fmla="*/ 366 h 646"/>
                <a:gd name="T30" fmla="*/ 50 w 365"/>
                <a:gd name="T31" fmla="*/ 491 h 646"/>
                <a:gd name="T32" fmla="*/ 95 w 365"/>
                <a:gd name="T33" fmla="*/ 572 h 646"/>
                <a:gd name="T34" fmla="*/ 180 w 365"/>
                <a:gd name="T35" fmla="*/ 621 h 646"/>
                <a:gd name="T36" fmla="*/ 238 w 365"/>
                <a:gd name="T37" fmla="*/ 609 h 646"/>
                <a:gd name="T38" fmla="*/ 333 w 365"/>
                <a:gd name="T39" fmla="*/ 546 h 646"/>
                <a:gd name="T40" fmla="*/ 353 w 365"/>
                <a:gd name="T41" fmla="*/ 537 h 646"/>
                <a:gd name="T42" fmla="*/ 365 w 365"/>
                <a:gd name="T43" fmla="*/ 542 h 646"/>
                <a:gd name="T44" fmla="*/ 359 w 365"/>
                <a:gd name="T45" fmla="*/ 551 h 646"/>
                <a:gd name="T46" fmla="*/ 223 w 365"/>
                <a:gd name="T47" fmla="*/ 634 h 646"/>
                <a:gd name="T48" fmla="*/ 97 w 365"/>
                <a:gd name="T49" fmla="*/ 615 h 646"/>
                <a:gd name="T50" fmla="*/ 68 w 365"/>
                <a:gd name="T51" fmla="*/ 586 h 646"/>
                <a:gd name="T52" fmla="*/ 14 w 365"/>
                <a:gd name="T53" fmla="*/ 488 h 646"/>
                <a:gd name="T54" fmla="*/ 14 w 365"/>
                <a:gd name="T55" fmla="*/ 375 h 646"/>
                <a:gd name="T56" fmla="*/ 149 w 365"/>
                <a:gd name="T57" fmla="*/ 180 h 646"/>
                <a:gd name="T58" fmla="*/ 194 w 365"/>
                <a:gd name="T59" fmla="*/ 15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5" h="646">
                  <a:moveTo>
                    <a:pt x="194" y="150"/>
                  </a:moveTo>
                  <a:cubicBezTo>
                    <a:pt x="191" y="131"/>
                    <a:pt x="186" y="112"/>
                    <a:pt x="184" y="93"/>
                  </a:cubicBezTo>
                  <a:cubicBezTo>
                    <a:pt x="179" y="57"/>
                    <a:pt x="194" y="30"/>
                    <a:pt x="226" y="14"/>
                  </a:cubicBezTo>
                  <a:cubicBezTo>
                    <a:pt x="237" y="8"/>
                    <a:pt x="250" y="5"/>
                    <a:pt x="262" y="1"/>
                  </a:cubicBezTo>
                  <a:cubicBezTo>
                    <a:pt x="265" y="0"/>
                    <a:pt x="269" y="0"/>
                    <a:pt x="272" y="1"/>
                  </a:cubicBezTo>
                  <a:cubicBezTo>
                    <a:pt x="274" y="1"/>
                    <a:pt x="277" y="3"/>
                    <a:pt x="278" y="5"/>
                  </a:cubicBezTo>
                  <a:cubicBezTo>
                    <a:pt x="278" y="7"/>
                    <a:pt x="277" y="11"/>
                    <a:pt x="275" y="12"/>
                  </a:cubicBezTo>
                  <a:cubicBezTo>
                    <a:pt x="270" y="15"/>
                    <a:pt x="265" y="17"/>
                    <a:pt x="260" y="18"/>
                  </a:cubicBezTo>
                  <a:cubicBezTo>
                    <a:pt x="228" y="28"/>
                    <a:pt x="213" y="47"/>
                    <a:pt x="215" y="80"/>
                  </a:cubicBezTo>
                  <a:cubicBezTo>
                    <a:pt x="216" y="92"/>
                    <a:pt x="218" y="104"/>
                    <a:pt x="220" y="116"/>
                  </a:cubicBezTo>
                  <a:cubicBezTo>
                    <a:pt x="221" y="120"/>
                    <a:pt x="222" y="125"/>
                    <a:pt x="224" y="129"/>
                  </a:cubicBezTo>
                  <a:cubicBezTo>
                    <a:pt x="228" y="145"/>
                    <a:pt x="228" y="146"/>
                    <a:pt x="213" y="153"/>
                  </a:cubicBezTo>
                  <a:cubicBezTo>
                    <a:pt x="216" y="160"/>
                    <a:pt x="212" y="164"/>
                    <a:pt x="206" y="167"/>
                  </a:cubicBezTo>
                  <a:cubicBezTo>
                    <a:pt x="166" y="187"/>
                    <a:pt x="137" y="217"/>
                    <a:pt x="112" y="253"/>
                  </a:cubicBezTo>
                  <a:cubicBezTo>
                    <a:pt x="87" y="288"/>
                    <a:pt x="63" y="325"/>
                    <a:pt x="47" y="366"/>
                  </a:cubicBezTo>
                  <a:cubicBezTo>
                    <a:pt x="31" y="408"/>
                    <a:pt x="32" y="450"/>
                    <a:pt x="50" y="491"/>
                  </a:cubicBezTo>
                  <a:cubicBezTo>
                    <a:pt x="62" y="520"/>
                    <a:pt x="76" y="547"/>
                    <a:pt x="95" y="572"/>
                  </a:cubicBezTo>
                  <a:cubicBezTo>
                    <a:pt x="116" y="600"/>
                    <a:pt x="144" y="619"/>
                    <a:pt x="180" y="621"/>
                  </a:cubicBezTo>
                  <a:cubicBezTo>
                    <a:pt x="201" y="622"/>
                    <a:pt x="219" y="616"/>
                    <a:pt x="238" y="609"/>
                  </a:cubicBezTo>
                  <a:cubicBezTo>
                    <a:pt x="273" y="594"/>
                    <a:pt x="304" y="571"/>
                    <a:pt x="333" y="546"/>
                  </a:cubicBezTo>
                  <a:cubicBezTo>
                    <a:pt x="338" y="542"/>
                    <a:pt x="346" y="539"/>
                    <a:pt x="353" y="537"/>
                  </a:cubicBezTo>
                  <a:cubicBezTo>
                    <a:pt x="356" y="536"/>
                    <a:pt x="361" y="540"/>
                    <a:pt x="365" y="542"/>
                  </a:cubicBezTo>
                  <a:cubicBezTo>
                    <a:pt x="363" y="545"/>
                    <a:pt x="362" y="549"/>
                    <a:pt x="359" y="551"/>
                  </a:cubicBezTo>
                  <a:cubicBezTo>
                    <a:pt x="319" y="587"/>
                    <a:pt x="276" y="619"/>
                    <a:pt x="223" y="634"/>
                  </a:cubicBezTo>
                  <a:cubicBezTo>
                    <a:pt x="178" y="646"/>
                    <a:pt x="135" y="644"/>
                    <a:pt x="97" y="615"/>
                  </a:cubicBezTo>
                  <a:cubicBezTo>
                    <a:pt x="86" y="607"/>
                    <a:pt x="76" y="597"/>
                    <a:pt x="68" y="586"/>
                  </a:cubicBezTo>
                  <a:cubicBezTo>
                    <a:pt x="45" y="557"/>
                    <a:pt x="27" y="523"/>
                    <a:pt x="14" y="488"/>
                  </a:cubicBezTo>
                  <a:cubicBezTo>
                    <a:pt x="0" y="450"/>
                    <a:pt x="1" y="412"/>
                    <a:pt x="14" y="375"/>
                  </a:cubicBezTo>
                  <a:cubicBezTo>
                    <a:pt x="42" y="299"/>
                    <a:pt x="87" y="233"/>
                    <a:pt x="149" y="180"/>
                  </a:cubicBezTo>
                  <a:cubicBezTo>
                    <a:pt x="163" y="169"/>
                    <a:pt x="179" y="160"/>
                    <a:pt x="194" y="1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3" name="chenying0907 13"/>
            <p:cNvSpPr/>
            <p:nvPr/>
          </p:nvSpPr>
          <p:spPr bwMode="auto">
            <a:xfrm>
              <a:off x="3530464" y="4096438"/>
              <a:ext cx="1534049" cy="1411613"/>
            </a:xfrm>
            <a:custGeom>
              <a:avLst/>
              <a:gdLst>
                <a:gd name="T0" fmla="*/ 471 w 471"/>
                <a:gd name="T1" fmla="*/ 4 h 435"/>
                <a:gd name="T2" fmla="*/ 470 w 471"/>
                <a:gd name="T3" fmla="*/ 10 h 435"/>
                <a:gd name="T4" fmla="*/ 438 w 471"/>
                <a:gd name="T5" fmla="*/ 150 h 435"/>
                <a:gd name="T6" fmla="*/ 402 w 471"/>
                <a:gd name="T7" fmla="*/ 314 h 435"/>
                <a:gd name="T8" fmla="*/ 351 w 471"/>
                <a:gd name="T9" fmla="*/ 394 h 435"/>
                <a:gd name="T10" fmla="*/ 211 w 471"/>
                <a:gd name="T11" fmla="*/ 418 h 435"/>
                <a:gd name="T12" fmla="*/ 110 w 471"/>
                <a:gd name="T13" fmla="*/ 356 h 435"/>
                <a:gd name="T14" fmla="*/ 1 w 471"/>
                <a:gd name="T15" fmla="*/ 249 h 435"/>
                <a:gd name="T16" fmla="*/ 0 w 471"/>
                <a:gd name="T17" fmla="*/ 246 h 435"/>
                <a:gd name="T18" fmla="*/ 36 w 471"/>
                <a:gd name="T19" fmla="*/ 243 h 435"/>
                <a:gd name="T20" fmla="*/ 167 w 471"/>
                <a:gd name="T21" fmla="*/ 367 h 435"/>
                <a:gd name="T22" fmla="*/ 251 w 471"/>
                <a:gd name="T23" fmla="*/ 411 h 435"/>
                <a:gd name="T24" fmla="*/ 336 w 471"/>
                <a:gd name="T25" fmla="*/ 384 h 435"/>
                <a:gd name="T26" fmla="*/ 383 w 471"/>
                <a:gd name="T27" fmla="*/ 280 h 435"/>
                <a:gd name="T28" fmla="*/ 408 w 471"/>
                <a:gd name="T29" fmla="*/ 150 h 435"/>
                <a:gd name="T30" fmla="*/ 437 w 471"/>
                <a:gd name="T31" fmla="*/ 20 h 435"/>
                <a:gd name="T32" fmla="*/ 471 w 471"/>
                <a:gd name="T33" fmla="*/ 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35">
                  <a:moveTo>
                    <a:pt x="471" y="4"/>
                  </a:moveTo>
                  <a:cubicBezTo>
                    <a:pt x="471" y="6"/>
                    <a:pt x="471" y="8"/>
                    <a:pt x="470" y="10"/>
                  </a:cubicBezTo>
                  <a:cubicBezTo>
                    <a:pt x="453" y="55"/>
                    <a:pt x="446" y="103"/>
                    <a:pt x="438" y="150"/>
                  </a:cubicBezTo>
                  <a:cubicBezTo>
                    <a:pt x="430" y="206"/>
                    <a:pt x="423" y="261"/>
                    <a:pt x="402" y="314"/>
                  </a:cubicBezTo>
                  <a:cubicBezTo>
                    <a:pt x="391" y="344"/>
                    <a:pt x="376" y="372"/>
                    <a:pt x="351" y="394"/>
                  </a:cubicBezTo>
                  <a:cubicBezTo>
                    <a:pt x="309" y="431"/>
                    <a:pt x="262" y="435"/>
                    <a:pt x="211" y="418"/>
                  </a:cubicBezTo>
                  <a:cubicBezTo>
                    <a:pt x="173" y="404"/>
                    <a:pt x="141" y="382"/>
                    <a:pt x="110" y="356"/>
                  </a:cubicBezTo>
                  <a:cubicBezTo>
                    <a:pt x="70" y="324"/>
                    <a:pt x="35" y="287"/>
                    <a:pt x="1" y="249"/>
                  </a:cubicBezTo>
                  <a:cubicBezTo>
                    <a:pt x="1" y="248"/>
                    <a:pt x="0" y="247"/>
                    <a:pt x="0" y="246"/>
                  </a:cubicBezTo>
                  <a:cubicBezTo>
                    <a:pt x="9" y="233"/>
                    <a:pt x="25" y="232"/>
                    <a:pt x="36" y="243"/>
                  </a:cubicBezTo>
                  <a:cubicBezTo>
                    <a:pt x="76" y="288"/>
                    <a:pt x="118" y="332"/>
                    <a:pt x="167" y="367"/>
                  </a:cubicBezTo>
                  <a:cubicBezTo>
                    <a:pt x="193" y="385"/>
                    <a:pt x="220" y="402"/>
                    <a:pt x="251" y="411"/>
                  </a:cubicBezTo>
                  <a:cubicBezTo>
                    <a:pt x="286" y="421"/>
                    <a:pt x="314" y="412"/>
                    <a:pt x="336" y="384"/>
                  </a:cubicBezTo>
                  <a:cubicBezTo>
                    <a:pt x="360" y="353"/>
                    <a:pt x="375" y="318"/>
                    <a:pt x="383" y="280"/>
                  </a:cubicBezTo>
                  <a:cubicBezTo>
                    <a:pt x="393" y="237"/>
                    <a:pt x="400" y="193"/>
                    <a:pt x="408" y="150"/>
                  </a:cubicBezTo>
                  <a:cubicBezTo>
                    <a:pt x="415" y="106"/>
                    <a:pt x="422" y="62"/>
                    <a:pt x="437" y="20"/>
                  </a:cubicBezTo>
                  <a:cubicBezTo>
                    <a:pt x="443" y="5"/>
                    <a:pt x="455" y="0"/>
                    <a:pt x="47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4" name="chenying0907 18"/>
            <p:cNvSpPr/>
            <p:nvPr/>
          </p:nvSpPr>
          <p:spPr bwMode="auto">
            <a:xfrm>
              <a:off x="4939675" y="3469854"/>
              <a:ext cx="465736" cy="573769"/>
            </a:xfrm>
            <a:custGeom>
              <a:avLst/>
              <a:gdLst>
                <a:gd name="T0" fmla="*/ 76 w 143"/>
                <a:gd name="T1" fmla="*/ 14 h 177"/>
                <a:gd name="T2" fmla="*/ 113 w 143"/>
                <a:gd name="T3" fmla="*/ 11 h 177"/>
                <a:gd name="T4" fmla="*/ 119 w 143"/>
                <a:gd name="T5" fmla="*/ 111 h 177"/>
                <a:gd name="T6" fmla="*/ 12 w 143"/>
                <a:gd name="T7" fmla="*/ 177 h 177"/>
                <a:gd name="T8" fmla="*/ 0 w 143"/>
                <a:gd name="T9" fmla="*/ 174 h 177"/>
                <a:gd name="T10" fmla="*/ 10 w 143"/>
                <a:gd name="T11" fmla="*/ 167 h 177"/>
                <a:gd name="T12" fmla="*/ 70 w 143"/>
                <a:gd name="T13" fmla="*/ 136 h 177"/>
                <a:gd name="T14" fmla="*/ 91 w 143"/>
                <a:gd name="T15" fmla="*/ 112 h 177"/>
                <a:gd name="T16" fmla="*/ 82 w 143"/>
                <a:gd name="T17" fmla="*/ 21 h 177"/>
                <a:gd name="T18" fmla="*/ 76 w 143"/>
                <a:gd name="T19" fmla="*/ 1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77">
                  <a:moveTo>
                    <a:pt x="76" y="14"/>
                  </a:moveTo>
                  <a:cubicBezTo>
                    <a:pt x="87" y="0"/>
                    <a:pt x="102" y="0"/>
                    <a:pt x="113" y="11"/>
                  </a:cubicBezTo>
                  <a:cubicBezTo>
                    <a:pt x="141" y="41"/>
                    <a:pt x="143" y="78"/>
                    <a:pt x="119" y="111"/>
                  </a:cubicBezTo>
                  <a:cubicBezTo>
                    <a:pt x="93" y="147"/>
                    <a:pt x="56" y="167"/>
                    <a:pt x="12" y="177"/>
                  </a:cubicBezTo>
                  <a:cubicBezTo>
                    <a:pt x="9" y="177"/>
                    <a:pt x="4" y="175"/>
                    <a:pt x="0" y="174"/>
                  </a:cubicBezTo>
                  <a:cubicBezTo>
                    <a:pt x="4" y="172"/>
                    <a:pt x="7" y="168"/>
                    <a:pt x="10" y="167"/>
                  </a:cubicBezTo>
                  <a:cubicBezTo>
                    <a:pt x="33" y="161"/>
                    <a:pt x="53" y="152"/>
                    <a:pt x="70" y="136"/>
                  </a:cubicBezTo>
                  <a:cubicBezTo>
                    <a:pt x="78" y="129"/>
                    <a:pt x="85" y="121"/>
                    <a:pt x="91" y="112"/>
                  </a:cubicBezTo>
                  <a:cubicBezTo>
                    <a:pt x="111" y="81"/>
                    <a:pt x="107" y="47"/>
                    <a:pt x="82" y="21"/>
                  </a:cubicBezTo>
                  <a:cubicBezTo>
                    <a:pt x="80" y="18"/>
                    <a:pt x="78" y="16"/>
                    <a:pt x="7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5" name="chenying0907 21"/>
            <p:cNvSpPr/>
            <p:nvPr/>
          </p:nvSpPr>
          <p:spPr bwMode="auto">
            <a:xfrm>
              <a:off x="4322695" y="3407436"/>
              <a:ext cx="283283" cy="165649"/>
            </a:xfrm>
            <a:custGeom>
              <a:avLst/>
              <a:gdLst>
                <a:gd name="T0" fmla="*/ 87 w 87"/>
                <a:gd name="T1" fmla="*/ 38 h 51"/>
                <a:gd name="T2" fmla="*/ 51 w 87"/>
                <a:gd name="T3" fmla="*/ 41 h 51"/>
                <a:gd name="T4" fmla="*/ 7 w 87"/>
                <a:gd name="T5" fmla="*/ 22 h 51"/>
                <a:gd name="T6" fmla="*/ 2 w 87"/>
                <a:gd name="T7" fmla="*/ 21 h 51"/>
                <a:gd name="T8" fmla="*/ 0 w 87"/>
                <a:gd name="T9" fmla="*/ 20 h 51"/>
                <a:gd name="T10" fmla="*/ 87 w 87"/>
                <a:gd name="T1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1">
                  <a:moveTo>
                    <a:pt x="87" y="38"/>
                  </a:moveTo>
                  <a:cubicBezTo>
                    <a:pt x="76" y="50"/>
                    <a:pt x="62" y="51"/>
                    <a:pt x="51" y="41"/>
                  </a:cubicBezTo>
                  <a:cubicBezTo>
                    <a:pt x="38" y="30"/>
                    <a:pt x="24" y="23"/>
                    <a:pt x="7" y="22"/>
                  </a:cubicBezTo>
                  <a:cubicBezTo>
                    <a:pt x="6" y="22"/>
                    <a:pt x="4" y="22"/>
                    <a:pt x="2" y="21"/>
                  </a:cubicBezTo>
                  <a:cubicBezTo>
                    <a:pt x="1" y="21"/>
                    <a:pt x="1" y="21"/>
                    <a:pt x="0" y="20"/>
                  </a:cubicBezTo>
                  <a:cubicBezTo>
                    <a:pt x="11" y="0"/>
                    <a:pt x="70" y="12"/>
                    <a:pt x="87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6" name="chenying0907 24"/>
            <p:cNvSpPr/>
            <p:nvPr/>
          </p:nvSpPr>
          <p:spPr bwMode="auto">
            <a:xfrm>
              <a:off x="3873763" y="4058027"/>
              <a:ext cx="230467" cy="139241"/>
            </a:xfrm>
            <a:custGeom>
              <a:avLst/>
              <a:gdLst>
                <a:gd name="T0" fmla="*/ 10 w 71"/>
                <a:gd name="T1" fmla="*/ 43 h 43"/>
                <a:gd name="T2" fmla="*/ 1 w 71"/>
                <a:gd name="T3" fmla="*/ 36 h 43"/>
                <a:gd name="T4" fmla="*/ 7 w 71"/>
                <a:gd name="T5" fmla="*/ 26 h 43"/>
                <a:gd name="T6" fmla="*/ 51 w 71"/>
                <a:gd name="T7" fmla="*/ 1 h 43"/>
                <a:gd name="T8" fmla="*/ 63 w 71"/>
                <a:gd name="T9" fmla="*/ 0 h 43"/>
                <a:gd name="T10" fmla="*/ 70 w 71"/>
                <a:gd name="T11" fmla="*/ 5 h 43"/>
                <a:gd name="T12" fmla="*/ 67 w 71"/>
                <a:gd name="T13" fmla="*/ 14 h 43"/>
                <a:gd name="T14" fmla="*/ 17 w 71"/>
                <a:gd name="T15" fmla="*/ 41 h 43"/>
                <a:gd name="T16" fmla="*/ 10 w 71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3">
                  <a:moveTo>
                    <a:pt x="10" y="43"/>
                  </a:moveTo>
                  <a:cubicBezTo>
                    <a:pt x="8" y="41"/>
                    <a:pt x="3" y="39"/>
                    <a:pt x="1" y="36"/>
                  </a:cubicBezTo>
                  <a:cubicBezTo>
                    <a:pt x="0" y="33"/>
                    <a:pt x="4" y="27"/>
                    <a:pt x="7" y="26"/>
                  </a:cubicBezTo>
                  <a:cubicBezTo>
                    <a:pt x="21" y="17"/>
                    <a:pt x="36" y="9"/>
                    <a:pt x="51" y="1"/>
                  </a:cubicBezTo>
                  <a:cubicBezTo>
                    <a:pt x="54" y="0"/>
                    <a:pt x="59" y="0"/>
                    <a:pt x="63" y="0"/>
                  </a:cubicBezTo>
                  <a:cubicBezTo>
                    <a:pt x="66" y="1"/>
                    <a:pt x="69" y="3"/>
                    <a:pt x="70" y="5"/>
                  </a:cubicBezTo>
                  <a:cubicBezTo>
                    <a:pt x="71" y="8"/>
                    <a:pt x="69" y="13"/>
                    <a:pt x="67" y="14"/>
                  </a:cubicBezTo>
                  <a:cubicBezTo>
                    <a:pt x="51" y="23"/>
                    <a:pt x="34" y="32"/>
                    <a:pt x="17" y="41"/>
                  </a:cubicBezTo>
                  <a:cubicBezTo>
                    <a:pt x="16" y="42"/>
                    <a:pt x="14" y="42"/>
                    <a:pt x="10" y="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47" name="chenying0907 30"/>
            <p:cNvSpPr/>
            <p:nvPr/>
          </p:nvSpPr>
          <p:spPr bwMode="auto">
            <a:xfrm>
              <a:off x="3847356" y="3460251"/>
              <a:ext cx="283283" cy="146444"/>
            </a:xfrm>
            <a:custGeom>
              <a:avLst/>
              <a:gdLst>
                <a:gd name="T0" fmla="*/ 0 w 87"/>
                <a:gd name="T1" fmla="*/ 44 h 45"/>
                <a:gd name="T2" fmla="*/ 87 w 87"/>
                <a:gd name="T3" fmla="*/ 7 h 45"/>
                <a:gd name="T4" fmla="*/ 69 w 87"/>
                <a:gd name="T5" fmla="*/ 16 h 45"/>
                <a:gd name="T6" fmla="*/ 31 w 87"/>
                <a:gd name="T7" fmla="*/ 35 h 45"/>
                <a:gd name="T8" fmla="*/ 0 w 8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5">
                  <a:moveTo>
                    <a:pt x="0" y="44"/>
                  </a:moveTo>
                  <a:cubicBezTo>
                    <a:pt x="15" y="17"/>
                    <a:pt x="70" y="0"/>
                    <a:pt x="87" y="7"/>
                  </a:cubicBezTo>
                  <a:cubicBezTo>
                    <a:pt x="83" y="14"/>
                    <a:pt x="76" y="16"/>
                    <a:pt x="69" y="16"/>
                  </a:cubicBezTo>
                  <a:cubicBezTo>
                    <a:pt x="53" y="17"/>
                    <a:pt x="42" y="25"/>
                    <a:pt x="31" y="35"/>
                  </a:cubicBezTo>
                  <a:cubicBezTo>
                    <a:pt x="23" y="44"/>
                    <a:pt x="12" y="45"/>
                    <a:pt x="0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</p:grpSp>
      <p:grpSp>
        <p:nvGrpSpPr>
          <p:cNvPr id="48" name="PA_组合 150"/>
          <p:cNvGrpSpPr/>
          <p:nvPr>
            <p:custDataLst>
              <p:tags r:id="rId8"/>
            </p:custDataLst>
          </p:nvPr>
        </p:nvGrpSpPr>
        <p:grpSpPr>
          <a:xfrm>
            <a:off x="3915843" y="4427747"/>
            <a:ext cx="1558544" cy="1794605"/>
            <a:chOff x="3604885" y="793072"/>
            <a:chExt cx="1394808" cy="1606071"/>
          </a:xfrm>
          <a:solidFill>
            <a:srgbClr val="456975"/>
          </a:solidFill>
        </p:grpSpPr>
        <p:sp>
          <p:nvSpPr>
            <p:cNvPr id="49" name="chenying0907 45"/>
            <p:cNvSpPr>
              <a:spLocks noEditPoints="1"/>
            </p:cNvSpPr>
            <p:nvPr/>
          </p:nvSpPr>
          <p:spPr bwMode="auto">
            <a:xfrm>
              <a:off x="3604885" y="793072"/>
              <a:ext cx="1394808" cy="1606071"/>
            </a:xfrm>
            <a:custGeom>
              <a:avLst/>
              <a:gdLst>
                <a:gd name="T0" fmla="*/ 236 w 428"/>
                <a:gd name="T1" fmla="*/ 354 h 494"/>
                <a:gd name="T2" fmla="*/ 137 w 428"/>
                <a:gd name="T3" fmla="*/ 494 h 494"/>
                <a:gd name="T4" fmla="*/ 295 w 428"/>
                <a:gd name="T5" fmla="*/ 259 h 494"/>
                <a:gd name="T6" fmla="*/ 48 w 428"/>
                <a:gd name="T7" fmla="*/ 254 h 494"/>
                <a:gd name="T8" fmla="*/ 31 w 428"/>
                <a:gd name="T9" fmla="*/ 170 h 494"/>
                <a:gd name="T10" fmla="*/ 99 w 428"/>
                <a:gd name="T11" fmla="*/ 60 h 494"/>
                <a:gd name="T12" fmla="*/ 176 w 428"/>
                <a:gd name="T13" fmla="*/ 78 h 494"/>
                <a:gd name="T14" fmla="*/ 274 w 428"/>
                <a:gd name="T15" fmla="*/ 0 h 494"/>
                <a:gd name="T16" fmla="*/ 352 w 428"/>
                <a:gd name="T17" fmla="*/ 41 h 494"/>
                <a:gd name="T18" fmla="*/ 399 w 428"/>
                <a:gd name="T19" fmla="*/ 149 h 494"/>
                <a:gd name="T20" fmla="*/ 340 w 428"/>
                <a:gd name="T21" fmla="*/ 261 h 494"/>
                <a:gd name="T22" fmla="*/ 276 w 428"/>
                <a:gd name="T23" fmla="*/ 333 h 494"/>
                <a:gd name="T24" fmla="*/ 278 w 428"/>
                <a:gd name="T25" fmla="*/ 339 h 494"/>
                <a:gd name="T26" fmla="*/ 91 w 428"/>
                <a:gd name="T27" fmla="*/ 98 h 494"/>
                <a:gd name="T28" fmla="*/ 422 w 428"/>
                <a:gd name="T29" fmla="*/ 238 h 494"/>
                <a:gd name="T30" fmla="*/ 292 w 428"/>
                <a:gd name="T31" fmla="*/ 200 h 494"/>
                <a:gd name="T32" fmla="*/ 75 w 428"/>
                <a:gd name="T33" fmla="*/ 74 h 494"/>
                <a:gd name="T34" fmla="*/ 87 w 428"/>
                <a:gd name="T35" fmla="*/ 149 h 494"/>
                <a:gd name="T36" fmla="*/ 402 w 428"/>
                <a:gd name="T37" fmla="*/ 251 h 494"/>
                <a:gd name="T38" fmla="*/ 402 w 428"/>
                <a:gd name="T39" fmla="*/ 251 h 494"/>
                <a:gd name="T40" fmla="*/ 38 w 428"/>
                <a:gd name="T41" fmla="*/ 136 h 494"/>
                <a:gd name="T42" fmla="*/ 140 w 428"/>
                <a:gd name="T43" fmla="*/ 140 h 494"/>
                <a:gd name="T44" fmla="*/ 140 w 428"/>
                <a:gd name="T45" fmla="*/ 140 h 494"/>
                <a:gd name="T46" fmla="*/ 270 w 428"/>
                <a:gd name="T47" fmla="*/ 196 h 494"/>
                <a:gd name="T48" fmla="*/ 283 w 428"/>
                <a:gd name="T49" fmla="*/ 116 h 494"/>
                <a:gd name="T50" fmla="*/ 152 w 428"/>
                <a:gd name="T51" fmla="*/ 197 h 494"/>
                <a:gd name="T52" fmla="*/ 246 w 428"/>
                <a:gd name="T53" fmla="*/ 255 h 494"/>
                <a:gd name="T54" fmla="*/ 421 w 428"/>
                <a:gd name="T55" fmla="*/ 188 h 494"/>
                <a:gd name="T56" fmla="*/ 46 w 428"/>
                <a:gd name="T57" fmla="*/ 117 h 494"/>
                <a:gd name="T58" fmla="*/ 39 w 428"/>
                <a:gd name="T59" fmla="*/ 147 h 494"/>
                <a:gd name="T60" fmla="*/ 194 w 428"/>
                <a:gd name="T61" fmla="*/ 109 h 494"/>
                <a:gd name="T62" fmla="*/ 194 w 428"/>
                <a:gd name="T63" fmla="*/ 109 h 494"/>
                <a:gd name="T64" fmla="*/ 194 w 428"/>
                <a:gd name="T65" fmla="*/ 46 h 494"/>
                <a:gd name="T66" fmla="*/ 116 w 428"/>
                <a:gd name="T67" fmla="*/ 219 h 494"/>
                <a:gd name="T68" fmla="*/ 306 w 428"/>
                <a:gd name="T69" fmla="*/ 58 h 494"/>
                <a:gd name="T70" fmla="*/ 415 w 428"/>
                <a:gd name="T71" fmla="*/ 175 h 494"/>
                <a:gd name="T72" fmla="*/ 415 w 428"/>
                <a:gd name="T73" fmla="*/ 175 h 494"/>
                <a:gd name="T74" fmla="*/ 214 w 428"/>
                <a:gd name="T75" fmla="*/ 252 h 494"/>
                <a:gd name="T76" fmla="*/ 31 w 428"/>
                <a:gd name="T77" fmla="*/ 173 h 494"/>
                <a:gd name="T78" fmla="*/ 119 w 428"/>
                <a:gd name="T79" fmla="*/ 251 h 494"/>
                <a:gd name="T80" fmla="*/ 8 w 428"/>
                <a:gd name="T81" fmla="*/ 192 h 494"/>
                <a:gd name="T82" fmla="*/ 258 w 428"/>
                <a:gd name="T83" fmla="*/ 230 h 494"/>
                <a:gd name="T84" fmla="*/ 349 w 428"/>
                <a:gd name="T85" fmla="*/ 47 h 494"/>
                <a:gd name="T86" fmla="*/ 100 w 428"/>
                <a:gd name="T87" fmla="*/ 112 h 494"/>
                <a:gd name="T88" fmla="*/ 100 w 428"/>
                <a:gd name="T89" fmla="*/ 112 h 494"/>
                <a:gd name="T90" fmla="*/ 70 w 428"/>
                <a:gd name="T91" fmla="*/ 233 h 494"/>
                <a:gd name="T92" fmla="*/ 41 w 428"/>
                <a:gd name="T93" fmla="*/ 169 h 494"/>
                <a:gd name="T94" fmla="*/ 41 w 428"/>
                <a:gd name="T95" fmla="*/ 169 h 494"/>
                <a:gd name="T96" fmla="*/ 44 w 428"/>
                <a:gd name="T97" fmla="*/ 162 h 494"/>
                <a:gd name="T98" fmla="*/ 367 w 428"/>
                <a:gd name="T99" fmla="*/ 109 h 494"/>
                <a:gd name="T100" fmla="*/ 30 w 428"/>
                <a:gd name="T101" fmla="*/ 230 h 494"/>
                <a:gd name="T102" fmla="*/ 326 w 428"/>
                <a:gd name="T103" fmla="*/ 41 h 494"/>
                <a:gd name="T104" fmla="*/ 157 w 428"/>
                <a:gd name="T105" fmla="*/ 235 h 494"/>
                <a:gd name="T106" fmla="*/ 227 w 428"/>
                <a:gd name="T107" fmla="*/ 17 h 494"/>
                <a:gd name="T108" fmla="*/ 423 w 428"/>
                <a:gd name="T109" fmla="*/ 222 h 494"/>
                <a:gd name="T110" fmla="*/ 423 w 428"/>
                <a:gd name="T111" fmla="*/ 222 h 494"/>
                <a:gd name="T112" fmla="*/ 364 w 428"/>
                <a:gd name="T113" fmla="*/ 114 h 494"/>
                <a:gd name="T114" fmla="*/ 225 w 428"/>
                <a:gd name="T115" fmla="*/ 32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494">
                  <a:moveTo>
                    <a:pt x="278" y="339"/>
                  </a:moveTo>
                  <a:cubicBezTo>
                    <a:pt x="277" y="346"/>
                    <a:pt x="275" y="353"/>
                    <a:pt x="274" y="361"/>
                  </a:cubicBezTo>
                  <a:cubicBezTo>
                    <a:pt x="264" y="357"/>
                    <a:pt x="255" y="353"/>
                    <a:pt x="247" y="350"/>
                  </a:cubicBezTo>
                  <a:cubicBezTo>
                    <a:pt x="242" y="348"/>
                    <a:pt x="239" y="350"/>
                    <a:pt x="236" y="354"/>
                  </a:cubicBezTo>
                  <a:cubicBezTo>
                    <a:pt x="229" y="364"/>
                    <a:pt x="222" y="375"/>
                    <a:pt x="214" y="385"/>
                  </a:cubicBezTo>
                  <a:cubicBezTo>
                    <a:pt x="204" y="400"/>
                    <a:pt x="193" y="414"/>
                    <a:pt x="182" y="429"/>
                  </a:cubicBezTo>
                  <a:cubicBezTo>
                    <a:pt x="175" y="439"/>
                    <a:pt x="169" y="450"/>
                    <a:pt x="162" y="461"/>
                  </a:cubicBezTo>
                  <a:cubicBezTo>
                    <a:pt x="155" y="472"/>
                    <a:pt x="146" y="483"/>
                    <a:pt x="137" y="494"/>
                  </a:cubicBezTo>
                  <a:cubicBezTo>
                    <a:pt x="166" y="432"/>
                    <a:pt x="195" y="370"/>
                    <a:pt x="224" y="307"/>
                  </a:cubicBezTo>
                  <a:cubicBezTo>
                    <a:pt x="233" y="310"/>
                    <a:pt x="240" y="312"/>
                    <a:pt x="247" y="315"/>
                  </a:cubicBezTo>
                  <a:cubicBezTo>
                    <a:pt x="255" y="319"/>
                    <a:pt x="260" y="312"/>
                    <a:pt x="263" y="308"/>
                  </a:cubicBezTo>
                  <a:cubicBezTo>
                    <a:pt x="274" y="293"/>
                    <a:pt x="284" y="276"/>
                    <a:pt x="295" y="259"/>
                  </a:cubicBezTo>
                  <a:cubicBezTo>
                    <a:pt x="282" y="259"/>
                    <a:pt x="270" y="258"/>
                    <a:pt x="257" y="258"/>
                  </a:cubicBezTo>
                  <a:cubicBezTo>
                    <a:pt x="224" y="257"/>
                    <a:pt x="190" y="257"/>
                    <a:pt x="157" y="257"/>
                  </a:cubicBezTo>
                  <a:cubicBezTo>
                    <a:pt x="136" y="257"/>
                    <a:pt x="116" y="257"/>
                    <a:pt x="95" y="256"/>
                  </a:cubicBezTo>
                  <a:cubicBezTo>
                    <a:pt x="79" y="256"/>
                    <a:pt x="64" y="255"/>
                    <a:pt x="48" y="254"/>
                  </a:cubicBezTo>
                  <a:cubicBezTo>
                    <a:pt x="37" y="254"/>
                    <a:pt x="26" y="254"/>
                    <a:pt x="15" y="254"/>
                  </a:cubicBezTo>
                  <a:cubicBezTo>
                    <a:pt x="9" y="254"/>
                    <a:pt x="0" y="246"/>
                    <a:pt x="0" y="240"/>
                  </a:cubicBezTo>
                  <a:cubicBezTo>
                    <a:pt x="0" y="227"/>
                    <a:pt x="1" y="214"/>
                    <a:pt x="2" y="202"/>
                  </a:cubicBezTo>
                  <a:cubicBezTo>
                    <a:pt x="3" y="188"/>
                    <a:pt x="16" y="173"/>
                    <a:pt x="31" y="170"/>
                  </a:cubicBezTo>
                  <a:cubicBezTo>
                    <a:pt x="39" y="169"/>
                    <a:pt x="38" y="165"/>
                    <a:pt x="38" y="159"/>
                  </a:cubicBezTo>
                  <a:cubicBezTo>
                    <a:pt x="37" y="146"/>
                    <a:pt x="34" y="133"/>
                    <a:pt x="37" y="120"/>
                  </a:cubicBezTo>
                  <a:cubicBezTo>
                    <a:pt x="40" y="108"/>
                    <a:pt x="47" y="97"/>
                    <a:pt x="55" y="86"/>
                  </a:cubicBezTo>
                  <a:cubicBezTo>
                    <a:pt x="66" y="72"/>
                    <a:pt x="82" y="65"/>
                    <a:pt x="99" y="60"/>
                  </a:cubicBezTo>
                  <a:cubicBezTo>
                    <a:pt x="112" y="57"/>
                    <a:pt x="123" y="57"/>
                    <a:pt x="134" y="62"/>
                  </a:cubicBezTo>
                  <a:cubicBezTo>
                    <a:pt x="135" y="63"/>
                    <a:pt x="136" y="64"/>
                    <a:pt x="136" y="63"/>
                  </a:cubicBezTo>
                  <a:cubicBezTo>
                    <a:pt x="147" y="57"/>
                    <a:pt x="153" y="68"/>
                    <a:pt x="162" y="71"/>
                  </a:cubicBezTo>
                  <a:cubicBezTo>
                    <a:pt x="167" y="72"/>
                    <a:pt x="171" y="76"/>
                    <a:pt x="176" y="78"/>
                  </a:cubicBezTo>
                  <a:cubicBezTo>
                    <a:pt x="180" y="70"/>
                    <a:pt x="183" y="62"/>
                    <a:pt x="187" y="55"/>
                  </a:cubicBezTo>
                  <a:cubicBezTo>
                    <a:pt x="190" y="48"/>
                    <a:pt x="194" y="40"/>
                    <a:pt x="199" y="34"/>
                  </a:cubicBezTo>
                  <a:cubicBezTo>
                    <a:pt x="212" y="19"/>
                    <a:pt x="228" y="9"/>
                    <a:pt x="247" y="3"/>
                  </a:cubicBezTo>
                  <a:cubicBezTo>
                    <a:pt x="255" y="1"/>
                    <a:pt x="265" y="0"/>
                    <a:pt x="274" y="0"/>
                  </a:cubicBezTo>
                  <a:cubicBezTo>
                    <a:pt x="295" y="0"/>
                    <a:pt x="313" y="8"/>
                    <a:pt x="330" y="19"/>
                  </a:cubicBezTo>
                  <a:cubicBezTo>
                    <a:pt x="331" y="21"/>
                    <a:pt x="338" y="21"/>
                    <a:pt x="333" y="26"/>
                  </a:cubicBezTo>
                  <a:cubicBezTo>
                    <a:pt x="336" y="28"/>
                    <a:pt x="339" y="31"/>
                    <a:pt x="343" y="33"/>
                  </a:cubicBezTo>
                  <a:cubicBezTo>
                    <a:pt x="346" y="36"/>
                    <a:pt x="350" y="38"/>
                    <a:pt x="352" y="41"/>
                  </a:cubicBezTo>
                  <a:cubicBezTo>
                    <a:pt x="356" y="47"/>
                    <a:pt x="358" y="54"/>
                    <a:pt x="362" y="59"/>
                  </a:cubicBezTo>
                  <a:cubicBezTo>
                    <a:pt x="370" y="69"/>
                    <a:pt x="367" y="80"/>
                    <a:pt x="369" y="90"/>
                  </a:cubicBezTo>
                  <a:cubicBezTo>
                    <a:pt x="373" y="106"/>
                    <a:pt x="366" y="121"/>
                    <a:pt x="364" y="136"/>
                  </a:cubicBezTo>
                  <a:cubicBezTo>
                    <a:pt x="376" y="140"/>
                    <a:pt x="388" y="143"/>
                    <a:pt x="399" y="149"/>
                  </a:cubicBezTo>
                  <a:cubicBezTo>
                    <a:pt x="413" y="156"/>
                    <a:pt x="421" y="169"/>
                    <a:pt x="423" y="184"/>
                  </a:cubicBezTo>
                  <a:cubicBezTo>
                    <a:pt x="426" y="201"/>
                    <a:pt x="428" y="217"/>
                    <a:pt x="428" y="234"/>
                  </a:cubicBezTo>
                  <a:cubicBezTo>
                    <a:pt x="428" y="251"/>
                    <a:pt x="411" y="263"/>
                    <a:pt x="392" y="261"/>
                  </a:cubicBezTo>
                  <a:cubicBezTo>
                    <a:pt x="375" y="260"/>
                    <a:pt x="357" y="261"/>
                    <a:pt x="340" y="261"/>
                  </a:cubicBezTo>
                  <a:cubicBezTo>
                    <a:pt x="328" y="260"/>
                    <a:pt x="317" y="259"/>
                    <a:pt x="305" y="259"/>
                  </a:cubicBezTo>
                  <a:cubicBezTo>
                    <a:pt x="299" y="280"/>
                    <a:pt x="293" y="301"/>
                    <a:pt x="286" y="322"/>
                  </a:cubicBezTo>
                  <a:cubicBezTo>
                    <a:pt x="285" y="326"/>
                    <a:pt x="281" y="330"/>
                    <a:pt x="278" y="334"/>
                  </a:cubicBezTo>
                  <a:cubicBezTo>
                    <a:pt x="278" y="333"/>
                    <a:pt x="277" y="333"/>
                    <a:pt x="276" y="333"/>
                  </a:cubicBezTo>
                  <a:cubicBezTo>
                    <a:pt x="275" y="333"/>
                    <a:pt x="274" y="333"/>
                    <a:pt x="273" y="333"/>
                  </a:cubicBezTo>
                  <a:cubicBezTo>
                    <a:pt x="272" y="333"/>
                    <a:pt x="271" y="333"/>
                    <a:pt x="270" y="333"/>
                  </a:cubicBezTo>
                  <a:cubicBezTo>
                    <a:pt x="270" y="334"/>
                    <a:pt x="269" y="334"/>
                    <a:pt x="269" y="335"/>
                  </a:cubicBezTo>
                  <a:cubicBezTo>
                    <a:pt x="272" y="336"/>
                    <a:pt x="275" y="338"/>
                    <a:pt x="278" y="339"/>
                  </a:cubicBezTo>
                  <a:close/>
                  <a:moveTo>
                    <a:pt x="356" y="259"/>
                  </a:moveTo>
                  <a:cubicBezTo>
                    <a:pt x="357" y="258"/>
                    <a:pt x="358" y="256"/>
                    <a:pt x="358" y="255"/>
                  </a:cubicBezTo>
                  <a:cubicBezTo>
                    <a:pt x="270" y="202"/>
                    <a:pt x="181" y="149"/>
                    <a:pt x="93" y="95"/>
                  </a:cubicBezTo>
                  <a:cubicBezTo>
                    <a:pt x="92" y="96"/>
                    <a:pt x="91" y="97"/>
                    <a:pt x="91" y="98"/>
                  </a:cubicBezTo>
                  <a:cubicBezTo>
                    <a:pt x="179" y="153"/>
                    <a:pt x="267" y="207"/>
                    <a:pt x="356" y="259"/>
                  </a:cubicBezTo>
                  <a:close/>
                  <a:moveTo>
                    <a:pt x="181" y="84"/>
                  </a:moveTo>
                  <a:cubicBezTo>
                    <a:pt x="180" y="86"/>
                    <a:pt x="179" y="87"/>
                    <a:pt x="178" y="89"/>
                  </a:cubicBezTo>
                  <a:cubicBezTo>
                    <a:pt x="260" y="139"/>
                    <a:pt x="341" y="188"/>
                    <a:pt x="422" y="238"/>
                  </a:cubicBezTo>
                  <a:cubicBezTo>
                    <a:pt x="423" y="237"/>
                    <a:pt x="424" y="236"/>
                    <a:pt x="424" y="235"/>
                  </a:cubicBezTo>
                  <a:cubicBezTo>
                    <a:pt x="343" y="185"/>
                    <a:pt x="262" y="135"/>
                    <a:pt x="181" y="84"/>
                  </a:cubicBezTo>
                  <a:close/>
                  <a:moveTo>
                    <a:pt x="290" y="201"/>
                  </a:moveTo>
                  <a:cubicBezTo>
                    <a:pt x="291" y="201"/>
                    <a:pt x="291" y="200"/>
                    <a:pt x="292" y="200"/>
                  </a:cubicBezTo>
                  <a:cubicBezTo>
                    <a:pt x="283" y="194"/>
                    <a:pt x="274" y="188"/>
                    <a:pt x="265" y="183"/>
                  </a:cubicBezTo>
                  <a:cubicBezTo>
                    <a:pt x="206" y="147"/>
                    <a:pt x="146" y="110"/>
                    <a:pt x="86" y="74"/>
                  </a:cubicBezTo>
                  <a:cubicBezTo>
                    <a:pt x="83" y="73"/>
                    <a:pt x="80" y="72"/>
                    <a:pt x="76" y="71"/>
                  </a:cubicBezTo>
                  <a:cubicBezTo>
                    <a:pt x="76" y="72"/>
                    <a:pt x="76" y="73"/>
                    <a:pt x="75" y="74"/>
                  </a:cubicBezTo>
                  <a:cubicBezTo>
                    <a:pt x="147" y="117"/>
                    <a:pt x="219" y="159"/>
                    <a:pt x="290" y="201"/>
                  </a:cubicBezTo>
                  <a:close/>
                  <a:moveTo>
                    <a:pt x="263" y="255"/>
                  </a:moveTo>
                  <a:cubicBezTo>
                    <a:pt x="263" y="254"/>
                    <a:pt x="264" y="253"/>
                    <a:pt x="264" y="252"/>
                  </a:cubicBezTo>
                  <a:cubicBezTo>
                    <a:pt x="205" y="218"/>
                    <a:pt x="146" y="183"/>
                    <a:pt x="87" y="149"/>
                  </a:cubicBezTo>
                  <a:cubicBezTo>
                    <a:pt x="87" y="151"/>
                    <a:pt x="87" y="151"/>
                    <a:pt x="87" y="152"/>
                  </a:cubicBezTo>
                  <a:cubicBezTo>
                    <a:pt x="143" y="185"/>
                    <a:pt x="198" y="219"/>
                    <a:pt x="253" y="252"/>
                  </a:cubicBezTo>
                  <a:cubicBezTo>
                    <a:pt x="256" y="254"/>
                    <a:pt x="260" y="254"/>
                    <a:pt x="263" y="255"/>
                  </a:cubicBezTo>
                  <a:close/>
                  <a:moveTo>
                    <a:pt x="402" y="251"/>
                  </a:moveTo>
                  <a:cubicBezTo>
                    <a:pt x="402" y="250"/>
                    <a:pt x="403" y="249"/>
                    <a:pt x="404" y="248"/>
                  </a:cubicBezTo>
                  <a:cubicBezTo>
                    <a:pt x="346" y="214"/>
                    <a:pt x="289" y="179"/>
                    <a:pt x="231" y="145"/>
                  </a:cubicBezTo>
                  <a:cubicBezTo>
                    <a:pt x="231" y="146"/>
                    <a:pt x="230" y="147"/>
                    <a:pt x="230" y="148"/>
                  </a:cubicBezTo>
                  <a:cubicBezTo>
                    <a:pt x="287" y="182"/>
                    <a:pt x="342" y="220"/>
                    <a:pt x="402" y="251"/>
                  </a:cubicBezTo>
                  <a:close/>
                  <a:moveTo>
                    <a:pt x="167" y="215"/>
                  </a:moveTo>
                  <a:cubicBezTo>
                    <a:pt x="168" y="214"/>
                    <a:pt x="168" y="214"/>
                    <a:pt x="168" y="213"/>
                  </a:cubicBezTo>
                  <a:cubicBezTo>
                    <a:pt x="126" y="187"/>
                    <a:pt x="83" y="160"/>
                    <a:pt x="40" y="133"/>
                  </a:cubicBezTo>
                  <a:cubicBezTo>
                    <a:pt x="40" y="134"/>
                    <a:pt x="39" y="135"/>
                    <a:pt x="38" y="136"/>
                  </a:cubicBezTo>
                  <a:cubicBezTo>
                    <a:pt x="41" y="138"/>
                    <a:pt x="43" y="141"/>
                    <a:pt x="46" y="143"/>
                  </a:cubicBezTo>
                  <a:cubicBezTo>
                    <a:pt x="84" y="166"/>
                    <a:pt x="121" y="188"/>
                    <a:pt x="159" y="211"/>
                  </a:cubicBezTo>
                  <a:cubicBezTo>
                    <a:pt x="162" y="213"/>
                    <a:pt x="165" y="214"/>
                    <a:pt x="167" y="215"/>
                  </a:cubicBezTo>
                  <a:close/>
                  <a:moveTo>
                    <a:pt x="140" y="140"/>
                  </a:moveTo>
                  <a:cubicBezTo>
                    <a:pt x="140" y="141"/>
                    <a:pt x="139" y="142"/>
                    <a:pt x="139" y="142"/>
                  </a:cubicBezTo>
                  <a:cubicBezTo>
                    <a:pt x="194" y="177"/>
                    <a:pt x="250" y="211"/>
                    <a:pt x="306" y="245"/>
                  </a:cubicBezTo>
                  <a:cubicBezTo>
                    <a:pt x="306" y="244"/>
                    <a:pt x="307" y="243"/>
                    <a:pt x="307" y="242"/>
                  </a:cubicBezTo>
                  <a:cubicBezTo>
                    <a:pt x="252" y="208"/>
                    <a:pt x="196" y="174"/>
                    <a:pt x="140" y="140"/>
                  </a:cubicBezTo>
                  <a:close/>
                  <a:moveTo>
                    <a:pt x="373" y="257"/>
                  </a:moveTo>
                  <a:cubicBezTo>
                    <a:pt x="373" y="256"/>
                    <a:pt x="373" y="255"/>
                    <a:pt x="374" y="254"/>
                  </a:cubicBezTo>
                  <a:cubicBezTo>
                    <a:pt x="339" y="234"/>
                    <a:pt x="305" y="214"/>
                    <a:pt x="271" y="194"/>
                  </a:cubicBezTo>
                  <a:cubicBezTo>
                    <a:pt x="271" y="194"/>
                    <a:pt x="270" y="195"/>
                    <a:pt x="270" y="196"/>
                  </a:cubicBezTo>
                  <a:cubicBezTo>
                    <a:pt x="301" y="215"/>
                    <a:pt x="333" y="235"/>
                    <a:pt x="365" y="255"/>
                  </a:cubicBezTo>
                  <a:cubicBezTo>
                    <a:pt x="367" y="256"/>
                    <a:pt x="370" y="256"/>
                    <a:pt x="373" y="257"/>
                  </a:cubicBezTo>
                  <a:close/>
                  <a:moveTo>
                    <a:pt x="285" y="114"/>
                  </a:moveTo>
                  <a:cubicBezTo>
                    <a:pt x="284" y="115"/>
                    <a:pt x="284" y="116"/>
                    <a:pt x="283" y="116"/>
                  </a:cubicBezTo>
                  <a:cubicBezTo>
                    <a:pt x="330" y="145"/>
                    <a:pt x="376" y="174"/>
                    <a:pt x="422" y="203"/>
                  </a:cubicBezTo>
                  <a:cubicBezTo>
                    <a:pt x="422" y="202"/>
                    <a:pt x="423" y="201"/>
                    <a:pt x="423" y="200"/>
                  </a:cubicBezTo>
                  <a:cubicBezTo>
                    <a:pt x="377" y="172"/>
                    <a:pt x="331" y="143"/>
                    <a:pt x="285" y="114"/>
                  </a:cubicBezTo>
                  <a:close/>
                  <a:moveTo>
                    <a:pt x="152" y="197"/>
                  </a:moveTo>
                  <a:cubicBezTo>
                    <a:pt x="152" y="197"/>
                    <a:pt x="152" y="198"/>
                    <a:pt x="152" y="198"/>
                  </a:cubicBezTo>
                  <a:cubicBezTo>
                    <a:pt x="152" y="199"/>
                    <a:pt x="152" y="199"/>
                    <a:pt x="153" y="200"/>
                  </a:cubicBezTo>
                  <a:cubicBezTo>
                    <a:pt x="181" y="217"/>
                    <a:pt x="208" y="234"/>
                    <a:pt x="236" y="252"/>
                  </a:cubicBezTo>
                  <a:cubicBezTo>
                    <a:pt x="239" y="253"/>
                    <a:pt x="242" y="254"/>
                    <a:pt x="246" y="255"/>
                  </a:cubicBezTo>
                  <a:cubicBezTo>
                    <a:pt x="246" y="254"/>
                    <a:pt x="246" y="253"/>
                    <a:pt x="247" y="252"/>
                  </a:cubicBezTo>
                  <a:cubicBezTo>
                    <a:pt x="215" y="234"/>
                    <a:pt x="184" y="215"/>
                    <a:pt x="152" y="197"/>
                  </a:cubicBezTo>
                  <a:close/>
                  <a:moveTo>
                    <a:pt x="342" y="139"/>
                  </a:moveTo>
                  <a:cubicBezTo>
                    <a:pt x="368" y="155"/>
                    <a:pt x="394" y="171"/>
                    <a:pt x="421" y="188"/>
                  </a:cubicBezTo>
                  <a:cubicBezTo>
                    <a:pt x="419" y="181"/>
                    <a:pt x="357" y="142"/>
                    <a:pt x="342" y="139"/>
                  </a:cubicBezTo>
                  <a:close/>
                  <a:moveTo>
                    <a:pt x="110" y="158"/>
                  </a:moveTo>
                  <a:cubicBezTo>
                    <a:pt x="110" y="158"/>
                    <a:pt x="111" y="157"/>
                    <a:pt x="111" y="157"/>
                  </a:cubicBezTo>
                  <a:cubicBezTo>
                    <a:pt x="90" y="143"/>
                    <a:pt x="68" y="130"/>
                    <a:pt x="46" y="117"/>
                  </a:cubicBezTo>
                  <a:cubicBezTo>
                    <a:pt x="45" y="116"/>
                    <a:pt x="43" y="117"/>
                    <a:pt x="39" y="118"/>
                  </a:cubicBezTo>
                  <a:cubicBezTo>
                    <a:pt x="64" y="132"/>
                    <a:pt x="87" y="145"/>
                    <a:pt x="110" y="158"/>
                  </a:cubicBezTo>
                  <a:close/>
                  <a:moveTo>
                    <a:pt x="41" y="144"/>
                  </a:moveTo>
                  <a:cubicBezTo>
                    <a:pt x="40" y="145"/>
                    <a:pt x="40" y="146"/>
                    <a:pt x="39" y="147"/>
                  </a:cubicBezTo>
                  <a:cubicBezTo>
                    <a:pt x="62" y="161"/>
                    <a:pt x="85" y="174"/>
                    <a:pt x="108" y="188"/>
                  </a:cubicBezTo>
                  <a:cubicBezTo>
                    <a:pt x="109" y="187"/>
                    <a:pt x="109" y="186"/>
                    <a:pt x="109" y="186"/>
                  </a:cubicBezTo>
                  <a:cubicBezTo>
                    <a:pt x="87" y="172"/>
                    <a:pt x="64" y="158"/>
                    <a:pt x="41" y="144"/>
                  </a:cubicBezTo>
                  <a:close/>
                  <a:moveTo>
                    <a:pt x="194" y="109"/>
                  </a:moveTo>
                  <a:cubicBezTo>
                    <a:pt x="193" y="110"/>
                    <a:pt x="193" y="111"/>
                    <a:pt x="192" y="111"/>
                  </a:cubicBezTo>
                  <a:cubicBezTo>
                    <a:pt x="219" y="128"/>
                    <a:pt x="245" y="144"/>
                    <a:pt x="272" y="160"/>
                  </a:cubicBezTo>
                  <a:cubicBezTo>
                    <a:pt x="272" y="159"/>
                    <a:pt x="273" y="159"/>
                    <a:pt x="273" y="158"/>
                  </a:cubicBezTo>
                  <a:cubicBezTo>
                    <a:pt x="247" y="141"/>
                    <a:pt x="220" y="125"/>
                    <a:pt x="194" y="109"/>
                  </a:cubicBezTo>
                  <a:close/>
                  <a:moveTo>
                    <a:pt x="259" y="84"/>
                  </a:moveTo>
                  <a:cubicBezTo>
                    <a:pt x="260" y="84"/>
                    <a:pt x="260" y="83"/>
                    <a:pt x="260" y="83"/>
                  </a:cubicBezTo>
                  <a:cubicBezTo>
                    <a:pt x="239" y="69"/>
                    <a:pt x="218" y="56"/>
                    <a:pt x="197" y="43"/>
                  </a:cubicBezTo>
                  <a:cubicBezTo>
                    <a:pt x="196" y="44"/>
                    <a:pt x="195" y="45"/>
                    <a:pt x="194" y="46"/>
                  </a:cubicBezTo>
                  <a:cubicBezTo>
                    <a:pt x="216" y="60"/>
                    <a:pt x="238" y="72"/>
                    <a:pt x="259" y="84"/>
                  </a:cubicBezTo>
                  <a:close/>
                  <a:moveTo>
                    <a:pt x="172" y="255"/>
                  </a:moveTo>
                  <a:cubicBezTo>
                    <a:pt x="173" y="254"/>
                    <a:pt x="174" y="253"/>
                    <a:pt x="174" y="252"/>
                  </a:cubicBezTo>
                  <a:cubicBezTo>
                    <a:pt x="155" y="241"/>
                    <a:pt x="136" y="230"/>
                    <a:pt x="116" y="219"/>
                  </a:cubicBezTo>
                  <a:cubicBezTo>
                    <a:pt x="116" y="220"/>
                    <a:pt x="115" y="221"/>
                    <a:pt x="115" y="222"/>
                  </a:cubicBezTo>
                  <a:cubicBezTo>
                    <a:pt x="135" y="232"/>
                    <a:pt x="152" y="247"/>
                    <a:pt x="172" y="255"/>
                  </a:cubicBezTo>
                  <a:close/>
                  <a:moveTo>
                    <a:pt x="307" y="56"/>
                  </a:moveTo>
                  <a:cubicBezTo>
                    <a:pt x="307" y="57"/>
                    <a:pt x="306" y="57"/>
                    <a:pt x="306" y="58"/>
                  </a:cubicBezTo>
                  <a:cubicBezTo>
                    <a:pt x="325" y="70"/>
                    <a:pt x="345" y="82"/>
                    <a:pt x="364" y="94"/>
                  </a:cubicBezTo>
                  <a:cubicBezTo>
                    <a:pt x="365" y="93"/>
                    <a:pt x="366" y="92"/>
                    <a:pt x="366" y="91"/>
                  </a:cubicBezTo>
                  <a:cubicBezTo>
                    <a:pt x="347" y="79"/>
                    <a:pt x="327" y="68"/>
                    <a:pt x="307" y="56"/>
                  </a:cubicBezTo>
                  <a:close/>
                  <a:moveTo>
                    <a:pt x="415" y="175"/>
                  </a:moveTo>
                  <a:cubicBezTo>
                    <a:pt x="416" y="174"/>
                    <a:pt x="417" y="173"/>
                    <a:pt x="418" y="172"/>
                  </a:cubicBezTo>
                  <a:cubicBezTo>
                    <a:pt x="402" y="161"/>
                    <a:pt x="384" y="153"/>
                    <a:pt x="368" y="143"/>
                  </a:cubicBezTo>
                  <a:cubicBezTo>
                    <a:pt x="367" y="143"/>
                    <a:pt x="367" y="144"/>
                    <a:pt x="366" y="145"/>
                  </a:cubicBezTo>
                  <a:cubicBezTo>
                    <a:pt x="383" y="155"/>
                    <a:pt x="399" y="165"/>
                    <a:pt x="415" y="175"/>
                  </a:cubicBezTo>
                  <a:close/>
                  <a:moveTo>
                    <a:pt x="163" y="223"/>
                  </a:moveTo>
                  <a:cubicBezTo>
                    <a:pt x="162" y="223"/>
                    <a:pt x="162" y="224"/>
                    <a:pt x="161" y="225"/>
                  </a:cubicBezTo>
                  <a:cubicBezTo>
                    <a:pt x="178" y="235"/>
                    <a:pt x="195" y="245"/>
                    <a:pt x="212" y="256"/>
                  </a:cubicBezTo>
                  <a:cubicBezTo>
                    <a:pt x="213" y="255"/>
                    <a:pt x="214" y="253"/>
                    <a:pt x="214" y="252"/>
                  </a:cubicBezTo>
                  <a:cubicBezTo>
                    <a:pt x="197" y="242"/>
                    <a:pt x="180" y="232"/>
                    <a:pt x="163" y="223"/>
                  </a:cubicBezTo>
                  <a:close/>
                  <a:moveTo>
                    <a:pt x="81" y="207"/>
                  </a:moveTo>
                  <a:cubicBezTo>
                    <a:pt x="82" y="206"/>
                    <a:pt x="82" y="205"/>
                    <a:pt x="82" y="204"/>
                  </a:cubicBezTo>
                  <a:cubicBezTo>
                    <a:pt x="65" y="194"/>
                    <a:pt x="48" y="183"/>
                    <a:pt x="31" y="173"/>
                  </a:cubicBezTo>
                  <a:cubicBezTo>
                    <a:pt x="31" y="174"/>
                    <a:pt x="30" y="175"/>
                    <a:pt x="29" y="176"/>
                  </a:cubicBezTo>
                  <a:cubicBezTo>
                    <a:pt x="47" y="186"/>
                    <a:pt x="64" y="196"/>
                    <a:pt x="81" y="207"/>
                  </a:cubicBezTo>
                  <a:close/>
                  <a:moveTo>
                    <a:pt x="117" y="254"/>
                  </a:moveTo>
                  <a:cubicBezTo>
                    <a:pt x="118" y="253"/>
                    <a:pt x="118" y="252"/>
                    <a:pt x="119" y="251"/>
                  </a:cubicBezTo>
                  <a:cubicBezTo>
                    <a:pt x="103" y="241"/>
                    <a:pt x="86" y="232"/>
                    <a:pt x="70" y="223"/>
                  </a:cubicBezTo>
                  <a:cubicBezTo>
                    <a:pt x="70" y="223"/>
                    <a:pt x="69" y="224"/>
                    <a:pt x="69" y="225"/>
                  </a:cubicBezTo>
                  <a:cubicBezTo>
                    <a:pt x="85" y="235"/>
                    <a:pt x="101" y="244"/>
                    <a:pt x="117" y="254"/>
                  </a:cubicBezTo>
                  <a:close/>
                  <a:moveTo>
                    <a:pt x="8" y="192"/>
                  </a:moveTo>
                  <a:cubicBezTo>
                    <a:pt x="10" y="199"/>
                    <a:pt x="38" y="215"/>
                    <a:pt x="50" y="217"/>
                  </a:cubicBezTo>
                  <a:cubicBezTo>
                    <a:pt x="36" y="208"/>
                    <a:pt x="23" y="200"/>
                    <a:pt x="8" y="192"/>
                  </a:cubicBezTo>
                  <a:close/>
                  <a:moveTo>
                    <a:pt x="259" y="228"/>
                  </a:moveTo>
                  <a:cubicBezTo>
                    <a:pt x="259" y="228"/>
                    <a:pt x="258" y="229"/>
                    <a:pt x="258" y="230"/>
                  </a:cubicBezTo>
                  <a:cubicBezTo>
                    <a:pt x="271" y="238"/>
                    <a:pt x="285" y="247"/>
                    <a:pt x="299" y="255"/>
                  </a:cubicBezTo>
                  <a:cubicBezTo>
                    <a:pt x="299" y="254"/>
                    <a:pt x="300" y="253"/>
                    <a:pt x="300" y="252"/>
                  </a:cubicBezTo>
                  <a:cubicBezTo>
                    <a:pt x="287" y="244"/>
                    <a:pt x="273" y="236"/>
                    <a:pt x="259" y="228"/>
                  </a:cubicBezTo>
                  <a:close/>
                  <a:moveTo>
                    <a:pt x="349" y="47"/>
                  </a:moveTo>
                  <a:cubicBezTo>
                    <a:pt x="350" y="46"/>
                    <a:pt x="350" y="45"/>
                    <a:pt x="351" y="44"/>
                  </a:cubicBezTo>
                  <a:cubicBezTo>
                    <a:pt x="340" y="36"/>
                    <a:pt x="327" y="30"/>
                    <a:pt x="315" y="25"/>
                  </a:cubicBezTo>
                  <a:cubicBezTo>
                    <a:pt x="326" y="33"/>
                    <a:pt x="338" y="40"/>
                    <a:pt x="349" y="47"/>
                  </a:cubicBezTo>
                  <a:close/>
                  <a:moveTo>
                    <a:pt x="100" y="112"/>
                  </a:moveTo>
                  <a:cubicBezTo>
                    <a:pt x="100" y="111"/>
                    <a:pt x="101" y="111"/>
                    <a:pt x="101" y="110"/>
                  </a:cubicBezTo>
                  <a:cubicBezTo>
                    <a:pt x="88" y="102"/>
                    <a:pt x="74" y="94"/>
                    <a:pt x="61" y="86"/>
                  </a:cubicBezTo>
                  <a:cubicBezTo>
                    <a:pt x="60" y="87"/>
                    <a:pt x="60" y="88"/>
                    <a:pt x="59" y="89"/>
                  </a:cubicBezTo>
                  <a:cubicBezTo>
                    <a:pt x="73" y="96"/>
                    <a:pt x="86" y="104"/>
                    <a:pt x="100" y="112"/>
                  </a:cubicBezTo>
                  <a:close/>
                  <a:moveTo>
                    <a:pt x="70" y="233"/>
                  </a:moveTo>
                  <a:cubicBezTo>
                    <a:pt x="70" y="234"/>
                    <a:pt x="69" y="235"/>
                    <a:pt x="69" y="235"/>
                  </a:cubicBezTo>
                  <a:cubicBezTo>
                    <a:pt x="80" y="241"/>
                    <a:pt x="88" y="251"/>
                    <a:pt x="102" y="251"/>
                  </a:cubicBezTo>
                  <a:cubicBezTo>
                    <a:pt x="92" y="245"/>
                    <a:pt x="81" y="239"/>
                    <a:pt x="70" y="233"/>
                  </a:cubicBezTo>
                  <a:close/>
                  <a:moveTo>
                    <a:pt x="106" y="100"/>
                  </a:moveTo>
                  <a:cubicBezTo>
                    <a:pt x="94" y="88"/>
                    <a:pt x="75" y="77"/>
                    <a:pt x="70" y="79"/>
                  </a:cubicBezTo>
                  <a:cubicBezTo>
                    <a:pt x="82" y="86"/>
                    <a:pt x="94" y="93"/>
                    <a:pt x="106" y="100"/>
                  </a:cubicBezTo>
                  <a:close/>
                  <a:moveTo>
                    <a:pt x="41" y="169"/>
                  </a:moveTo>
                  <a:cubicBezTo>
                    <a:pt x="41" y="170"/>
                    <a:pt x="40" y="172"/>
                    <a:pt x="39" y="173"/>
                  </a:cubicBezTo>
                  <a:cubicBezTo>
                    <a:pt x="50" y="179"/>
                    <a:pt x="61" y="185"/>
                    <a:pt x="72" y="191"/>
                  </a:cubicBezTo>
                  <a:cubicBezTo>
                    <a:pt x="73" y="190"/>
                    <a:pt x="73" y="190"/>
                    <a:pt x="74" y="189"/>
                  </a:cubicBezTo>
                  <a:cubicBezTo>
                    <a:pt x="63" y="182"/>
                    <a:pt x="52" y="176"/>
                    <a:pt x="41" y="169"/>
                  </a:cubicBezTo>
                  <a:close/>
                  <a:moveTo>
                    <a:pt x="44" y="162"/>
                  </a:moveTo>
                  <a:cubicBezTo>
                    <a:pt x="43" y="163"/>
                    <a:pt x="43" y="164"/>
                    <a:pt x="42" y="165"/>
                  </a:cubicBezTo>
                  <a:cubicBezTo>
                    <a:pt x="52" y="173"/>
                    <a:pt x="63" y="178"/>
                    <a:pt x="75" y="182"/>
                  </a:cubicBezTo>
                  <a:cubicBezTo>
                    <a:pt x="65" y="176"/>
                    <a:pt x="54" y="169"/>
                    <a:pt x="44" y="162"/>
                  </a:cubicBezTo>
                  <a:close/>
                  <a:moveTo>
                    <a:pt x="331" y="87"/>
                  </a:moveTo>
                  <a:cubicBezTo>
                    <a:pt x="330" y="87"/>
                    <a:pt x="330" y="88"/>
                    <a:pt x="330" y="89"/>
                  </a:cubicBezTo>
                  <a:cubicBezTo>
                    <a:pt x="341" y="96"/>
                    <a:pt x="353" y="104"/>
                    <a:pt x="365" y="111"/>
                  </a:cubicBezTo>
                  <a:cubicBezTo>
                    <a:pt x="366" y="110"/>
                    <a:pt x="366" y="109"/>
                    <a:pt x="367" y="109"/>
                  </a:cubicBezTo>
                  <a:cubicBezTo>
                    <a:pt x="355" y="101"/>
                    <a:pt x="343" y="94"/>
                    <a:pt x="331" y="87"/>
                  </a:cubicBezTo>
                  <a:close/>
                  <a:moveTo>
                    <a:pt x="30" y="230"/>
                  </a:moveTo>
                  <a:cubicBezTo>
                    <a:pt x="22" y="225"/>
                    <a:pt x="14" y="220"/>
                    <a:pt x="5" y="215"/>
                  </a:cubicBezTo>
                  <a:cubicBezTo>
                    <a:pt x="5" y="221"/>
                    <a:pt x="13" y="227"/>
                    <a:pt x="30" y="230"/>
                  </a:cubicBezTo>
                  <a:close/>
                  <a:moveTo>
                    <a:pt x="357" y="60"/>
                  </a:moveTo>
                  <a:cubicBezTo>
                    <a:pt x="357" y="59"/>
                    <a:pt x="358" y="58"/>
                    <a:pt x="358" y="57"/>
                  </a:cubicBezTo>
                  <a:cubicBezTo>
                    <a:pt x="349" y="50"/>
                    <a:pt x="338" y="45"/>
                    <a:pt x="327" y="39"/>
                  </a:cubicBezTo>
                  <a:cubicBezTo>
                    <a:pt x="327" y="40"/>
                    <a:pt x="327" y="40"/>
                    <a:pt x="326" y="41"/>
                  </a:cubicBezTo>
                  <a:cubicBezTo>
                    <a:pt x="336" y="47"/>
                    <a:pt x="347" y="54"/>
                    <a:pt x="357" y="60"/>
                  </a:cubicBezTo>
                  <a:close/>
                  <a:moveTo>
                    <a:pt x="186" y="255"/>
                  </a:moveTo>
                  <a:cubicBezTo>
                    <a:pt x="187" y="254"/>
                    <a:pt x="187" y="253"/>
                    <a:pt x="188" y="252"/>
                  </a:cubicBezTo>
                  <a:cubicBezTo>
                    <a:pt x="178" y="246"/>
                    <a:pt x="167" y="241"/>
                    <a:pt x="157" y="235"/>
                  </a:cubicBezTo>
                  <a:cubicBezTo>
                    <a:pt x="157" y="236"/>
                    <a:pt x="157" y="236"/>
                    <a:pt x="156" y="237"/>
                  </a:cubicBezTo>
                  <a:cubicBezTo>
                    <a:pt x="166" y="243"/>
                    <a:pt x="176" y="249"/>
                    <a:pt x="186" y="255"/>
                  </a:cubicBezTo>
                  <a:close/>
                  <a:moveTo>
                    <a:pt x="228" y="15"/>
                  </a:moveTo>
                  <a:cubicBezTo>
                    <a:pt x="228" y="16"/>
                    <a:pt x="227" y="16"/>
                    <a:pt x="227" y="17"/>
                  </a:cubicBezTo>
                  <a:cubicBezTo>
                    <a:pt x="236" y="22"/>
                    <a:pt x="244" y="27"/>
                    <a:pt x="253" y="32"/>
                  </a:cubicBezTo>
                  <a:cubicBezTo>
                    <a:pt x="253" y="31"/>
                    <a:pt x="254" y="30"/>
                    <a:pt x="254" y="29"/>
                  </a:cubicBezTo>
                  <a:cubicBezTo>
                    <a:pt x="245" y="25"/>
                    <a:pt x="238" y="17"/>
                    <a:pt x="228" y="15"/>
                  </a:cubicBezTo>
                  <a:close/>
                  <a:moveTo>
                    <a:pt x="423" y="222"/>
                  </a:moveTo>
                  <a:cubicBezTo>
                    <a:pt x="423" y="221"/>
                    <a:pt x="424" y="220"/>
                    <a:pt x="425" y="219"/>
                  </a:cubicBezTo>
                  <a:cubicBezTo>
                    <a:pt x="416" y="215"/>
                    <a:pt x="408" y="210"/>
                    <a:pt x="400" y="206"/>
                  </a:cubicBezTo>
                  <a:cubicBezTo>
                    <a:pt x="399" y="206"/>
                    <a:pt x="399" y="207"/>
                    <a:pt x="399" y="208"/>
                  </a:cubicBezTo>
                  <a:cubicBezTo>
                    <a:pt x="407" y="213"/>
                    <a:pt x="415" y="217"/>
                    <a:pt x="423" y="222"/>
                  </a:cubicBezTo>
                  <a:close/>
                  <a:moveTo>
                    <a:pt x="338" y="99"/>
                  </a:moveTo>
                  <a:cubicBezTo>
                    <a:pt x="338" y="100"/>
                    <a:pt x="337" y="101"/>
                    <a:pt x="337" y="101"/>
                  </a:cubicBezTo>
                  <a:cubicBezTo>
                    <a:pt x="345" y="107"/>
                    <a:pt x="354" y="112"/>
                    <a:pt x="363" y="117"/>
                  </a:cubicBezTo>
                  <a:cubicBezTo>
                    <a:pt x="363" y="116"/>
                    <a:pt x="364" y="115"/>
                    <a:pt x="364" y="114"/>
                  </a:cubicBezTo>
                  <a:cubicBezTo>
                    <a:pt x="355" y="109"/>
                    <a:pt x="347" y="104"/>
                    <a:pt x="338" y="99"/>
                  </a:cubicBezTo>
                  <a:close/>
                  <a:moveTo>
                    <a:pt x="225" y="327"/>
                  </a:moveTo>
                  <a:cubicBezTo>
                    <a:pt x="224" y="327"/>
                    <a:pt x="224" y="327"/>
                    <a:pt x="224" y="327"/>
                  </a:cubicBezTo>
                  <a:cubicBezTo>
                    <a:pt x="225" y="327"/>
                    <a:pt x="225" y="327"/>
                    <a:pt x="225" y="3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0" name="chenying0907 36"/>
            <p:cNvSpPr/>
            <p:nvPr/>
          </p:nvSpPr>
          <p:spPr bwMode="auto">
            <a:xfrm>
              <a:off x="3717718" y="1741348"/>
              <a:ext cx="86425" cy="110432"/>
            </a:xfrm>
            <a:custGeom>
              <a:avLst/>
              <a:gdLst>
                <a:gd name="T0" fmla="*/ 27 w 27"/>
                <a:gd name="T1" fmla="*/ 9 h 34"/>
                <a:gd name="T2" fmla="*/ 21 w 27"/>
                <a:gd name="T3" fmla="*/ 1 h 34"/>
                <a:gd name="T4" fmla="*/ 8 w 27"/>
                <a:gd name="T5" fmla="*/ 2 h 34"/>
                <a:gd name="T6" fmla="*/ 3 w 27"/>
                <a:gd name="T7" fmla="*/ 25 h 34"/>
                <a:gd name="T8" fmla="*/ 20 w 27"/>
                <a:gd name="T9" fmla="*/ 27 h 34"/>
                <a:gd name="T10" fmla="*/ 27 w 27"/>
                <a:gd name="T11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4">
                  <a:moveTo>
                    <a:pt x="27" y="9"/>
                  </a:moveTo>
                  <a:cubicBezTo>
                    <a:pt x="25" y="5"/>
                    <a:pt x="23" y="2"/>
                    <a:pt x="21" y="1"/>
                  </a:cubicBezTo>
                  <a:cubicBezTo>
                    <a:pt x="17" y="0"/>
                    <a:pt x="11" y="0"/>
                    <a:pt x="8" y="2"/>
                  </a:cubicBezTo>
                  <a:cubicBezTo>
                    <a:pt x="2" y="6"/>
                    <a:pt x="0" y="18"/>
                    <a:pt x="3" y="25"/>
                  </a:cubicBezTo>
                  <a:cubicBezTo>
                    <a:pt x="7" y="33"/>
                    <a:pt x="15" y="34"/>
                    <a:pt x="20" y="27"/>
                  </a:cubicBezTo>
                  <a:cubicBezTo>
                    <a:pt x="23" y="22"/>
                    <a:pt x="25" y="16"/>
                    <a:pt x="27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1" name="chenying0907 37"/>
            <p:cNvSpPr/>
            <p:nvPr/>
          </p:nvSpPr>
          <p:spPr bwMode="auto">
            <a:xfrm>
              <a:off x="4754821" y="1832575"/>
              <a:ext cx="79224" cy="108032"/>
            </a:xfrm>
            <a:custGeom>
              <a:avLst/>
              <a:gdLst>
                <a:gd name="T0" fmla="*/ 23 w 24"/>
                <a:gd name="T1" fmla="*/ 10 h 33"/>
                <a:gd name="T2" fmla="*/ 14 w 24"/>
                <a:gd name="T3" fmla="*/ 1 h 33"/>
                <a:gd name="T4" fmla="*/ 1 w 24"/>
                <a:gd name="T5" fmla="*/ 15 h 33"/>
                <a:gd name="T6" fmla="*/ 11 w 24"/>
                <a:gd name="T7" fmla="*/ 33 h 33"/>
                <a:gd name="T8" fmla="*/ 23 w 24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3">
                  <a:moveTo>
                    <a:pt x="23" y="10"/>
                  </a:moveTo>
                  <a:cubicBezTo>
                    <a:pt x="24" y="3"/>
                    <a:pt x="22" y="2"/>
                    <a:pt x="14" y="1"/>
                  </a:cubicBezTo>
                  <a:cubicBezTo>
                    <a:pt x="7" y="0"/>
                    <a:pt x="1" y="7"/>
                    <a:pt x="1" y="15"/>
                  </a:cubicBezTo>
                  <a:cubicBezTo>
                    <a:pt x="0" y="24"/>
                    <a:pt x="5" y="33"/>
                    <a:pt x="11" y="33"/>
                  </a:cubicBezTo>
                  <a:cubicBezTo>
                    <a:pt x="18" y="33"/>
                    <a:pt x="22" y="25"/>
                    <a:pt x="23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2" name="chenying0907 38"/>
            <p:cNvSpPr/>
            <p:nvPr/>
          </p:nvSpPr>
          <p:spPr bwMode="auto">
            <a:xfrm>
              <a:off x="3813746" y="1986220"/>
              <a:ext cx="84025" cy="105631"/>
            </a:xfrm>
            <a:custGeom>
              <a:avLst/>
              <a:gdLst>
                <a:gd name="T0" fmla="*/ 23 w 26"/>
                <a:gd name="T1" fmla="*/ 13 h 33"/>
                <a:gd name="T2" fmla="*/ 14 w 26"/>
                <a:gd name="T3" fmla="*/ 1 h 33"/>
                <a:gd name="T4" fmla="*/ 0 w 26"/>
                <a:gd name="T5" fmla="*/ 16 h 33"/>
                <a:gd name="T6" fmla="*/ 11 w 26"/>
                <a:gd name="T7" fmla="*/ 33 h 33"/>
                <a:gd name="T8" fmla="*/ 23 w 26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3">
                  <a:moveTo>
                    <a:pt x="23" y="13"/>
                  </a:moveTo>
                  <a:cubicBezTo>
                    <a:pt x="26" y="2"/>
                    <a:pt x="20" y="1"/>
                    <a:pt x="14" y="1"/>
                  </a:cubicBezTo>
                  <a:cubicBezTo>
                    <a:pt x="8" y="0"/>
                    <a:pt x="1" y="7"/>
                    <a:pt x="0" y="16"/>
                  </a:cubicBezTo>
                  <a:cubicBezTo>
                    <a:pt x="0" y="24"/>
                    <a:pt x="5" y="32"/>
                    <a:pt x="11" y="33"/>
                  </a:cubicBezTo>
                  <a:cubicBezTo>
                    <a:pt x="18" y="33"/>
                    <a:pt x="22" y="25"/>
                    <a:pt x="23" y="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3" name="chenying0907 39"/>
            <p:cNvSpPr/>
            <p:nvPr/>
          </p:nvSpPr>
          <p:spPr bwMode="auto">
            <a:xfrm>
              <a:off x="3986597" y="1710140"/>
              <a:ext cx="74423" cy="103231"/>
            </a:xfrm>
            <a:custGeom>
              <a:avLst/>
              <a:gdLst>
                <a:gd name="T0" fmla="*/ 23 w 23"/>
                <a:gd name="T1" fmla="*/ 11 h 32"/>
                <a:gd name="T2" fmla="*/ 12 w 23"/>
                <a:gd name="T3" fmla="*/ 0 h 32"/>
                <a:gd name="T4" fmla="*/ 0 w 23"/>
                <a:gd name="T5" fmla="*/ 16 h 32"/>
                <a:gd name="T6" fmla="*/ 11 w 23"/>
                <a:gd name="T7" fmla="*/ 32 h 32"/>
                <a:gd name="T8" fmla="*/ 23 w 23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23" y="11"/>
                  </a:moveTo>
                  <a:cubicBezTo>
                    <a:pt x="23" y="2"/>
                    <a:pt x="21" y="0"/>
                    <a:pt x="12" y="0"/>
                  </a:cubicBezTo>
                  <a:cubicBezTo>
                    <a:pt x="6" y="0"/>
                    <a:pt x="0" y="8"/>
                    <a:pt x="0" y="16"/>
                  </a:cubicBezTo>
                  <a:cubicBezTo>
                    <a:pt x="0" y="25"/>
                    <a:pt x="5" y="32"/>
                    <a:pt x="11" y="32"/>
                  </a:cubicBezTo>
                  <a:cubicBezTo>
                    <a:pt x="18" y="32"/>
                    <a:pt x="23" y="22"/>
                    <a:pt x="23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</p:grpSp>
      <p:grpSp>
        <p:nvGrpSpPr>
          <p:cNvPr id="54" name="PA_组合 151"/>
          <p:cNvGrpSpPr/>
          <p:nvPr>
            <p:custDataLst>
              <p:tags r:id="rId9"/>
            </p:custDataLst>
          </p:nvPr>
        </p:nvGrpSpPr>
        <p:grpSpPr>
          <a:xfrm>
            <a:off x="7274359" y="4406281"/>
            <a:ext cx="2191619" cy="1832160"/>
            <a:chOff x="6610563" y="773866"/>
            <a:chExt cx="1961374" cy="1639679"/>
          </a:xfrm>
          <a:solidFill>
            <a:srgbClr val="456975"/>
          </a:solidFill>
        </p:grpSpPr>
        <p:sp>
          <p:nvSpPr>
            <p:cNvPr id="55" name="自由: 形状 193"/>
            <p:cNvSpPr/>
            <p:nvPr/>
          </p:nvSpPr>
          <p:spPr bwMode="auto">
            <a:xfrm>
              <a:off x="7060342" y="1167581"/>
              <a:ext cx="1019869" cy="793543"/>
            </a:xfrm>
            <a:custGeom>
              <a:avLst/>
              <a:gdLst>
                <a:gd name="connsiteX0" fmla="*/ 353698 w 674404"/>
                <a:gd name="connsiteY0" fmla="*/ 31287 h 524742"/>
                <a:gd name="connsiteX1" fmla="*/ 284166 w 674404"/>
                <a:gd name="connsiteY1" fmla="*/ 34538 h 524742"/>
                <a:gd name="connsiteX2" fmla="*/ 51879 w 674404"/>
                <a:gd name="connsiteY2" fmla="*/ 201870 h 524742"/>
                <a:gd name="connsiteX3" fmla="*/ 99197 w 674404"/>
                <a:gd name="connsiteY3" fmla="*/ 431413 h 524742"/>
                <a:gd name="connsiteX4" fmla="*/ 307825 w 674404"/>
                <a:gd name="connsiteY4" fmla="*/ 500062 h 524742"/>
                <a:gd name="connsiteX5" fmla="*/ 535810 w 674404"/>
                <a:gd name="connsiteY5" fmla="*/ 444285 h 524742"/>
                <a:gd name="connsiteX6" fmla="*/ 553017 w 674404"/>
                <a:gd name="connsiteY6" fmla="*/ 96751 h 524742"/>
                <a:gd name="connsiteX7" fmla="*/ 353698 w 674404"/>
                <a:gd name="connsiteY7" fmla="*/ 31287 h 524742"/>
                <a:gd name="connsiteX8" fmla="*/ 383232 w 674404"/>
                <a:gd name="connsiteY8" fmla="*/ 0 h 524742"/>
                <a:gd name="connsiteX9" fmla="*/ 383232 w 674404"/>
                <a:gd name="connsiteY9" fmla="*/ 4298 h 524742"/>
                <a:gd name="connsiteX10" fmla="*/ 424076 w 674404"/>
                <a:gd name="connsiteY10" fmla="*/ 4298 h 524742"/>
                <a:gd name="connsiteX11" fmla="*/ 445572 w 674404"/>
                <a:gd name="connsiteY11" fmla="*/ 17192 h 524742"/>
                <a:gd name="connsiteX12" fmla="*/ 456320 w 674404"/>
                <a:gd name="connsiteY12" fmla="*/ 23638 h 524742"/>
                <a:gd name="connsiteX13" fmla="*/ 546606 w 674404"/>
                <a:gd name="connsiteY13" fmla="*/ 55872 h 524742"/>
                <a:gd name="connsiteX14" fmla="*/ 561653 w 674404"/>
                <a:gd name="connsiteY14" fmla="*/ 457723 h 524742"/>
                <a:gd name="connsiteX15" fmla="*/ 359586 w 674404"/>
                <a:gd name="connsiteY15" fmla="*/ 522191 h 524742"/>
                <a:gd name="connsiteX16" fmla="*/ 136023 w 674404"/>
                <a:gd name="connsiteY16" fmla="*/ 492106 h 524742"/>
                <a:gd name="connsiteX17" fmla="*/ 41439 w 674404"/>
                <a:gd name="connsiteY17" fmla="*/ 156872 h 524742"/>
                <a:gd name="connsiteX18" fmla="*/ 265002 w 674404"/>
                <a:gd name="connsiteY18" fmla="*/ 15043 h 524742"/>
                <a:gd name="connsiteX19" fmla="*/ 383232 w 674404"/>
                <a:gd name="connsiteY19" fmla="*/ 0 h 52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4404" h="524742">
                  <a:moveTo>
                    <a:pt x="353698" y="31287"/>
                  </a:moveTo>
                  <a:cubicBezTo>
                    <a:pt x="330543" y="30650"/>
                    <a:pt x="307287" y="31857"/>
                    <a:pt x="284166" y="34538"/>
                  </a:cubicBezTo>
                  <a:cubicBezTo>
                    <a:pt x="180927" y="49555"/>
                    <a:pt x="97046" y="103187"/>
                    <a:pt x="51879" y="201870"/>
                  </a:cubicBezTo>
                  <a:cubicBezTo>
                    <a:pt x="15315" y="279099"/>
                    <a:pt x="34673" y="375636"/>
                    <a:pt x="99197" y="431413"/>
                  </a:cubicBezTo>
                  <a:cubicBezTo>
                    <a:pt x="159419" y="480755"/>
                    <a:pt x="232547" y="500062"/>
                    <a:pt x="307825" y="500062"/>
                  </a:cubicBezTo>
                  <a:cubicBezTo>
                    <a:pt x="387405" y="497917"/>
                    <a:pt x="464834" y="487191"/>
                    <a:pt x="535810" y="444285"/>
                  </a:cubicBezTo>
                  <a:cubicBezTo>
                    <a:pt x="682065" y="358474"/>
                    <a:pt x="667010" y="182562"/>
                    <a:pt x="553017" y="96751"/>
                  </a:cubicBezTo>
                  <a:cubicBezTo>
                    <a:pt x="491719" y="51701"/>
                    <a:pt x="423162" y="33198"/>
                    <a:pt x="353698" y="31287"/>
                  </a:cubicBezTo>
                  <a:close/>
                  <a:moveTo>
                    <a:pt x="383232" y="0"/>
                  </a:moveTo>
                  <a:cubicBezTo>
                    <a:pt x="383232" y="2149"/>
                    <a:pt x="383232" y="2149"/>
                    <a:pt x="383232" y="4298"/>
                  </a:cubicBezTo>
                  <a:cubicBezTo>
                    <a:pt x="396130" y="4298"/>
                    <a:pt x="411178" y="4298"/>
                    <a:pt x="424076" y="4298"/>
                  </a:cubicBezTo>
                  <a:cubicBezTo>
                    <a:pt x="434824" y="4298"/>
                    <a:pt x="443423" y="2149"/>
                    <a:pt x="445572" y="17192"/>
                  </a:cubicBezTo>
                  <a:cubicBezTo>
                    <a:pt x="445572" y="19340"/>
                    <a:pt x="452021" y="21489"/>
                    <a:pt x="456320" y="23638"/>
                  </a:cubicBezTo>
                  <a:cubicBezTo>
                    <a:pt x="486415" y="34383"/>
                    <a:pt x="518660" y="42979"/>
                    <a:pt x="546606" y="55872"/>
                  </a:cubicBezTo>
                  <a:cubicBezTo>
                    <a:pt x="709979" y="143979"/>
                    <a:pt x="718577" y="356723"/>
                    <a:pt x="561653" y="457723"/>
                  </a:cubicBezTo>
                  <a:cubicBezTo>
                    <a:pt x="501463" y="496404"/>
                    <a:pt x="432674" y="515745"/>
                    <a:pt x="359586" y="522191"/>
                  </a:cubicBezTo>
                  <a:cubicBezTo>
                    <a:pt x="284349" y="528638"/>
                    <a:pt x="206962" y="524340"/>
                    <a:pt x="136023" y="492106"/>
                  </a:cubicBezTo>
                  <a:cubicBezTo>
                    <a:pt x="2745" y="431936"/>
                    <a:pt x="-40248" y="279362"/>
                    <a:pt x="41439" y="156872"/>
                  </a:cubicBezTo>
                  <a:cubicBezTo>
                    <a:pt x="95180" y="77362"/>
                    <a:pt x="172567" y="34383"/>
                    <a:pt x="265002" y="15043"/>
                  </a:cubicBezTo>
                  <a:cubicBezTo>
                    <a:pt x="303696" y="8596"/>
                    <a:pt x="342389" y="4298"/>
                    <a:pt x="38323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>
              <a:noAutofit/>
            </a:bodyPr>
            <a:lstStyle/>
            <a:p>
              <a:endParaRPr lang="zh-CN" altLang="en-US" sz="4800"/>
            </a:p>
          </p:txBody>
        </p:sp>
        <p:sp>
          <p:nvSpPr>
            <p:cNvPr id="56" name="chenying0907 20"/>
            <p:cNvSpPr/>
            <p:nvPr/>
          </p:nvSpPr>
          <p:spPr bwMode="auto">
            <a:xfrm>
              <a:off x="7818117" y="1998224"/>
              <a:ext cx="196858" cy="338500"/>
            </a:xfrm>
            <a:custGeom>
              <a:avLst/>
              <a:gdLst>
                <a:gd name="T0" fmla="*/ 12 w 60"/>
                <a:gd name="T1" fmla="*/ 0 h 104"/>
                <a:gd name="T2" fmla="*/ 16 w 60"/>
                <a:gd name="T3" fmla="*/ 4 h 104"/>
                <a:gd name="T4" fmla="*/ 57 w 60"/>
                <a:gd name="T5" fmla="*/ 92 h 104"/>
                <a:gd name="T6" fmla="*/ 55 w 60"/>
                <a:gd name="T7" fmla="*/ 101 h 104"/>
                <a:gd name="T8" fmla="*/ 44 w 60"/>
                <a:gd name="T9" fmla="*/ 99 h 104"/>
                <a:gd name="T10" fmla="*/ 3 w 60"/>
                <a:gd name="T11" fmla="*/ 11 h 104"/>
                <a:gd name="T12" fmla="*/ 12 w 60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04">
                  <a:moveTo>
                    <a:pt x="12" y="0"/>
                  </a:moveTo>
                  <a:cubicBezTo>
                    <a:pt x="13" y="1"/>
                    <a:pt x="15" y="2"/>
                    <a:pt x="16" y="4"/>
                  </a:cubicBezTo>
                  <a:cubicBezTo>
                    <a:pt x="30" y="33"/>
                    <a:pt x="43" y="63"/>
                    <a:pt x="57" y="92"/>
                  </a:cubicBezTo>
                  <a:cubicBezTo>
                    <a:pt x="58" y="96"/>
                    <a:pt x="60" y="99"/>
                    <a:pt x="55" y="101"/>
                  </a:cubicBezTo>
                  <a:cubicBezTo>
                    <a:pt x="50" y="103"/>
                    <a:pt x="46" y="104"/>
                    <a:pt x="44" y="99"/>
                  </a:cubicBezTo>
                  <a:cubicBezTo>
                    <a:pt x="30" y="69"/>
                    <a:pt x="17" y="40"/>
                    <a:pt x="3" y="11"/>
                  </a:cubicBezTo>
                  <a:cubicBezTo>
                    <a:pt x="0" y="4"/>
                    <a:pt x="3" y="0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7" name="chenying0907 22"/>
            <p:cNvSpPr/>
            <p:nvPr/>
          </p:nvSpPr>
          <p:spPr bwMode="auto">
            <a:xfrm>
              <a:off x="8098998" y="1758154"/>
              <a:ext cx="434528" cy="187255"/>
            </a:xfrm>
            <a:custGeom>
              <a:avLst/>
              <a:gdLst>
                <a:gd name="T0" fmla="*/ 0 w 133"/>
                <a:gd name="T1" fmla="*/ 8 h 58"/>
                <a:gd name="T2" fmla="*/ 18 w 133"/>
                <a:gd name="T3" fmla="*/ 4 h 58"/>
                <a:gd name="T4" fmla="*/ 120 w 133"/>
                <a:gd name="T5" fmla="*/ 47 h 58"/>
                <a:gd name="T6" fmla="*/ 133 w 133"/>
                <a:gd name="T7" fmla="*/ 51 h 58"/>
                <a:gd name="T8" fmla="*/ 117 w 133"/>
                <a:gd name="T9" fmla="*/ 56 h 58"/>
                <a:gd name="T10" fmla="*/ 11 w 133"/>
                <a:gd name="T11" fmla="*/ 15 h 58"/>
                <a:gd name="T12" fmla="*/ 0 w 1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8">
                  <a:moveTo>
                    <a:pt x="0" y="8"/>
                  </a:moveTo>
                  <a:cubicBezTo>
                    <a:pt x="6" y="4"/>
                    <a:pt x="11" y="0"/>
                    <a:pt x="18" y="4"/>
                  </a:cubicBezTo>
                  <a:cubicBezTo>
                    <a:pt x="49" y="25"/>
                    <a:pt x="85" y="35"/>
                    <a:pt x="120" y="47"/>
                  </a:cubicBezTo>
                  <a:cubicBezTo>
                    <a:pt x="124" y="48"/>
                    <a:pt x="128" y="49"/>
                    <a:pt x="133" y="51"/>
                  </a:cubicBezTo>
                  <a:cubicBezTo>
                    <a:pt x="128" y="56"/>
                    <a:pt x="123" y="58"/>
                    <a:pt x="117" y="56"/>
                  </a:cubicBezTo>
                  <a:cubicBezTo>
                    <a:pt x="80" y="44"/>
                    <a:pt x="44" y="34"/>
                    <a:pt x="11" y="15"/>
                  </a:cubicBezTo>
                  <a:cubicBezTo>
                    <a:pt x="7" y="13"/>
                    <a:pt x="4" y="11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8" name="chenying0907 23"/>
            <p:cNvSpPr/>
            <p:nvPr/>
          </p:nvSpPr>
          <p:spPr bwMode="auto">
            <a:xfrm>
              <a:off x="7263554" y="2063042"/>
              <a:ext cx="182453" cy="350503"/>
            </a:xfrm>
            <a:custGeom>
              <a:avLst/>
              <a:gdLst>
                <a:gd name="T0" fmla="*/ 0 w 56"/>
                <a:gd name="T1" fmla="*/ 106 h 108"/>
                <a:gd name="T2" fmla="*/ 20 w 56"/>
                <a:gd name="T3" fmla="*/ 45 h 108"/>
                <a:gd name="T4" fmla="*/ 41 w 56"/>
                <a:gd name="T5" fmla="*/ 7 h 108"/>
                <a:gd name="T6" fmla="*/ 56 w 56"/>
                <a:gd name="T7" fmla="*/ 3 h 108"/>
                <a:gd name="T8" fmla="*/ 34 w 56"/>
                <a:gd name="T9" fmla="*/ 45 h 108"/>
                <a:gd name="T10" fmla="*/ 17 w 56"/>
                <a:gd name="T11" fmla="*/ 97 h 108"/>
                <a:gd name="T12" fmla="*/ 0 w 56"/>
                <a:gd name="T1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8">
                  <a:moveTo>
                    <a:pt x="0" y="106"/>
                  </a:moveTo>
                  <a:cubicBezTo>
                    <a:pt x="7" y="85"/>
                    <a:pt x="13" y="64"/>
                    <a:pt x="20" y="45"/>
                  </a:cubicBezTo>
                  <a:cubicBezTo>
                    <a:pt x="26" y="32"/>
                    <a:pt x="34" y="20"/>
                    <a:pt x="41" y="7"/>
                  </a:cubicBezTo>
                  <a:cubicBezTo>
                    <a:pt x="44" y="2"/>
                    <a:pt x="49" y="0"/>
                    <a:pt x="56" y="3"/>
                  </a:cubicBezTo>
                  <a:cubicBezTo>
                    <a:pt x="48" y="17"/>
                    <a:pt x="40" y="30"/>
                    <a:pt x="34" y="45"/>
                  </a:cubicBezTo>
                  <a:cubicBezTo>
                    <a:pt x="27" y="62"/>
                    <a:pt x="22" y="79"/>
                    <a:pt x="17" y="97"/>
                  </a:cubicBezTo>
                  <a:cubicBezTo>
                    <a:pt x="15" y="106"/>
                    <a:pt x="11" y="108"/>
                    <a:pt x="0" y="1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59" name="chenying0907 25"/>
            <p:cNvSpPr/>
            <p:nvPr/>
          </p:nvSpPr>
          <p:spPr bwMode="auto">
            <a:xfrm>
              <a:off x="8137409" y="1407651"/>
              <a:ext cx="434528" cy="112834"/>
            </a:xfrm>
            <a:custGeom>
              <a:avLst/>
              <a:gdLst>
                <a:gd name="T0" fmla="*/ 6 w 133"/>
                <a:gd name="T1" fmla="*/ 35 h 35"/>
                <a:gd name="T2" fmla="*/ 0 w 133"/>
                <a:gd name="T3" fmla="*/ 30 h 35"/>
                <a:gd name="T4" fmla="*/ 8 w 133"/>
                <a:gd name="T5" fmla="*/ 24 h 35"/>
                <a:gd name="T6" fmla="*/ 102 w 133"/>
                <a:gd name="T7" fmla="*/ 5 h 35"/>
                <a:gd name="T8" fmla="*/ 124 w 133"/>
                <a:gd name="T9" fmla="*/ 0 h 35"/>
                <a:gd name="T10" fmla="*/ 133 w 133"/>
                <a:gd name="T11" fmla="*/ 2 h 35"/>
                <a:gd name="T12" fmla="*/ 126 w 133"/>
                <a:gd name="T13" fmla="*/ 9 h 35"/>
                <a:gd name="T14" fmla="*/ 63 w 133"/>
                <a:gd name="T15" fmla="*/ 24 h 35"/>
                <a:gd name="T16" fmla="*/ 6 w 133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35">
                  <a:moveTo>
                    <a:pt x="6" y="35"/>
                  </a:moveTo>
                  <a:cubicBezTo>
                    <a:pt x="5" y="34"/>
                    <a:pt x="2" y="32"/>
                    <a:pt x="0" y="30"/>
                  </a:cubicBezTo>
                  <a:cubicBezTo>
                    <a:pt x="3" y="28"/>
                    <a:pt x="5" y="25"/>
                    <a:pt x="8" y="24"/>
                  </a:cubicBezTo>
                  <a:cubicBezTo>
                    <a:pt x="40" y="18"/>
                    <a:pt x="71" y="12"/>
                    <a:pt x="102" y="5"/>
                  </a:cubicBezTo>
                  <a:cubicBezTo>
                    <a:pt x="110" y="4"/>
                    <a:pt x="117" y="1"/>
                    <a:pt x="124" y="0"/>
                  </a:cubicBezTo>
                  <a:cubicBezTo>
                    <a:pt x="127" y="0"/>
                    <a:pt x="130" y="2"/>
                    <a:pt x="133" y="2"/>
                  </a:cubicBezTo>
                  <a:cubicBezTo>
                    <a:pt x="131" y="5"/>
                    <a:pt x="129" y="8"/>
                    <a:pt x="126" y="9"/>
                  </a:cubicBezTo>
                  <a:cubicBezTo>
                    <a:pt x="105" y="14"/>
                    <a:pt x="84" y="19"/>
                    <a:pt x="63" y="24"/>
                  </a:cubicBezTo>
                  <a:cubicBezTo>
                    <a:pt x="44" y="28"/>
                    <a:pt x="26" y="31"/>
                    <a:pt x="6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0" name="chenying0907 26"/>
            <p:cNvSpPr/>
            <p:nvPr/>
          </p:nvSpPr>
          <p:spPr bwMode="auto">
            <a:xfrm>
              <a:off x="7621259" y="773866"/>
              <a:ext cx="96028" cy="321694"/>
            </a:xfrm>
            <a:custGeom>
              <a:avLst/>
              <a:gdLst>
                <a:gd name="T0" fmla="*/ 0 w 30"/>
                <a:gd name="T1" fmla="*/ 98 h 99"/>
                <a:gd name="T2" fmla="*/ 10 w 30"/>
                <a:gd name="T3" fmla="*/ 44 h 99"/>
                <a:gd name="T4" fmla="*/ 15 w 30"/>
                <a:gd name="T5" fmla="*/ 11 h 99"/>
                <a:gd name="T6" fmla="*/ 30 w 30"/>
                <a:gd name="T7" fmla="*/ 2 h 99"/>
                <a:gd name="T8" fmla="*/ 25 w 30"/>
                <a:gd name="T9" fmla="*/ 32 h 99"/>
                <a:gd name="T10" fmla="*/ 15 w 30"/>
                <a:gd name="T11" fmla="*/ 90 h 99"/>
                <a:gd name="T12" fmla="*/ 0 w 30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9">
                  <a:moveTo>
                    <a:pt x="0" y="98"/>
                  </a:moveTo>
                  <a:cubicBezTo>
                    <a:pt x="4" y="79"/>
                    <a:pt x="6" y="62"/>
                    <a:pt x="10" y="44"/>
                  </a:cubicBezTo>
                  <a:cubicBezTo>
                    <a:pt x="11" y="33"/>
                    <a:pt x="14" y="23"/>
                    <a:pt x="15" y="11"/>
                  </a:cubicBezTo>
                  <a:cubicBezTo>
                    <a:pt x="16" y="3"/>
                    <a:pt x="20" y="0"/>
                    <a:pt x="30" y="2"/>
                  </a:cubicBezTo>
                  <a:cubicBezTo>
                    <a:pt x="28" y="12"/>
                    <a:pt x="27" y="22"/>
                    <a:pt x="25" y="32"/>
                  </a:cubicBezTo>
                  <a:cubicBezTo>
                    <a:pt x="22" y="51"/>
                    <a:pt x="19" y="71"/>
                    <a:pt x="15" y="90"/>
                  </a:cubicBezTo>
                  <a:cubicBezTo>
                    <a:pt x="14" y="99"/>
                    <a:pt x="8" y="98"/>
                    <a:pt x="0" y="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1" name="chenying0907 27"/>
            <p:cNvSpPr/>
            <p:nvPr/>
          </p:nvSpPr>
          <p:spPr bwMode="auto">
            <a:xfrm>
              <a:off x="6610563" y="1323626"/>
              <a:ext cx="393715" cy="115234"/>
            </a:xfrm>
            <a:custGeom>
              <a:avLst/>
              <a:gdLst>
                <a:gd name="T0" fmla="*/ 0 w 121"/>
                <a:gd name="T1" fmla="*/ 4 h 36"/>
                <a:gd name="T2" fmla="*/ 18 w 121"/>
                <a:gd name="T3" fmla="*/ 1 h 36"/>
                <a:gd name="T4" fmla="*/ 116 w 121"/>
                <a:gd name="T5" fmla="*/ 27 h 36"/>
                <a:gd name="T6" fmla="*/ 121 w 121"/>
                <a:gd name="T7" fmla="*/ 29 h 36"/>
                <a:gd name="T8" fmla="*/ 121 w 121"/>
                <a:gd name="T9" fmla="*/ 32 h 36"/>
                <a:gd name="T10" fmla="*/ 103 w 121"/>
                <a:gd name="T11" fmla="*/ 35 h 36"/>
                <a:gd name="T12" fmla="*/ 3 w 121"/>
                <a:gd name="T13" fmla="*/ 7 h 36"/>
                <a:gd name="T14" fmla="*/ 0 w 121"/>
                <a:gd name="T15" fmla="*/ 6 h 36"/>
                <a:gd name="T16" fmla="*/ 0 w 121"/>
                <a:gd name="T1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6">
                  <a:moveTo>
                    <a:pt x="0" y="4"/>
                  </a:moveTo>
                  <a:cubicBezTo>
                    <a:pt x="6" y="3"/>
                    <a:pt x="13" y="0"/>
                    <a:pt x="18" y="1"/>
                  </a:cubicBezTo>
                  <a:cubicBezTo>
                    <a:pt x="51" y="9"/>
                    <a:pt x="84" y="18"/>
                    <a:pt x="116" y="27"/>
                  </a:cubicBezTo>
                  <a:cubicBezTo>
                    <a:pt x="118" y="28"/>
                    <a:pt x="119" y="29"/>
                    <a:pt x="121" y="29"/>
                  </a:cubicBezTo>
                  <a:cubicBezTo>
                    <a:pt x="121" y="30"/>
                    <a:pt x="121" y="31"/>
                    <a:pt x="121" y="32"/>
                  </a:cubicBezTo>
                  <a:cubicBezTo>
                    <a:pt x="115" y="33"/>
                    <a:pt x="108" y="36"/>
                    <a:pt x="103" y="35"/>
                  </a:cubicBezTo>
                  <a:cubicBezTo>
                    <a:pt x="70" y="22"/>
                    <a:pt x="37" y="14"/>
                    <a:pt x="3" y="7"/>
                  </a:cubicBezTo>
                  <a:cubicBezTo>
                    <a:pt x="2" y="7"/>
                    <a:pt x="1" y="7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2" name="chenying0907 28"/>
            <p:cNvSpPr/>
            <p:nvPr/>
          </p:nvSpPr>
          <p:spPr bwMode="auto">
            <a:xfrm>
              <a:off x="7112311" y="836284"/>
              <a:ext cx="156046" cy="302488"/>
            </a:xfrm>
            <a:custGeom>
              <a:avLst/>
              <a:gdLst>
                <a:gd name="T0" fmla="*/ 0 w 48"/>
                <a:gd name="T1" fmla="*/ 6 h 93"/>
                <a:gd name="T2" fmla="*/ 15 w 48"/>
                <a:gd name="T3" fmla="*/ 9 h 93"/>
                <a:gd name="T4" fmla="*/ 44 w 48"/>
                <a:gd name="T5" fmla="*/ 81 h 93"/>
                <a:gd name="T6" fmla="*/ 42 w 48"/>
                <a:gd name="T7" fmla="*/ 90 h 93"/>
                <a:gd name="T8" fmla="*/ 32 w 48"/>
                <a:gd name="T9" fmla="*/ 85 h 93"/>
                <a:gd name="T10" fmla="*/ 0 w 48"/>
                <a:gd name="T11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93">
                  <a:moveTo>
                    <a:pt x="0" y="6"/>
                  </a:moveTo>
                  <a:cubicBezTo>
                    <a:pt x="9" y="0"/>
                    <a:pt x="11" y="1"/>
                    <a:pt x="15" y="9"/>
                  </a:cubicBezTo>
                  <a:cubicBezTo>
                    <a:pt x="25" y="33"/>
                    <a:pt x="34" y="57"/>
                    <a:pt x="44" y="81"/>
                  </a:cubicBezTo>
                  <a:cubicBezTo>
                    <a:pt x="46" y="84"/>
                    <a:pt x="48" y="88"/>
                    <a:pt x="42" y="90"/>
                  </a:cubicBezTo>
                  <a:cubicBezTo>
                    <a:pt x="37" y="93"/>
                    <a:pt x="34" y="90"/>
                    <a:pt x="32" y="85"/>
                  </a:cubicBezTo>
                  <a:cubicBezTo>
                    <a:pt x="22" y="59"/>
                    <a:pt x="11" y="33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3" name="chenying0907 29"/>
            <p:cNvSpPr/>
            <p:nvPr/>
          </p:nvSpPr>
          <p:spPr bwMode="auto">
            <a:xfrm>
              <a:off x="8062988" y="977925"/>
              <a:ext cx="232869" cy="208862"/>
            </a:xfrm>
            <a:custGeom>
              <a:avLst/>
              <a:gdLst>
                <a:gd name="T0" fmla="*/ 8 w 71"/>
                <a:gd name="T1" fmla="*/ 64 h 64"/>
                <a:gd name="T2" fmla="*/ 1 w 71"/>
                <a:gd name="T3" fmla="*/ 60 h 64"/>
                <a:gd name="T4" fmla="*/ 3 w 71"/>
                <a:gd name="T5" fmla="*/ 54 h 64"/>
                <a:gd name="T6" fmla="*/ 56 w 71"/>
                <a:gd name="T7" fmla="*/ 3 h 64"/>
                <a:gd name="T8" fmla="*/ 63 w 71"/>
                <a:gd name="T9" fmla="*/ 0 h 64"/>
                <a:gd name="T10" fmla="*/ 70 w 71"/>
                <a:gd name="T11" fmla="*/ 4 h 64"/>
                <a:gd name="T12" fmla="*/ 67 w 71"/>
                <a:gd name="T13" fmla="*/ 10 h 64"/>
                <a:gd name="T14" fmla="*/ 16 w 71"/>
                <a:gd name="T15" fmla="*/ 60 h 64"/>
                <a:gd name="T16" fmla="*/ 8 w 71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4">
                  <a:moveTo>
                    <a:pt x="8" y="64"/>
                  </a:moveTo>
                  <a:cubicBezTo>
                    <a:pt x="5" y="63"/>
                    <a:pt x="1" y="62"/>
                    <a:pt x="1" y="60"/>
                  </a:cubicBezTo>
                  <a:cubicBezTo>
                    <a:pt x="0" y="59"/>
                    <a:pt x="2" y="55"/>
                    <a:pt x="3" y="54"/>
                  </a:cubicBezTo>
                  <a:cubicBezTo>
                    <a:pt x="21" y="37"/>
                    <a:pt x="38" y="20"/>
                    <a:pt x="56" y="3"/>
                  </a:cubicBezTo>
                  <a:cubicBezTo>
                    <a:pt x="57" y="2"/>
                    <a:pt x="61" y="0"/>
                    <a:pt x="63" y="0"/>
                  </a:cubicBezTo>
                  <a:cubicBezTo>
                    <a:pt x="65" y="0"/>
                    <a:pt x="69" y="2"/>
                    <a:pt x="70" y="4"/>
                  </a:cubicBezTo>
                  <a:cubicBezTo>
                    <a:pt x="71" y="5"/>
                    <a:pt x="69" y="9"/>
                    <a:pt x="67" y="10"/>
                  </a:cubicBezTo>
                  <a:cubicBezTo>
                    <a:pt x="50" y="27"/>
                    <a:pt x="33" y="43"/>
                    <a:pt x="16" y="60"/>
                  </a:cubicBezTo>
                  <a:cubicBezTo>
                    <a:pt x="14" y="62"/>
                    <a:pt x="10" y="63"/>
                    <a:pt x="8" y="6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4" name="chenying0907 31"/>
            <p:cNvSpPr/>
            <p:nvPr/>
          </p:nvSpPr>
          <p:spPr bwMode="auto">
            <a:xfrm>
              <a:off x="6725797" y="1868586"/>
              <a:ext cx="300088" cy="175252"/>
            </a:xfrm>
            <a:custGeom>
              <a:avLst/>
              <a:gdLst>
                <a:gd name="T0" fmla="*/ 92 w 92"/>
                <a:gd name="T1" fmla="*/ 1 h 54"/>
                <a:gd name="T2" fmla="*/ 15 w 92"/>
                <a:gd name="T3" fmla="*/ 50 h 54"/>
                <a:gd name="T4" fmla="*/ 0 w 92"/>
                <a:gd name="T5" fmla="*/ 54 h 54"/>
                <a:gd name="T6" fmla="*/ 92 w 92"/>
                <a:gd name="T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4">
                  <a:moveTo>
                    <a:pt x="92" y="1"/>
                  </a:moveTo>
                  <a:cubicBezTo>
                    <a:pt x="66" y="18"/>
                    <a:pt x="41" y="34"/>
                    <a:pt x="15" y="50"/>
                  </a:cubicBezTo>
                  <a:cubicBezTo>
                    <a:pt x="11" y="52"/>
                    <a:pt x="6" y="53"/>
                    <a:pt x="0" y="54"/>
                  </a:cubicBezTo>
                  <a:cubicBezTo>
                    <a:pt x="12" y="38"/>
                    <a:pt x="80" y="0"/>
                    <a:pt x="92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5" name="chenying0907 43"/>
            <p:cNvSpPr/>
            <p:nvPr/>
          </p:nvSpPr>
          <p:spPr bwMode="auto">
            <a:xfrm>
              <a:off x="7337976" y="1333229"/>
              <a:ext cx="81624" cy="160848"/>
            </a:xfrm>
            <a:custGeom>
              <a:avLst/>
              <a:gdLst>
                <a:gd name="T0" fmla="*/ 0 w 25"/>
                <a:gd name="T1" fmla="*/ 31 h 50"/>
                <a:gd name="T2" fmla="*/ 1 w 25"/>
                <a:gd name="T3" fmla="*/ 31 h 50"/>
                <a:gd name="T4" fmla="*/ 2 w 25"/>
                <a:gd name="T5" fmla="*/ 40 h 50"/>
                <a:gd name="T6" fmla="*/ 11 w 25"/>
                <a:gd name="T7" fmla="*/ 49 h 50"/>
                <a:gd name="T8" fmla="*/ 21 w 25"/>
                <a:gd name="T9" fmla="*/ 38 h 50"/>
                <a:gd name="T10" fmla="*/ 24 w 25"/>
                <a:gd name="T11" fmla="*/ 9 h 50"/>
                <a:gd name="T12" fmla="*/ 24 w 25"/>
                <a:gd name="T13" fmla="*/ 2 h 50"/>
                <a:gd name="T14" fmla="*/ 17 w 25"/>
                <a:gd name="T15" fmla="*/ 0 h 50"/>
                <a:gd name="T16" fmla="*/ 7 w 25"/>
                <a:gd name="T17" fmla="*/ 8 h 50"/>
                <a:gd name="T18" fmla="*/ 0 w 25"/>
                <a:gd name="T1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50">
                  <a:moveTo>
                    <a:pt x="0" y="3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2" y="34"/>
                    <a:pt x="2" y="37"/>
                    <a:pt x="2" y="40"/>
                  </a:cubicBezTo>
                  <a:cubicBezTo>
                    <a:pt x="3" y="46"/>
                    <a:pt x="5" y="50"/>
                    <a:pt x="11" y="49"/>
                  </a:cubicBezTo>
                  <a:cubicBezTo>
                    <a:pt x="17" y="48"/>
                    <a:pt x="21" y="46"/>
                    <a:pt x="21" y="38"/>
                  </a:cubicBezTo>
                  <a:cubicBezTo>
                    <a:pt x="21" y="28"/>
                    <a:pt x="23" y="19"/>
                    <a:pt x="24" y="9"/>
                  </a:cubicBezTo>
                  <a:cubicBezTo>
                    <a:pt x="24" y="7"/>
                    <a:pt x="25" y="3"/>
                    <a:pt x="24" y="2"/>
                  </a:cubicBezTo>
                  <a:cubicBezTo>
                    <a:pt x="23" y="0"/>
                    <a:pt x="19" y="0"/>
                    <a:pt x="17" y="0"/>
                  </a:cubicBezTo>
                  <a:cubicBezTo>
                    <a:pt x="13" y="2"/>
                    <a:pt x="9" y="5"/>
                    <a:pt x="7" y="8"/>
                  </a:cubicBezTo>
                  <a:cubicBezTo>
                    <a:pt x="4" y="15"/>
                    <a:pt x="2" y="23"/>
                    <a:pt x="0" y="3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6" name="chenying0907 44"/>
            <p:cNvSpPr/>
            <p:nvPr/>
          </p:nvSpPr>
          <p:spPr bwMode="auto">
            <a:xfrm>
              <a:off x="7707685" y="1335630"/>
              <a:ext cx="81624" cy="153645"/>
            </a:xfrm>
            <a:custGeom>
              <a:avLst/>
              <a:gdLst>
                <a:gd name="T0" fmla="*/ 25 w 25"/>
                <a:gd name="T1" fmla="*/ 2 h 47"/>
                <a:gd name="T2" fmla="*/ 8 w 25"/>
                <a:gd name="T3" fmla="*/ 9 h 47"/>
                <a:gd name="T4" fmla="*/ 1 w 25"/>
                <a:gd name="T5" fmla="*/ 38 h 47"/>
                <a:gd name="T6" fmla="*/ 8 w 25"/>
                <a:gd name="T7" fmla="*/ 46 h 47"/>
                <a:gd name="T8" fmla="*/ 20 w 25"/>
                <a:gd name="T9" fmla="*/ 38 h 47"/>
                <a:gd name="T10" fmla="*/ 25 w 25"/>
                <a:gd name="T11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7">
                  <a:moveTo>
                    <a:pt x="25" y="2"/>
                  </a:moveTo>
                  <a:cubicBezTo>
                    <a:pt x="18" y="0"/>
                    <a:pt x="11" y="2"/>
                    <a:pt x="8" y="9"/>
                  </a:cubicBezTo>
                  <a:cubicBezTo>
                    <a:pt x="4" y="18"/>
                    <a:pt x="3" y="28"/>
                    <a:pt x="1" y="38"/>
                  </a:cubicBezTo>
                  <a:cubicBezTo>
                    <a:pt x="0" y="42"/>
                    <a:pt x="1" y="47"/>
                    <a:pt x="8" y="46"/>
                  </a:cubicBezTo>
                  <a:cubicBezTo>
                    <a:pt x="13" y="46"/>
                    <a:pt x="19" y="45"/>
                    <a:pt x="20" y="38"/>
                  </a:cubicBezTo>
                  <a:cubicBezTo>
                    <a:pt x="21" y="26"/>
                    <a:pt x="23" y="15"/>
                    <a:pt x="25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7" name="chenying0907 52"/>
            <p:cNvSpPr>
              <a:spLocks noEditPoints="1"/>
            </p:cNvSpPr>
            <p:nvPr/>
          </p:nvSpPr>
          <p:spPr bwMode="auto">
            <a:xfrm>
              <a:off x="7241948" y="1554094"/>
              <a:ext cx="619381" cy="307290"/>
            </a:xfrm>
            <a:custGeom>
              <a:avLst/>
              <a:gdLst>
                <a:gd name="T0" fmla="*/ 105 w 190"/>
                <a:gd name="T1" fmla="*/ 76 h 95"/>
                <a:gd name="T2" fmla="*/ 95 w 190"/>
                <a:gd name="T3" fmla="*/ 76 h 95"/>
                <a:gd name="T4" fmla="*/ 46 w 190"/>
                <a:gd name="T5" fmla="*/ 68 h 95"/>
                <a:gd name="T6" fmla="*/ 2 w 190"/>
                <a:gd name="T7" fmla="*/ 25 h 95"/>
                <a:gd name="T8" fmla="*/ 6 w 190"/>
                <a:gd name="T9" fmla="*/ 13 h 95"/>
                <a:gd name="T10" fmla="*/ 20 w 190"/>
                <a:gd name="T11" fmla="*/ 18 h 95"/>
                <a:gd name="T12" fmla="*/ 95 w 190"/>
                <a:gd name="T13" fmla="*/ 64 h 95"/>
                <a:gd name="T14" fmla="*/ 171 w 190"/>
                <a:gd name="T15" fmla="*/ 10 h 95"/>
                <a:gd name="T16" fmla="*/ 175 w 190"/>
                <a:gd name="T17" fmla="*/ 4 h 95"/>
                <a:gd name="T18" fmla="*/ 188 w 190"/>
                <a:gd name="T19" fmla="*/ 0 h 95"/>
                <a:gd name="T20" fmla="*/ 188 w 190"/>
                <a:gd name="T21" fmla="*/ 11 h 95"/>
                <a:gd name="T22" fmla="*/ 163 w 190"/>
                <a:gd name="T23" fmla="*/ 66 h 95"/>
                <a:gd name="T24" fmla="*/ 112 w 190"/>
                <a:gd name="T25" fmla="*/ 93 h 95"/>
                <a:gd name="T26" fmla="*/ 105 w 190"/>
                <a:gd name="T27" fmla="*/ 76 h 95"/>
                <a:gd name="T28" fmla="*/ 111 w 190"/>
                <a:gd name="T29" fmla="*/ 73 h 95"/>
                <a:gd name="T30" fmla="*/ 129 w 190"/>
                <a:gd name="T31" fmla="*/ 79 h 95"/>
                <a:gd name="T32" fmla="*/ 149 w 190"/>
                <a:gd name="T33" fmla="*/ 58 h 95"/>
                <a:gd name="T34" fmla="*/ 111 w 190"/>
                <a:gd name="T35" fmla="*/ 7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95">
                  <a:moveTo>
                    <a:pt x="105" y="76"/>
                  </a:moveTo>
                  <a:cubicBezTo>
                    <a:pt x="101" y="76"/>
                    <a:pt x="98" y="75"/>
                    <a:pt x="95" y="76"/>
                  </a:cubicBezTo>
                  <a:cubicBezTo>
                    <a:pt x="78" y="76"/>
                    <a:pt x="62" y="75"/>
                    <a:pt x="46" y="68"/>
                  </a:cubicBezTo>
                  <a:cubicBezTo>
                    <a:pt x="26" y="60"/>
                    <a:pt x="11" y="46"/>
                    <a:pt x="2" y="25"/>
                  </a:cubicBezTo>
                  <a:cubicBezTo>
                    <a:pt x="0" y="19"/>
                    <a:pt x="0" y="15"/>
                    <a:pt x="6" y="13"/>
                  </a:cubicBezTo>
                  <a:cubicBezTo>
                    <a:pt x="12" y="11"/>
                    <a:pt x="17" y="11"/>
                    <a:pt x="20" y="18"/>
                  </a:cubicBezTo>
                  <a:cubicBezTo>
                    <a:pt x="31" y="48"/>
                    <a:pt x="62" y="66"/>
                    <a:pt x="95" y="64"/>
                  </a:cubicBezTo>
                  <a:cubicBezTo>
                    <a:pt x="130" y="62"/>
                    <a:pt x="160" y="41"/>
                    <a:pt x="171" y="10"/>
                  </a:cubicBezTo>
                  <a:cubicBezTo>
                    <a:pt x="172" y="8"/>
                    <a:pt x="173" y="5"/>
                    <a:pt x="175" y="4"/>
                  </a:cubicBezTo>
                  <a:cubicBezTo>
                    <a:pt x="179" y="2"/>
                    <a:pt x="183" y="1"/>
                    <a:pt x="188" y="0"/>
                  </a:cubicBezTo>
                  <a:cubicBezTo>
                    <a:pt x="188" y="4"/>
                    <a:pt x="190" y="8"/>
                    <a:pt x="188" y="11"/>
                  </a:cubicBezTo>
                  <a:cubicBezTo>
                    <a:pt x="180" y="29"/>
                    <a:pt x="172" y="48"/>
                    <a:pt x="163" y="66"/>
                  </a:cubicBezTo>
                  <a:cubicBezTo>
                    <a:pt x="154" y="87"/>
                    <a:pt x="135" y="95"/>
                    <a:pt x="112" y="93"/>
                  </a:cubicBezTo>
                  <a:cubicBezTo>
                    <a:pt x="100" y="91"/>
                    <a:pt x="98" y="88"/>
                    <a:pt x="105" y="76"/>
                  </a:cubicBezTo>
                  <a:close/>
                  <a:moveTo>
                    <a:pt x="111" y="73"/>
                  </a:moveTo>
                  <a:cubicBezTo>
                    <a:pt x="116" y="80"/>
                    <a:pt x="121" y="82"/>
                    <a:pt x="129" y="79"/>
                  </a:cubicBezTo>
                  <a:cubicBezTo>
                    <a:pt x="140" y="76"/>
                    <a:pt x="148" y="67"/>
                    <a:pt x="149" y="58"/>
                  </a:cubicBezTo>
                  <a:cubicBezTo>
                    <a:pt x="137" y="63"/>
                    <a:pt x="125" y="68"/>
                    <a:pt x="111" y="7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8" name="chenying0907 53"/>
            <p:cNvSpPr/>
            <p:nvPr/>
          </p:nvSpPr>
          <p:spPr bwMode="auto">
            <a:xfrm>
              <a:off x="7337976" y="1333229"/>
              <a:ext cx="81624" cy="160848"/>
            </a:xfrm>
            <a:custGeom>
              <a:avLst/>
              <a:gdLst>
                <a:gd name="T0" fmla="*/ 0 w 25"/>
                <a:gd name="T1" fmla="*/ 31 h 50"/>
                <a:gd name="T2" fmla="*/ 7 w 25"/>
                <a:gd name="T3" fmla="*/ 8 h 50"/>
                <a:gd name="T4" fmla="*/ 17 w 25"/>
                <a:gd name="T5" fmla="*/ 0 h 50"/>
                <a:gd name="T6" fmla="*/ 24 w 25"/>
                <a:gd name="T7" fmla="*/ 2 h 50"/>
                <a:gd name="T8" fmla="*/ 24 w 25"/>
                <a:gd name="T9" fmla="*/ 9 h 50"/>
                <a:gd name="T10" fmla="*/ 21 w 25"/>
                <a:gd name="T11" fmla="*/ 38 h 50"/>
                <a:gd name="T12" fmla="*/ 11 w 25"/>
                <a:gd name="T13" fmla="*/ 49 h 50"/>
                <a:gd name="T14" fmla="*/ 2 w 25"/>
                <a:gd name="T15" fmla="*/ 40 h 50"/>
                <a:gd name="T16" fmla="*/ 1 w 25"/>
                <a:gd name="T17" fmla="*/ 31 h 50"/>
                <a:gd name="T18" fmla="*/ 0 w 25"/>
                <a:gd name="T1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50">
                  <a:moveTo>
                    <a:pt x="0" y="31"/>
                  </a:moveTo>
                  <a:cubicBezTo>
                    <a:pt x="2" y="23"/>
                    <a:pt x="4" y="15"/>
                    <a:pt x="7" y="8"/>
                  </a:cubicBezTo>
                  <a:cubicBezTo>
                    <a:pt x="9" y="5"/>
                    <a:pt x="13" y="2"/>
                    <a:pt x="17" y="0"/>
                  </a:cubicBezTo>
                  <a:cubicBezTo>
                    <a:pt x="19" y="0"/>
                    <a:pt x="23" y="0"/>
                    <a:pt x="24" y="2"/>
                  </a:cubicBezTo>
                  <a:cubicBezTo>
                    <a:pt x="25" y="3"/>
                    <a:pt x="24" y="7"/>
                    <a:pt x="24" y="9"/>
                  </a:cubicBezTo>
                  <a:cubicBezTo>
                    <a:pt x="23" y="19"/>
                    <a:pt x="21" y="28"/>
                    <a:pt x="21" y="38"/>
                  </a:cubicBezTo>
                  <a:cubicBezTo>
                    <a:pt x="21" y="46"/>
                    <a:pt x="17" y="48"/>
                    <a:pt x="11" y="49"/>
                  </a:cubicBezTo>
                  <a:cubicBezTo>
                    <a:pt x="5" y="50"/>
                    <a:pt x="3" y="46"/>
                    <a:pt x="2" y="40"/>
                  </a:cubicBezTo>
                  <a:cubicBezTo>
                    <a:pt x="2" y="37"/>
                    <a:pt x="2" y="34"/>
                    <a:pt x="1" y="31"/>
                  </a:cubicBezTo>
                  <a:cubicBezTo>
                    <a:pt x="1" y="31"/>
                    <a:pt x="1" y="31"/>
                    <a:pt x="0" y="3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9" name="chenying0907 54"/>
            <p:cNvSpPr/>
            <p:nvPr/>
          </p:nvSpPr>
          <p:spPr bwMode="auto">
            <a:xfrm>
              <a:off x="7707685" y="1335630"/>
              <a:ext cx="81624" cy="153645"/>
            </a:xfrm>
            <a:custGeom>
              <a:avLst/>
              <a:gdLst>
                <a:gd name="T0" fmla="*/ 25 w 25"/>
                <a:gd name="T1" fmla="*/ 2 h 47"/>
                <a:gd name="T2" fmla="*/ 20 w 25"/>
                <a:gd name="T3" fmla="*/ 38 h 47"/>
                <a:gd name="T4" fmla="*/ 8 w 25"/>
                <a:gd name="T5" fmla="*/ 46 h 47"/>
                <a:gd name="T6" fmla="*/ 1 w 25"/>
                <a:gd name="T7" fmla="*/ 38 h 47"/>
                <a:gd name="T8" fmla="*/ 8 w 25"/>
                <a:gd name="T9" fmla="*/ 9 h 47"/>
                <a:gd name="T10" fmla="*/ 25 w 25"/>
                <a:gd name="T11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7">
                  <a:moveTo>
                    <a:pt x="25" y="2"/>
                  </a:moveTo>
                  <a:cubicBezTo>
                    <a:pt x="23" y="15"/>
                    <a:pt x="21" y="26"/>
                    <a:pt x="20" y="38"/>
                  </a:cubicBezTo>
                  <a:cubicBezTo>
                    <a:pt x="19" y="45"/>
                    <a:pt x="13" y="46"/>
                    <a:pt x="8" y="46"/>
                  </a:cubicBezTo>
                  <a:cubicBezTo>
                    <a:pt x="1" y="47"/>
                    <a:pt x="0" y="42"/>
                    <a:pt x="1" y="38"/>
                  </a:cubicBezTo>
                  <a:cubicBezTo>
                    <a:pt x="3" y="28"/>
                    <a:pt x="4" y="18"/>
                    <a:pt x="8" y="9"/>
                  </a:cubicBezTo>
                  <a:cubicBezTo>
                    <a:pt x="11" y="2"/>
                    <a:pt x="18" y="0"/>
                    <a:pt x="25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</p:grpSp>
      <p:grpSp>
        <p:nvGrpSpPr>
          <p:cNvPr id="70" name="PA_组合 152"/>
          <p:cNvGrpSpPr/>
          <p:nvPr>
            <p:custDataLst>
              <p:tags r:id="rId10"/>
            </p:custDataLst>
          </p:nvPr>
        </p:nvGrpSpPr>
        <p:grpSpPr>
          <a:xfrm>
            <a:off x="6780815" y="6979000"/>
            <a:ext cx="4359053" cy="3516605"/>
            <a:chOff x="6168872" y="3076299"/>
            <a:chExt cx="3901103" cy="3147162"/>
          </a:xfrm>
          <a:solidFill>
            <a:srgbClr val="456975"/>
          </a:solidFill>
        </p:grpSpPr>
        <p:sp>
          <p:nvSpPr>
            <p:cNvPr id="71" name="chenying0907 5"/>
            <p:cNvSpPr/>
            <p:nvPr/>
          </p:nvSpPr>
          <p:spPr bwMode="auto">
            <a:xfrm>
              <a:off x="6512538" y="4099574"/>
              <a:ext cx="1845322" cy="2123887"/>
            </a:xfrm>
            <a:custGeom>
              <a:avLst/>
              <a:gdLst>
                <a:gd name="T0" fmla="*/ 18 w 571"/>
                <a:gd name="T1" fmla="*/ 58 h 656"/>
                <a:gd name="T2" fmla="*/ 69 w 571"/>
                <a:gd name="T3" fmla="*/ 247 h 656"/>
                <a:gd name="T4" fmla="*/ 91 w 571"/>
                <a:gd name="T5" fmla="*/ 321 h 656"/>
                <a:gd name="T6" fmla="*/ 103 w 571"/>
                <a:gd name="T7" fmla="*/ 325 h 656"/>
                <a:gd name="T8" fmla="*/ 95 w 571"/>
                <a:gd name="T9" fmla="*/ 331 h 656"/>
                <a:gd name="T10" fmla="*/ 106 w 571"/>
                <a:gd name="T11" fmla="*/ 344 h 656"/>
                <a:gd name="T12" fmla="*/ 120 w 571"/>
                <a:gd name="T13" fmla="*/ 350 h 656"/>
                <a:gd name="T14" fmla="*/ 128 w 571"/>
                <a:gd name="T15" fmla="*/ 353 h 656"/>
                <a:gd name="T16" fmla="*/ 105 w 571"/>
                <a:gd name="T17" fmla="*/ 360 h 656"/>
                <a:gd name="T18" fmla="*/ 107 w 571"/>
                <a:gd name="T19" fmla="*/ 364 h 656"/>
                <a:gd name="T20" fmla="*/ 160 w 571"/>
                <a:gd name="T21" fmla="*/ 493 h 656"/>
                <a:gd name="T22" fmla="*/ 174 w 571"/>
                <a:gd name="T23" fmla="*/ 498 h 656"/>
                <a:gd name="T24" fmla="*/ 198 w 571"/>
                <a:gd name="T25" fmla="*/ 486 h 656"/>
                <a:gd name="T26" fmla="*/ 255 w 571"/>
                <a:gd name="T27" fmla="*/ 420 h 656"/>
                <a:gd name="T28" fmla="*/ 395 w 571"/>
                <a:gd name="T29" fmla="*/ 272 h 656"/>
                <a:gd name="T30" fmla="*/ 464 w 571"/>
                <a:gd name="T31" fmla="*/ 229 h 656"/>
                <a:gd name="T32" fmla="*/ 506 w 571"/>
                <a:gd name="T33" fmla="*/ 220 h 656"/>
                <a:gd name="T34" fmla="*/ 462 w 571"/>
                <a:gd name="T35" fmla="*/ 449 h 656"/>
                <a:gd name="T36" fmla="*/ 459 w 571"/>
                <a:gd name="T37" fmla="*/ 656 h 656"/>
                <a:gd name="T38" fmla="*/ 489 w 571"/>
                <a:gd name="T39" fmla="*/ 656 h 656"/>
                <a:gd name="T40" fmla="*/ 486 w 571"/>
                <a:gd name="T41" fmla="*/ 597 h 656"/>
                <a:gd name="T42" fmla="*/ 498 w 571"/>
                <a:gd name="T43" fmla="*/ 391 h 656"/>
                <a:gd name="T44" fmla="*/ 536 w 571"/>
                <a:gd name="T45" fmla="*/ 218 h 656"/>
                <a:gd name="T46" fmla="*/ 567 w 571"/>
                <a:gd name="T47" fmla="*/ 141 h 656"/>
                <a:gd name="T48" fmla="*/ 558 w 571"/>
                <a:gd name="T49" fmla="*/ 127 h 656"/>
                <a:gd name="T50" fmla="*/ 538 w 571"/>
                <a:gd name="T51" fmla="*/ 139 h 656"/>
                <a:gd name="T52" fmla="*/ 531 w 571"/>
                <a:gd name="T53" fmla="*/ 155 h 656"/>
                <a:gd name="T54" fmla="*/ 508 w 571"/>
                <a:gd name="T55" fmla="*/ 212 h 656"/>
                <a:gd name="T56" fmla="*/ 451 w 571"/>
                <a:gd name="T57" fmla="*/ 223 h 656"/>
                <a:gd name="T58" fmla="*/ 284 w 571"/>
                <a:gd name="T59" fmla="*/ 350 h 656"/>
                <a:gd name="T60" fmla="*/ 215 w 571"/>
                <a:gd name="T61" fmla="*/ 442 h 656"/>
                <a:gd name="T62" fmla="*/ 187 w 571"/>
                <a:gd name="T63" fmla="*/ 476 h 656"/>
                <a:gd name="T64" fmla="*/ 183 w 571"/>
                <a:gd name="T65" fmla="*/ 470 h 656"/>
                <a:gd name="T66" fmla="*/ 137 w 571"/>
                <a:gd name="T67" fmla="*/ 359 h 656"/>
                <a:gd name="T68" fmla="*/ 123 w 571"/>
                <a:gd name="T69" fmla="*/ 337 h 656"/>
                <a:gd name="T70" fmla="*/ 112 w 571"/>
                <a:gd name="T71" fmla="*/ 324 h 656"/>
                <a:gd name="T72" fmla="*/ 112 w 571"/>
                <a:gd name="T73" fmla="*/ 306 h 656"/>
                <a:gd name="T74" fmla="*/ 114 w 571"/>
                <a:gd name="T75" fmla="*/ 292 h 656"/>
                <a:gd name="T76" fmla="*/ 88 w 571"/>
                <a:gd name="T77" fmla="*/ 197 h 656"/>
                <a:gd name="T78" fmla="*/ 33 w 571"/>
                <a:gd name="T79" fmla="*/ 13 h 656"/>
                <a:gd name="T80" fmla="*/ 15 w 571"/>
                <a:gd name="T81" fmla="*/ 3 h 656"/>
                <a:gd name="T82" fmla="*/ 8 w 571"/>
                <a:gd name="T83" fmla="*/ 6 h 656"/>
                <a:gd name="T84" fmla="*/ 3 w 571"/>
                <a:gd name="T85" fmla="*/ 18 h 656"/>
                <a:gd name="T86" fmla="*/ 18 w 571"/>
                <a:gd name="T87" fmla="*/ 58 h 656"/>
                <a:gd name="connsiteX0" fmla="*/ 287 w 9931"/>
                <a:gd name="connsiteY0" fmla="*/ 858 h 9974"/>
                <a:gd name="connsiteX1" fmla="*/ 1180 w 9931"/>
                <a:gd name="connsiteY1" fmla="*/ 3739 h 9974"/>
                <a:gd name="connsiteX2" fmla="*/ 1566 w 9931"/>
                <a:gd name="connsiteY2" fmla="*/ 4867 h 9974"/>
                <a:gd name="connsiteX3" fmla="*/ 1776 w 9931"/>
                <a:gd name="connsiteY3" fmla="*/ 4928 h 9974"/>
                <a:gd name="connsiteX4" fmla="*/ 1636 w 9931"/>
                <a:gd name="connsiteY4" fmla="*/ 5020 h 9974"/>
                <a:gd name="connsiteX5" fmla="*/ 1828 w 9931"/>
                <a:gd name="connsiteY5" fmla="*/ 5218 h 9974"/>
                <a:gd name="connsiteX6" fmla="*/ 2074 w 9931"/>
                <a:gd name="connsiteY6" fmla="*/ 5309 h 9974"/>
                <a:gd name="connsiteX7" fmla="*/ 2214 w 9931"/>
                <a:gd name="connsiteY7" fmla="*/ 5355 h 9974"/>
                <a:gd name="connsiteX8" fmla="*/ 1811 w 9931"/>
                <a:gd name="connsiteY8" fmla="*/ 5462 h 9974"/>
                <a:gd name="connsiteX9" fmla="*/ 1846 w 9931"/>
                <a:gd name="connsiteY9" fmla="*/ 5523 h 9974"/>
                <a:gd name="connsiteX10" fmla="*/ 2774 w 9931"/>
                <a:gd name="connsiteY10" fmla="*/ 7489 h 9974"/>
                <a:gd name="connsiteX11" fmla="*/ 3019 w 9931"/>
                <a:gd name="connsiteY11" fmla="*/ 7565 h 9974"/>
                <a:gd name="connsiteX12" fmla="*/ 3440 w 9931"/>
                <a:gd name="connsiteY12" fmla="*/ 7383 h 9974"/>
                <a:gd name="connsiteX13" fmla="*/ 4438 w 9931"/>
                <a:gd name="connsiteY13" fmla="*/ 6376 h 9974"/>
                <a:gd name="connsiteX14" fmla="*/ 6890 w 9931"/>
                <a:gd name="connsiteY14" fmla="*/ 4120 h 9974"/>
                <a:gd name="connsiteX15" fmla="*/ 8098 w 9931"/>
                <a:gd name="connsiteY15" fmla="*/ 3465 h 9974"/>
                <a:gd name="connsiteX16" fmla="*/ 8834 w 9931"/>
                <a:gd name="connsiteY16" fmla="*/ 3328 h 9974"/>
                <a:gd name="connsiteX17" fmla="*/ 8063 w 9931"/>
                <a:gd name="connsiteY17" fmla="*/ 6819 h 9974"/>
                <a:gd name="connsiteX18" fmla="*/ 8011 w 9931"/>
                <a:gd name="connsiteY18" fmla="*/ 9974 h 9974"/>
                <a:gd name="connsiteX19" fmla="*/ 8536 w 9931"/>
                <a:gd name="connsiteY19" fmla="*/ 9974 h 9974"/>
                <a:gd name="connsiteX20" fmla="*/ 8483 w 9931"/>
                <a:gd name="connsiteY20" fmla="*/ 9075 h 9974"/>
                <a:gd name="connsiteX21" fmla="*/ 8694 w 9931"/>
                <a:gd name="connsiteY21" fmla="*/ 5934 h 9974"/>
                <a:gd name="connsiteX22" fmla="*/ 9359 w 9931"/>
                <a:gd name="connsiteY22" fmla="*/ 3297 h 9974"/>
                <a:gd name="connsiteX23" fmla="*/ 9902 w 9931"/>
                <a:gd name="connsiteY23" fmla="*/ 2123 h 9974"/>
                <a:gd name="connsiteX24" fmla="*/ 9744 w 9931"/>
                <a:gd name="connsiteY24" fmla="*/ 1910 h 9974"/>
                <a:gd name="connsiteX25" fmla="*/ 9394 w 9931"/>
                <a:gd name="connsiteY25" fmla="*/ 2093 h 9974"/>
                <a:gd name="connsiteX26" fmla="*/ 9271 w 9931"/>
                <a:gd name="connsiteY26" fmla="*/ 2337 h 9974"/>
                <a:gd name="connsiteX27" fmla="*/ 8869 w 9931"/>
                <a:gd name="connsiteY27" fmla="*/ 3206 h 9974"/>
                <a:gd name="connsiteX28" fmla="*/ 7870 w 9931"/>
                <a:gd name="connsiteY28" fmla="*/ 3373 h 9974"/>
                <a:gd name="connsiteX29" fmla="*/ 4946 w 9931"/>
                <a:gd name="connsiteY29" fmla="*/ 5309 h 9974"/>
                <a:gd name="connsiteX30" fmla="*/ 3737 w 9931"/>
                <a:gd name="connsiteY30" fmla="*/ 6712 h 9974"/>
                <a:gd name="connsiteX31" fmla="*/ 3247 w 9931"/>
                <a:gd name="connsiteY31" fmla="*/ 7230 h 9974"/>
                <a:gd name="connsiteX32" fmla="*/ 3177 w 9931"/>
                <a:gd name="connsiteY32" fmla="*/ 7139 h 9974"/>
                <a:gd name="connsiteX33" fmla="*/ 2371 w 9931"/>
                <a:gd name="connsiteY33" fmla="*/ 5447 h 9974"/>
                <a:gd name="connsiteX34" fmla="*/ 1933 w 9931"/>
                <a:gd name="connsiteY34" fmla="*/ 4913 h 9974"/>
                <a:gd name="connsiteX35" fmla="*/ 1933 w 9931"/>
                <a:gd name="connsiteY35" fmla="*/ 4639 h 9974"/>
                <a:gd name="connsiteX36" fmla="*/ 1968 w 9931"/>
                <a:gd name="connsiteY36" fmla="*/ 4425 h 9974"/>
                <a:gd name="connsiteX37" fmla="*/ 1513 w 9931"/>
                <a:gd name="connsiteY37" fmla="*/ 2977 h 9974"/>
                <a:gd name="connsiteX38" fmla="*/ 550 w 9931"/>
                <a:gd name="connsiteY38" fmla="*/ 172 h 9974"/>
                <a:gd name="connsiteX39" fmla="*/ 235 w 9931"/>
                <a:gd name="connsiteY39" fmla="*/ 20 h 9974"/>
                <a:gd name="connsiteX40" fmla="*/ 112 w 9931"/>
                <a:gd name="connsiteY40" fmla="*/ 65 h 9974"/>
                <a:gd name="connsiteX41" fmla="*/ 25 w 9931"/>
                <a:gd name="connsiteY41" fmla="*/ 248 h 9974"/>
                <a:gd name="connsiteX42" fmla="*/ 287 w 9931"/>
                <a:gd name="connsiteY42" fmla="*/ 858 h 9974"/>
                <a:gd name="connsiteX0-1" fmla="*/ 289 w 10000"/>
                <a:gd name="connsiteY0-2" fmla="*/ 860 h 10000"/>
                <a:gd name="connsiteX1-3" fmla="*/ 1188 w 10000"/>
                <a:gd name="connsiteY1-4" fmla="*/ 3749 h 10000"/>
                <a:gd name="connsiteX2-5" fmla="*/ 1577 w 10000"/>
                <a:gd name="connsiteY2-6" fmla="*/ 4880 h 10000"/>
                <a:gd name="connsiteX3-7" fmla="*/ 1788 w 10000"/>
                <a:gd name="connsiteY3-8" fmla="*/ 4941 h 10000"/>
                <a:gd name="connsiteX4-9" fmla="*/ 1647 w 10000"/>
                <a:gd name="connsiteY4-10" fmla="*/ 5033 h 10000"/>
                <a:gd name="connsiteX5-11" fmla="*/ 1841 w 10000"/>
                <a:gd name="connsiteY5-12" fmla="*/ 5232 h 10000"/>
                <a:gd name="connsiteX6-13" fmla="*/ 2088 w 10000"/>
                <a:gd name="connsiteY6-14" fmla="*/ 5323 h 10000"/>
                <a:gd name="connsiteX7-15" fmla="*/ 2229 w 10000"/>
                <a:gd name="connsiteY7-16" fmla="*/ 5369 h 10000"/>
                <a:gd name="connsiteX8-17" fmla="*/ 1824 w 10000"/>
                <a:gd name="connsiteY8-18" fmla="*/ 5476 h 10000"/>
                <a:gd name="connsiteX9-19" fmla="*/ 1859 w 10000"/>
                <a:gd name="connsiteY9-20" fmla="*/ 5537 h 10000"/>
                <a:gd name="connsiteX10-21" fmla="*/ 2793 w 10000"/>
                <a:gd name="connsiteY10-22" fmla="*/ 7509 h 10000"/>
                <a:gd name="connsiteX11-23" fmla="*/ 3040 w 10000"/>
                <a:gd name="connsiteY11-24" fmla="*/ 7585 h 10000"/>
                <a:gd name="connsiteX12-25" fmla="*/ 3464 w 10000"/>
                <a:gd name="connsiteY12-26" fmla="*/ 7402 h 10000"/>
                <a:gd name="connsiteX13-27" fmla="*/ 4469 w 10000"/>
                <a:gd name="connsiteY13-28" fmla="*/ 6393 h 10000"/>
                <a:gd name="connsiteX14-29" fmla="*/ 6938 w 10000"/>
                <a:gd name="connsiteY14-30" fmla="*/ 4131 h 10000"/>
                <a:gd name="connsiteX15-31" fmla="*/ 8154 w 10000"/>
                <a:gd name="connsiteY15-32" fmla="*/ 3474 h 10000"/>
                <a:gd name="connsiteX16-33" fmla="*/ 8895 w 10000"/>
                <a:gd name="connsiteY16-34" fmla="*/ 3337 h 10000"/>
                <a:gd name="connsiteX17-35" fmla="*/ 8119 w 10000"/>
                <a:gd name="connsiteY17-36" fmla="*/ 6837 h 10000"/>
                <a:gd name="connsiteX18-37" fmla="*/ 8067 w 10000"/>
                <a:gd name="connsiteY18-38" fmla="*/ 10000 h 10000"/>
                <a:gd name="connsiteX19-39" fmla="*/ 8595 w 10000"/>
                <a:gd name="connsiteY19-40" fmla="*/ 10000 h 10000"/>
                <a:gd name="connsiteX20-41" fmla="*/ 8542 w 10000"/>
                <a:gd name="connsiteY20-42" fmla="*/ 9099 h 10000"/>
                <a:gd name="connsiteX21-43" fmla="*/ 8754 w 10000"/>
                <a:gd name="connsiteY21-44" fmla="*/ 5949 h 10000"/>
                <a:gd name="connsiteX22-45" fmla="*/ 9424 w 10000"/>
                <a:gd name="connsiteY22-46" fmla="*/ 3306 h 10000"/>
                <a:gd name="connsiteX23-47" fmla="*/ 9971 w 10000"/>
                <a:gd name="connsiteY23-48" fmla="*/ 2129 h 10000"/>
                <a:gd name="connsiteX24-49" fmla="*/ 9812 w 10000"/>
                <a:gd name="connsiteY24-50" fmla="*/ 1915 h 10000"/>
                <a:gd name="connsiteX25-51" fmla="*/ 9459 w 10000"/>
                <a:gd name="connsiteY25-52" fmla="*/ 2098 h 10000"/>
                <a:gd name="connsiteX26-53" fmla="*/ 9335 w 10000"/>
                <a:gd name="connsiteY26-54" fmla="*/ 2343 h 10000"/>
                <a:gd name="connsiteX27-55" fmla="*/ 8931 w 10000"/>
                <a:gd name="connsiteY27-56" fmla="*/ 3214 h 10000"/>
                <a:gd name="connsiteX28-57" fmla="*/ 7925 w 10000"/>
                <a:gd name="connsiteY28-58" fmla="*/ 3382 h 10000"/>
                <a:gd name="connsiteX29-59" fmla="*/ 4980 w 10000"/>
                <a:gd name="connsiteY29-60" fmla="*/ 5323 h 10000"/>
                <a:gd name="connsiteX30-61" fmla="*/ 3763 w 10000"/>
                <a:gd name="connsiteY30-62" fmla="*/ 6729 h 10000"/>
                <a:gd name="connsiteX31-63" fmla="*/ 3270 w 10000"/>
                <a:gd name="connsiteY31-64" fmla="*/ 7249 h 10000"/>
                <a:gd name="connsiteX32-65" fmla="*/ 3199 w 10000"/>
                <a:gd name="connsiteY32-66" fmla="*/ 7158 h 10000"/>
                <a:gd name="connsiteX33-67" fmla="*/ 2387 w 10000"/>
                <a:gd name="connsiteY33-68" fmla="*/ 5461 h 10000"/>
                <a:gd name="connsiteX34-69" fmla="*/ 1946 w 10000"/>
                <a:gd name="connsiteY34-70" fmla="*/ 4651 h 10000"/>
                <a:gd name="connsiteX35-71" fmla="*/ 1982 w 10000"/>
                <a:gd name="connsiteY35-72" fmla="*/ 4437 h 10000"/>
                <a:gd name="connsiteX36-73" fmla="*/ 1524 w 10000"/>
                <a:gd name="connsiteY36-74" fmla="*/ 2985 h 10000"/>
                <a:gd name="connsiteX37-75" fmla="*/ 554 w 10000"/>
                <a:gd name="connsiteY37-76" fmla="*/ 172 h 10000"/>
                <a:gd name="connsiteX38-77" fmla="*/ 237 w 10000"/>
                <a:gd name="connsiteY38-78" fmla="*/ 20 h 10000"/>
                <a:gd name="connsiteX39-79" fmla="*/ 113 w 10000"/>
                <a:gd name="connsiteY39-80" fmla="*/ 65 h 10000"/>
                <a:gd name="connsiteX40-81" fmla="*/ 25 w 10000"/>
                <a:gd name="connsiteY40-82" fmla="*/ 249 h 10000"/>
                <a:gd name="connsiteX41-83" fmla="*/ 289 w 10000"/>
                <a:gd name="connsiteY41-84" fmla="*/ 860 h 10000"/>
                <a:gd name="connsiteX0-85" fmla="*/ 289 w 10000"/>
                <a:gd name="connsiteY0-86" fmla="*/ 860 h 10000"/>
                <a:gd name="connsiteX1-87" fmla="*/ 1188 w 10000"/>
                <a:gd name="connsiteY1-88" fmla="*/ 3749 h 10000"/>
                <a:gd name="connsiteX2-89" fmla="*/ 1577 w 10000"/>
                <a:gd name="connsiteY2-90" fmla="*/ 4880 h 10000"/>
                <a:gd name="connsiteX3-91" fmla="*/ 1788 w 10000"/>
                <a:gd name="connsiteY3-92" fmla="*/ 4941 h 10000"/>
                <a:gd name="connsiteX4-93" fmla="*/ 1647 w 10000"/>
                <a:gd name="connsiteY4-94" fmla="*/ 5033 h 10000"/>
                <a:gd name="connsiteX5-95" fmla="*/ 1841 w 10000"/>
                <a:gd name="connsiteY5-96" fmla="*/ 5232 h 10000"/>
                <a:gd name="connsiteX6-97" fmla="*/ 2088 w 10000"/>
                <a:gd name="connsiteY6-98" fmla="*/ 5323 h 10000"/>
                <a:gd name="connsiteX7-99" fmla="*/ 2229 w 10000"/>
                <a:gd name="connsiteY7-100" fmla="*/ 5369 h 10000"/>
                <a:gd name="connsiteX8-101" fmla="*/ 1824 w 10000"/>
                <a:gd name="connsiteY8-102" fmla="*/ 5476 h 10000"/>
                <a:gd name="connsiteX9-103" fmla="*/ 1859 w 10000"/>
                <a:gd name="connsiteY9-104" fmla="*/ 5537 h 10000"/>
                <a:gd name="connsiteX10-105" fmla="*/ 2793 w 10000"/>
                <a:gd name="connsiteY10-106" fmla="*/ 7509 h 10000"/>
                <a:gd name="connsiteX11-107" fmla="*/ 3040 w 10000"/>
                <a:gd name="connsiteY11-108" fmla="*/ 7585 h 10000"/>
                <a:gd name="connsiteX12-109" fmla="*/ 3464 w 10000"/>
                <a:gd name="connsiteY12-110" fmla="*/ 7402 h 10000"/>
                <a:gd name="connsiteX13-111" fmla="*/ 4469 w 10000"/>
                <a:gd name="connsiteY13-112" fmla="*/ 6393 h 10000"/>
                <a:gd name="connsiteX14-113" fmla="*/ 6938 w 10000"/>
                <a:gd name="connsiteY14-114" fmla="*/ 4131 h 10000"/>
                <a:gd name="connsiteX15-115" fmla="*/ 8154 w 10000"/>
                <a:gd name="connsiteY15-116" fmla="*/ 3474 h 10000"/>
                <a:gd name="connsiteX16-117" fmla="*/ 8895 w 10000"/>
                <a:gd name="connsiteY16-118" fmla="*/ 3337 h 10000"/>
                <a:gd name="connsiteX17-119" fmla="*/ 8119 w 10000"/>
                <a:gd name="connsiteY17-120" fmla="*/ 6837 h 10000"/>
                <a:gd name="connsiteX18-121" fmla="*/ 8067 w 10000"/>
                <a:gd name="connsiteY18-122" fmla="*/ 10000 h 10000"/>
                <a:gd name="connsiteX19-123" fmla="*/ 8595 w 10000"/>
                <a:gd name="connsiteY19-124" fmla="*/ 10000 h 10000"/>
                <a:gd name="connsiteX20-125" fmla="*/ 8542 w 10000"/>
                <a:gd name="connsiteY20-126" fmla="*/ 9099 h 10000"/>
                <a:gd name="connsiteX21-127" fmla="*/ 8754 w 10000"/>
                <a:gd name="connsiteY21-128" fmla="*/ 5949 h 10000"/>
                <a:gd name="connsiteX22-129" fmla="*/ 9424 w 10000"/>
                <a:gd name="connsiteY22-130" fmla="*/ 3306 h 10000"/>
                <a:gd name="connsiteX23-131" fmla="*/ 9971 w 10000"/>
                <a:gd name="connsiteY23-132" fmla="*/ 2129 h 10000"/>
                <a:gd name="connsiteX24-133" fmla="*/ 9812 w 10000"/>
                <a:gd name="connsiteY24-134" fmla="*/ 1915 h 10000"/>
                <a:gd name="connsiteX25-135" fmla="*/ 9459 w 10000"/>
                <a:gd name="connsiteY25-136" fmla="*/ 2098 h 10000"/>
                <a:gd name="connsiteX26-137" fmla="*/ 9335 w 10000"/>
                <a:gd name="connsiteY26-138" fmla="*/ 2343 h 10000"/>
                <a:gd name="connsiteX27-139" fmla="*/ 8931 w 10000"/>
                <a:gd name="connsiteY27-140" fmla="*/ 3214 h 10000"/>
                <a:gd name="connsiteX28-141" fmla="*/ 7925 w 10000"/>
                <a:gd name="connsiteY28-142" fmla="*/ 3382 h 10000"/>
                <a:gd name="connsiteX29-143" fmla="*/ 4980 w 10000"/>
                <a:gd name="connsiteY29-144" fmla="*/ 5323 h 10000"/>
                <a:gd name="connsiteX30-145" fmla="*/ 3763 w 10000"/>
                <a:gd name="connsiteY30-146" fmla="*/ 6729 h 10000"/>
                <a:gd name="connsiteX31-147" fmla="*/ 3270 w 10000"/>
                <a:gd name="connsiteY31-148" fmla="*/ 7249 h 10000"/>
                <a:gd name="connsiteX32-149" fmla="*/ 3199 w 10000"/>
                <a:gd name="connsiteY32-150" fmla="*/ 7158 h 10000"/>
                <a:gd name="connsiteX33-151" fmla="*/ 2387 w 10000"/>
                <a:gd name="connsiteY33-152" fmla="*/ 5461 h 10000"/>
                <a:gd name="connsiteX34-153" fmla="*/ 1982 w 10000"/>
                <a:gd name="connsiteY34-154" fmla="*/ 4437 h 10000"/>
                <a:gd name="connsiteX35-155" fmla="*/ 1524 w 10000"/>
                <a:gd name="connsiteY35-156" fmla="*/ 2985 h 10000"/>
                <a:gd name="connsiteX36-157" fmla="*/ 554 w 10000"/>
                <a:gd name="connsiteY36-158" fmla="*/ 172 h 10000"/>
                <a:gd name="connsiteX37-159" fmla="*/ 237 w 10000"/>
                <a:gd name="connsiteY37-160" fmla="*/ 20 h 10000"/>
                <a:gd name="connsiteX38-161" fmla="*/ 113 w 10000"/>
                <a:gd name="connsiteY38-162" fmla="*/ 65 h 10000"/>
                <a:gd name="connsiteX39-163" fmla="*/ 25 w 10000"/>
                <a:gd name="connsiteY39-164" fmla="*/ 249 h 10000"/>
                <a:gd name="connsiteX40-165" fmla="*/ 289 w 10000"/>
                <a:gd name="connsiteY40-166" fmla="*/ 860 h 10000"/>
                <a:gd name="connsiteX0-167" fmla="*/ 289 w 10000"/>
                <a:gd name="connsiteY0-168" fmla="*/ 860 h 10000"/>
                <a:gd name="connsiteX1-169" fmla="*/ 1188 w 10000"/>
                <a:gd name="connsiteY1-170" fmla="*/ 3749 h 10000"/>
                <a:gd name="connsiteX2-171" fmla="*/ 1577 w 10000"/>
                <a:gd name="connsiteY2-172" fmla="*/ 4880 h 10000"/>
                <a:gd name="connsiteX3-173" fmla="*/ 1788 w 10000"/>
                <a:gd name="connsiteY3-174" fmla="*/ 4941 h 10000"/>
                <a:gd name="connsiteX4-175" fmla="*/ 1647 w 10000"/>
                <a:gd name="connsiteY4-176" fmla="*/ 5033 h 10000"/>
                <a:gd name="connsiteX5-177" fmla="*/ 1841 w 10000"/>
                <a:gd name="connsiteY5-178" fmla="*/ 5232 h 10000"/>
                <a:gd name="connsiteX6-179" fmla="*/ 2088 w 10000"/>
                <a:gd name="connsiteY6-180" fmla="*/ 5323 h 10000"/>
                <a:gd name="connsiteX7-181" fmla="*/ 1824 w 10000"/>
                <a:gd name="connsiteY7-182" fmla="*/ 5476 h 10000"/>
                <a:gd name="connsiteX8-183" fmla="*/ 1859 w 10000"/>
                <a:gd name="connsiteY8-184" fmla="*/ 5537 h 10000"/>
                <a:gd name="connsiteX9-185" fmla="*/ 2793 w 10000"/>
                <a:gd name="connsiteY9-186" fmla="*/ 7509 h 10000"/>
                <a:gd name="connsiteX10-187" fmla="*/ 3040 w 10000"/>
                <a:gd name="connsiteY10-188" fmla="*/ 7585 h 10000"/>
                <a:gd name="connsiteX11-189" fmla="*/ 3464 w 10000"/>
                <a:gd name="connsiteY11-190" fmla="*/ 7402 h 10000"/>
                <a:gd name="connsiteX12-191" fmla="*/ 4469 w 10000"/>
                <a:gd name="connsiteY12-192" fmla="*/ 6393 h 10000"/>
                <a:gd name="connsiteX13-193" fmla="*/ 6938 w 10000"/>
                <a:gd name="connsiteY13-194" fmla="*/ 4131 h 10000"/>
                <a:gd name="connsiteX14-195" fmla="*/ 8154 w 10000"/>
                <a:gd name="connsiteY14-196" fmla="*/ 3474 h 10000"/>
                <a:gd name="connsiteX15-197" fmla="*/ 8895 w 10000"/>
                <a:gd name="connsiteY15-198" fmla="*/ 3337 h 10000"/>
                <a:gd name="connsiteX16-199" fmla="*/ 8119 w 10000"/>
                <a:gd name="connsiteY16-200" fmla="*/ 6837 h 10000"/>
                <a:gd name="connsiteX17-201" fmla="*/ 8067 w 10000"/>
                <a:gd name="connsiteY17-202" fmla="*/ 10000 h 10000"/>
                <a:gd name="connsiteX18-203" fmla="*/ 8595 w 10000"/>
                <a:gd name="connsiteY18-204" fmla="*/ 10000 h 10000"/>
                <a:gd name="connsiteX19-205" fmla="*/ 8542 w 10000"/>
                <a:gd name="connsiteY19-206" fmla="*/ 9099 h 10000"/>
                <a:gd name="connsiteX20-207" fmla="*/ 8754 w 10000"/>
                <a:gd name="connsiteY20-208" fmla="*/ 5949 h 10000"/>
                <a:gd name="connsiteX21-209" fmla="*/ 9424 w 10000"/>
                <a:gd name="connsiteY21-210" fmla="*/ 3306 h 10000"/>
                <a:gd name="connsiteX22-211" fmla="*/ 9971 w 10000"/>
                <a:gd name="connsiteY22-212" fmla="*/ 2129 h 10000"/>
                <a:gd name="connsiteX23-213" fmla="*/ 9812 w 10000"/>
                <a:gd name="connsiteY23-214" fmla="*/ 1915 h 10000"/>
                <a:gd name="connsiteX24-215" fmla="*/ 9459 w 10000"/>
                <a:gd name="connsiteY24-216" fmla="*/ 2098 h 10000"/>
                <a:gd name="connsiteX25-217" fmla="*/ 9335 w 10000"/>
                <a:gd name="connsiteY25-218" fmla="*/ 2343 h 10000"/>
                <a:gd name="connsiteX26-219" fmla="*/ 8931 w 10000"/>
                <a:gd name="connsiteY26-220" fmla="*/ 3214 h 10000"/>
                <a:gd name="connsiteX27-221" fmla="*/ 7925 w 10000"/>
                <a:gd name="connsiteY27-222" fmla="*/ 3382 h 10000"/>
                <a:gd name="connsiteX28-223" fmla="*/ 4980 w 10000"/>
                <a:gd name="connsiteY28-224" fmla="*/ 5323 h 10000"/>
                <a:gd name="connsiteX29-225" fmla="*/ 3763 w 10000"/>
                <a:gd name="connsiteY29-226" fmla="*/ 6729 h 10000"/>
                <a:gd name="connsiteX30-227" fmla="*/ 3270 w 10000"/>
                <a:gd name="connsiteY30-228" fmla="*/ 7249 h 10000"/>
                <a:gd name="connsiteX31-229" fmla="*/ 3199 w 10000"/>
                <a:gd name="connsiteY31-230" fmla="*/ 7158 h 10000"/>
                <a:gd name="connsiteX32-231" fmla="*/ 2387 w 10000"/>
                <a:gd name="connsiteY32-232" fmla="*/ 5461 h 10000"/>
                <a:gd name="connsiteX33-233" fmla="*/ 1982 w 10000"/>
                <a:gd name="connsiteY33-234" fmla="*/ 4437 h 10000"/>
                <a:gd name="connsiteX34-235" fmla="*/ 1524 w 10000"/>
                <a:gd name="connsiteY34-236" fmla="*/ 2985 h 10000"/>
                <a:gd name="connsiteX35-237" fmla="*/ 554 w 10000"/>
                <a:gd name="connsiteY35-238" fmla="*/ 172 h 10000"/>
                <a:gd name="connsiteX36-239" fmla="*/ 237 w 10000"/>
                <a:gd name="connsiteY36-240" fmla="*/ 20 h 10000"/>
                <a:gd name="connsiteX37-241" fmla="*/ 113 w 10000"/>
                <a:gd name="connsiteY37-242" fmla="*/ 65 h 10000"/>
                <a:gd name="connsiteX38-243" fmla="*/ 25 w 10000"/>
                <a:gd name="connsiteY38-244" fmla="*/ 249 h 10000"/>
                <a:gd name="connsiteX39-245" fmla="*/ 289 w 10000"/>
                <a:gd name="connsiteY39-246" fmla="*/ 860 h 10000"/>
                <a:gd name="connsiteX0-247" fmla="*/ 289 w 10000"/>
                <a:gd name="connsiteY0-248" fmla="*/ 860 h 10000"/>
                <a:gd name="connsiteX1-249" fmla="*/ 1188 w 10000"/>
                <a:gd name="connsiteY1-250" fmla="*/ 3749 h 10000"/>
                <a:gd name="connsiteX2-251" fmla="*/ 1577 w 10000"/>
                <a:gd name="connsiteY2-252" fmla="*/ 4880 h 10000"/>
                <a:gd name="connsiteX3-253" fmla="*/ 1788 w 10000"/>
                <a:gd name="connsiteY3-254" fmla="*/ 4941 h 10000"/>
                <a:gd name="connsiteX4-255" fmla="*/ 1647 w 10000"/>
                <a:gd name="connsiteY4-256" fmla="*/ 5033 h 10000"/>
                <a:gd name="connsiteX5-257" fmla="*/ 1841 w 10000"/>
                <a:gd name="connsiteY5-258" fmla="*/ 5232 h 10000"/>
                <a:gd name="connsiteX6-259" fmla="*/ 1824 w 10000"/>
                <a:gd name="connsiteY6-260" fmla="*/ 5476 h 10000"/>
                <a:gd name="connsiteX7-261" fmla="*/ 1859 w 10000"/>
                <a:gd name="connsiteY7-262" fmla="*/ 5537 h 10000"/>
                <a:gd name="connsiteX8-263" fmla="*/ 2793 w 10000"/>
                <a:gd name="connsiteY8-264" fmla="*/ 7509 h 10000"/>
                <a:gd name="connsiteX9-265" fmla="*/ 3040 w 10000"/>
                <a:gd name="connsiteY9-266" fmla="*/ 7585 h 10000"/>
                <a:gd name="connsiteX10-267" fmla="*/ 3464 w 10000"/>
                <a:gd name="connsiteY10-268" fmla="*/ 7402 h 10000"/>
                <a:gd name="connsiteX11-269" fmla="*/ 4469 w 10000"/>
                <a:gd name="connsiteY11-270" fmla="*/ 6393 h 10000"/>
                <a:gd name="connsiteX12-271" fmla="*/ 6938 w 10000"/>
                <a:gd name="connsiteY12-272" fmla="*/ 4131 h 10000"/>
                <a:gd name="connsiteX13-273" fmla="*/ 8154 w 10000"/>
                <a:gd name="connsiteY13-274" fmla="*/ 3474 h 10000"/>
                <a:gd name="connsiteX14-275" fmla="*/ 8895 w 10000"/>
                <a:gd name="connsiteY14-276" fmla="*/ 3337 h 10000"/>
                <a:gd name="connsiteX15-277" fmla="*/ 8119 w 10000"/>
                <a:gd name="connsiteY15-278" fmla="*/ 6837 h 10000"/>
                <a:gd name="connsiteX16-279" fmla="*/ 8067 w 10000"/>
                <a:gd name="connsiteY16-280" fmla="*/ 10000 h 10000"/>
                <a:gd name="connsiteX17-281" fmla="*/ 8595 w 10000"/>
                <a:gd name="connsiteY17-282" fmla="*/ 10000 h 10000"/>
                <a:gd name="connsiteX18-283" fmla="*/ 8542 w 10000"/>
                <a:gd name="connsiteY18-284" fmla="*/ 9099 h 10000"/>
                <a:gd name="connsiteX19-285" fmla="*/ 8754 w 10000"/>
                <a:gd name="connsiteY19-286" fmla="*/ 5949 h 10000"/>
                <a:gd name="connsiteX20-287" fmla="*/ 9424 w 10000"/>
                <a:gd name="connsiteY20-288" fmla="*/ 3306 h 10000"/>
                <a:gd name="connsiteX21-289" fmla="*/ 9971 w 10000"/>
                <a:gd name="connsiteY21-290" fmla="*/ 2129 h 10000"/>
                <a:gd name="connsiteX22-291" fmla="*/ 9812 w 10000"/>
                <a:gd name="connsiteY22-292" fmla="*/ 1915 h 10000"/>
                <a:gd name="connsiteX23-293" fmla="*/ 9459 w 10000"/>
                <a:gd name="connsiteY23-294" fmla="*/ 2098 h 10000"/>
                <a:gd name="connsiteX24-295" fmla="*/ 9335 w 10000"/>
                <a:gd name="connsiteY24-296" fmla="*/ 2343 h 10000"/>
                <a:gd name="connsiteX25-297" fmla="*/ 8931 w 10000"/>
                <a:gd name="connsiteY25-298" fmla="*/ 3214 h 10000"/>
                <a:gd name="connsiteX26-299" fmla="*/ 7925 w 10000"/>
                <a:gd name="connsiteY26-300" fmla="*/ 3382 h 10000"/>
                <a:gd name="connsiteX27-301" fmla="*/ 4980 w 10000"/>
                <a:gd name="connsiteY27-302" fmla="*/ 5323 h 10000"/>
                <a:gd name="connsiteX28-303" fmla="*/ 3763 w 10000"/>
                <a:gd name="connsiteY28-304" fmla="*/ 6729 h 10000"/>
                <a:gd name="connsiteX29-305" fmla="*/ 3270 w 10000"/>
                <a:gd name="connsiteY29-306" fmla="*/ 7249 h 10000"/>
                <a:gd name="connsiteX30-307" fmla="*/ 3199 w 10000"/>
                <a:gd name="connsiteY30-308" fmla="*/ 7158 h 10000"/>
                <a:gd name="connsiteX31-309" fmla="*/ 2387 w 10000"/>
                <a:gd name="connsiteY31-310" fmla="*/ 5461 h 10000"/>
                <a:gd name="connsiteX32-311" fmla="*/ 1982 w 10000"/>
                <a:gd name="connsiteY32-312" fmla="*/ 4437 h 10000"/>
                <a:gd name="connsiteX33-313" fmla="*/ 1524 w 10000"/>
                <a:gd name="connsiteY33-314" fmla="*/ 2985 h 10000"/>
                <a:gd name="connsiteX34-315" fmla="*/ 554 w 10000"/>
                <a:gd name="connsiteY34-316" fmla="*/ 172 h 10000"/>
                <a:gd name="connsiteX35-317" fmla="*/ 237 w 10000"/>
                <a:gd name="connsiteY35-318" fmla="*/ 20 h 10000"/>
                <a:gd name="connsiteX36-319" fmla="*/ 113 w 10000"/>
                <a:gd name="connsiteY36-320" fmla="*/ 65 h 10000"/>
                <a:gd name="connsiteX37-321" fmla="*/ 25 w 10000"/>
                <a:gd name="connsiteY37-322" fmla="*/ 249 h 10000"/>
                <a:gd name="connsiteX38-323" fmla="*/ 289 w 10000"/>
                <a:gd name="connsiteY38-324" fmla="*/ 860 h 10000"/>
                <a:gd name="connsiteX0-325" fmla="*/ 289 w 10000"/>
                <a:gd name="connsiteY0-326" fmla="*/ 860 h 10000"/>
                <a:gd name="connsiteX1-327" fmla="*/ 1188 w 10000"/>
                <a:gd name="connsiteY1-328" fmla="*/ 3749 h 10000"/>
                <a:gd name="connsiteX2-329" fmla="*/ 1577 w 10000"/>
                <a:gd name="connsiteY2-330" fmla="*/ 4880 h 10000"/>
                <a:gd name="connsiteX3-331" fmla="*/ 1788 w 10000"/>
                <a:gd name="connsiteY3-332" fmla="*/ 4941 h 10000"/>
                <a:gd name="connsiteX4-333" fmla="*/ 1647 w 10000"/>
                <a:gd name="connsiteY4-334" fmla="*/ 5033 h 10000"/>
                <a:gd name="connsiteX5-335" fmla="*/ 1824 w 10000"/>
                <a:gd name="connsiteY5-336" fmla="*/ 5476 h 10000"/>
                <a:gd name="connsiteX6-337" fmla="*/ 1859 w 10000"/>
                <a:gd name="connsiteY6-338" fmla="*/ 5537 h 10000"/>
                <a:gd name="connsiteX7-339" fmla="*/ 2793 w 10000"/>
                <a:gd name="connsiteY7-340" fmla="*/ 7509 h 10000"/>
                <a:gd name="connsiteX8-341" fmla="*/ 3040 w 10000"/>
                <a:gd name="connsiteY8-342" fmla="*/ 7585 h 10000"/>
                <a:gd name="connsiteX9-343" fmla="*/ 3464 w 10000"/>
                <a:gd name="connsiteY9-344" fmla="*/ 7402 h 10000"/>
                <a:gd name="connsiteX10-345" fmla="*/ 4469 w 10000"/>
                <a:gd name="connsiteY10-346" fmla="*/ 6393 h 10000"/>
                <a:gd name="connsiteX11-347" fmla="*/ 6938 w 10000"/>
                <a:gd name="connsiteY11-348" fmla="*/ 4131 h 10000"/>
                <a:gd name="connsiteX12-349" fmla="*/ 8154 w 10000"/>
                <a:gd name="connsiteY12-350" fmla="*/ 3474 h 10000"/>
                <a:gd name="connsiteX13-351" fmla="*/ 8895 w 10000"/>
                <a:gd name="connsiteY13-352" fmla="*/ 3337 h 10000"/>
                <a:gd name="connsiteX14-353" fmla="*/ 8119 w 10000"/>
                <a:gd name="connsiteY14-354" fmla="*/ 6837 h 10000"/>
                <a:gd name="connsiteX15-355" fmla="*/ 8067 w 10000"/>
                <a:gd name="connsiteY15-356" fmla="*/ 10000 h 10000"/>
                <a:gd name="connsiteX16-357" fmla="*/ 8595 w 10000"/>
                <a:gd name="connsiteY16-358" fmla="*/ 10000 h 10000"/>
                <a:gd name="connsiteX17-359" fmla="*/ 8542 w 10000"/>
                <a:gd name="connsiteY17-360" fmla="*/ 9099 h 10000"/>
                <a:gd name="connsiteX18-361" fmla="*/ 8754 w 10000"/>
                <a:gd name="connsiteY18-362" fmla="*/ 5949 h 10000"/>
                <a:gd name="connsiteX19-363" fmla="*/ 9424 w 10000"/>
                <a:gd name="connsiteY19-364" fmla="*/ 3306 h 10000"/>
                <a:gd name="connsiteX20-365" fmla="*/ 9971 w 10000"/>
                <a:gd name="connsiteY20-366" fmla="*/ 2129 h 10000"/>
                <a:gd name="connsiteX21-367" fmla="*/ 9812 w 10000"/>
                <a:gd name="connsiteY21-368" fmla="*/ 1915 h 10000"/>
                <a:gd name="connsiteX22-369" fmla="*/ 9459 w 10000"/>
                <a:gd name="connsiteY22-370" fmla="*/ 2098 h 10000"/>
                <a:gd name="connsiteX23-371" fmla="*/ 9335 w 10000"/>
                <a:gd name="connsiteY23-372" fmla="*/ 2343 h 10000"/>
                <a:gd name="connsiteX24-373" fmla="*/ 8931 w 10000"/>
                <a:gd name="connsiteY24-374" fmla="*/ 3214 h 10000"/>
                <a:gd name="connsiteX25-375" fmla="*/ 7925 w 10000"/>
                <a:gd name="connsiteY25-376" fmla="*/ 3382 h 10000"/>
                <a:gd name="connsiteX26-377" fmla="*/ 4980 w 10000"/>
                <a:gd name="connsiteY26-378" fmla="*/ 5323 h 10000"/>
                <a:gd name="connsiteX27-379" fmla="*/ 3763 w 10000"/>
                <a:gd name="connsiteY27-380" fmla="*/ 6729 h 10000"/>
                <a:gd name="connsiteX28-381" fmla="*/ 3270 w 10000"/>
                <a:gd name="connsiteY28-382" fmla="*/ 7249 h 10000"/>
                <a:gd name="connsiteX29-383" fmla="*/ 3199 w 10000"/>
                <a:gd name="connsiteY29-384" fmla="*/ 7158 h 10000"/>
                <a:gd name="connsiteX30-385" fmla="*/ 2387 w 10000"/>
                <a:gd name="connsiteY30-386" fmla="*/ 5461 h 10000"/>
                <a:gd name="connsiteX31-387" fmla="*/ 1982 w 10000"/>
                <a:gd name="connsiteY31-388" fmla="*/ 4437 h 10000"/>
                <a:gd name="connsiteX32-389" fmla="*/ 1524 w 10000"/>
                <a:gd name="connsiteY32-390" fmla="*/ 2985 h 10000"/>
                <a:gd name="connsiteX33-391" fmla="*/ 554 w 10000"/>
                <a:gd name="connsiteY33-392" fmla="*/ 172 h 10000"/>
                <a:gd name="connsiteX34-393" fmla="*/ 237 w 10000"/>
                <a:gd name="connsiteY34-394" fmla="*/ 20 h 10000"/>
                <a:gd name="connsiteX35-395" fmla="*/ 113 w 10000"/>
                <a:gd name="connsiteY35-396" fmla="*/ 65 h 10000"/>
                <a:gd name="connsiteX36-397" fmla="*/ 25 w 10000"/>
                <a:gd name="connsiteY36-398" fmla="*/ 249 h 10000"/>
                <a:gd name="connsiteX37-399" fmla="*/ 289 w 10000"/>
                <a:gd name="connsiteY37-400" fmla="*/ 860 h 10000"/>
                <a:gd name="connsiteX0-401" fmla="*/ 289 w 10000"/>
                <a:gd name="connsiteY0-402" fmla="*/ 860 h 10000"/>
                <a:gd name="connsiteX1-403" fmla="*/ 1188 w 10000"/>
                <a:gd name="connsiteY1-404" fmla="*/ 3749 h 10000"/>
                <a:gd name="connsiteX2-405" fmla="*/ 1577 w 10000"/>
                <a:gd name="connsiteY2-406" fmla="*/ 4880 h 10000"/>
                <a:gd name="connsiteX3-407" fmla="*/ 1647 w 10000"/>
                <a:gd name="connsiteY3-408" fmla="*/ 5033 h 10000"/>
                <a:gd name="connsiteX4-409" fmla="*/ 1824 w 10000"/>
                <a:gd name="connsiteY4-410" fmla="*/ 5476 h 10000"/>
                <a:gd name="connsiteX5-411" fmla="*/ 1859 w 10000"/>
                <a:gd name="connsiteY5-412" fmla="*/ 5537 h 10000"/>
                <a:gd name="connsiteX6-413" fmla="*/ 2793 w 10000"/>
                <a:gd name="connsiteY6-414" fmla="*/ 7509 h 10000"/>
                <a:gd name="connsiteX7-415" fmla="*/ 3040 w 10000"/>
                <a:gd name="connsiteY7-416" fmla="*/ 7585 h 10000"/>
                <a:gd name="connsiteX8-417" fmla="*/ 3464 w 10000"/>
                <a:gd name="connsiteY8-418" fmla="*/ 7402 h 10000"/>
                <a:gd name="connsiteX9-419" fmla="*/ 4469 w 10000"/>
                <a:gd name="connsiteY9-420" fmla="*/ 6393 h 10000"/>
                <a:gd name="connsiteX10-421" fmla="*/ 6938 w 10000"/>
                <a:gd name="connsiteY10-422" fmla="*/ 4131 h 10000"/>
                <a:gd name="connsiteX11-423" fmla="*/ 8154 w 10000"/>
                <a:gd name="connsiteY11-424" fmla="*/ 3474 h 10000"/>
                <a:gd name="connsiteX12-425" fmla="*/ 8895 w 10000"/>
                <a:gd name="connsiteY12-426" fmla="*/ 3337 h 10000"/>
                <a:gd name="connsiteX13-427" fmla="*/ 8119 w 10000"/>
                <a:gd name="connsiteY13-428" fmla="*/ 6837 h 10000"/>
                <a:gd name="connsiteX14-429" fmla="*/ 8067 w 10000"/>
                <a:gd name="connsiteY14-430" fmla="*/ 10000 h 10000"/>
                <a:gd name="connsiteX15-431" fmla="*/ 8595 w 10000"/>
                <a:gd name="connsiteY15-432" fmla="*/ 10000 h 10000"/>
                <a:gd name="connsiteX16-433" fmla="*/ 8542 w 10000"/>
                <a:gd name="connsiteY16-434" fmla="*/ 9099 h 10000"/>
                <a:gd name="connsiteX17-435" fmla="*/ 8754 w 10000"/>
                <a:gd name="connsiteY17-436" fmla="*/ 5949 h 10000"/>
                <a:gd name="connsiteX18-437" fmla="*/ 9424 w 10000"/>
                <a:gd name="connsiteY18-438" fmla="*/ 3306 h 10000"/>
                <a:gd name="connsiteX19-439" fmla="*/ 9971 w 10000"/>
                <a:gd name="connsiteY19-440" fmla="*/ 2129 h 10000"/>
                <a:gd name="connsiteX20-441" fmla="*/ 9812 w 10000"/>
                <a:gd name="connsiteY20-442" fmla="*/ 1915 h 10000"/>
                <a:gd name="connsiteX21-443" fmla="*/ 9459 w 10000"/>
                <a:gd name="connsiteY21-444" fmla="*/ 2098 h 10000"/>
                <a:gd name="connsiteX22-445" fmla="*/ 9335 w 10000"/>
                <a:gd name="connsiteY22-446" fmla="*/ 2343 h 10000"/>
                <a:gd name="connsiteX23-447" fmla="*/ 8931 w 10000"/>
                <a:gd name="connsiteY23-448" fmla="*/ 3214 h 10000"/>
                <a:gd name="connsiteX24-449" fmla="*/ 7925 w 10000"/>
                <a:gd name="connsiteY24-450" fmla="*/ 3382 h 10000"/>
                <a:gd name="connsiteX25-451" fmla="*/ 4980 w 10000"/>
                <a:gd name="connsiteY25-452" fmla="*/ 5323 h 10000"/>
                <a:gd name="connsiteX26-453" fmla="*/ 3763 w 10000"/>
                <a:gd name="connsiteY26-454" fmla="*/ 6729 h 10000"/>
                <a:gd name="connsiteX27-455" fmla="*/ 3270 w 10000"/>
                <a:gd name="connsiteY27-456" fmla="*/ 7249 h 10000"/>
                <a:gd name="connsiteX28-457" fmla="*/ 3199 w 10000"/>
                <a:gd name="connsiteY28-458" fmla="*/ 7158 h 10000"/>
                <a:gd name="connsiteX29-459" fmla="*/ 2387 w 10000"/>
                <a:gd name="connsiteY29-460" fmla="*/ 5461 h 10000"/>
                <a:gd name="connsiteX30-461" fmla="*/ 1982 w 10000"/>
                <a:gd name="connsiteY30-462" fmla="*/ 4437 h 10000"/>
                <a:gd name="connsiteX31-463" fmla="*/ 1524 w 10000"/>
                <a:gd name="connsiteY31-464" fmla="*/ 2985 h 10000"/>
                <a:gd name="connsiteX32-465" fmla="*/ 554 w 10000"/>
                <a:gd name="connsiteY32-466" fmla="*/ 172 h 10000"/>
                <a:gd name="connsiteX33-467" fmla="*/ 237 w 10000"/>
                <a:gd name="connsiteY33-468" fmla="*/ 20 h 10000"/>
                <a:gd name="connsiteX34-469" fmla="*/ 113 w 10000"/>
                <a:gd name="connsiteY34-470" fmla="*/ 65 h 10000"/>
                <a:gd name="connsiteX35-471" fmla="*/ 25 w 10000"/>
                <a:gd name="connsiteY35-472" fmla="*/ 249 h 10000"/>
                <a:gd name="connsiteX36-473" fmla="*/ 289 w 10000"/>
                <a:gd name="connsiteY36-474" fmla="*/ 860 h 10000"/>
                <a:gd name="connsiteX0-475" fmla="*/ 289 w 10000"/>
                <a:gd name="connsiteY0-476" fmla="*/ 860 h 10000"/>
                <a:gd name="connsiteX1-477" fmla="*/ 1188 w 10000"/>
                <a:gd name="connsiteY1-478" fmla="*/ 3749 h 10000"/>
                <a:gd name="connsiteX2-479" fmla="*/ 1647 w 10000"/>
                <a:gd name="connsiteY2-480" fmla="*/ 5033 h 10000"/>
                <a:gd name="connsiteX3-481" fmla="*/ 1824 w 10000"/>
                <a:gd name="connsiteY3-482" fmla="*/ 5476 h 10000"/>
                <a:gd name="connsiteX4-483" fmla="*/ 1859 w 10000"/>
                <a:gd name="connsiteY4-484" fmla="*/ 5537 h 10000"/>
                <a:gd name="connsiteX5-485" fmla="*/ 2793 w 10000"/>
                <a:gd name="connsiteY5-486" fmla="*/ 7509 h 10000"/>
                <a:gd name="connsiteX6-487" fmla="*/ 3040 w 10000"/>
                <a:gd name="connsiteY6-488" fmla="*/ 7585 h 10000"/>
                <a:gd name="connsiteX7-489" fmla="*/ 3464 w 10000"/>
                <a:gd name="connsiteY7-490" fmla="*/ 7402 h 10000"/>
                <a:gd name="connsiteX8-491" fmla="*/ 4469 w 10000"/>
                <a:gd name="connsiteY8-492" fmla="*/ 6393 h 10000"/>
                <a:gd name="connsiteX9-493" fmla="*/ 6938 w 10000"/>
                <a:gd name="connsiteY9-494" fmla="*/ 4131 h 10000"/>
                <a:gd name="connsiteX10-495" fmla="*/ 8154 w 10000"/>
                <a:gd name="connsiteY10-496" fmla="*/ 3474 h 10000"/>
                <a:gd name="connsiteX11-497" fmla="*/ 8895 w 10000"/>
                <a:gd name="connsiteY11-498" fmla="*/ 3337 h 10000"/>
                <a:gd name="connsiteX12-499" fmla="*/ 8119 w 10000"/>
                <a:gd name="connsiteY12-500" fmla="*/ 6837 h 10000"/>
                <a:gd name="connsiteX13-501" fmla="*/ 8067 w 10000"/>
                <a:gd name="connsiteY13-502" fmla="*/ 10000 h 10000"/>
                <a:gd name="connsiteX14-503" fmla="*/ 8595 w 10000"/>
                <a:gd name="connsiteY14-504" fmla="*/ 10000 h 10000"/>
                <a:gd name="connsiteX15-505" fmla="*/ 8542 w 10000"/>
                <a:gd name="connsiteY15-506" fmla="*/ 9099 h 10000"/>
                <a:gd name="connsiteX16-507" fmla="*/ 8754 w 10000"/>
                <a:gd name="connsiteY16-508" fmla="*/ 5949 h 10000"/>
                <a:gd name="connsiteX17-509" fmla="*/ 9424 w 10000"/>
                <a:gd name="connsiteY17-510" fmla="*/ 3306 h 10000"/>
                <a:gd name="connsiteX18-511" fmla="*/ 9971 w 10000"/>
                <a:gd name="connsiteY18-512" fmla="*/ 2129 h 10000"/>
                <a:gd name="connsiteX19-513" fmla="*/ 9812 w 10000"/>
                <a:gd name="connsiteY19-514" fmla="*/ 1915 h 10000"/>
                <a:gd name="connsiteX20-515" fmla="*/ 9459 w 10000"/>
                <a:gd name="connsiteY20-516" fmla="*/ 2098 h 10000"/>
                <a:gd name="connsiteX21-517" fmla="*/ 9335 w 10000"/>
                <a:gd name="connsiteY21-518" fmla="*/ 2343 h 10000"/>
                <a:gd name="connsiteX22-519" fmla="*/ 8931 w 10000"/>
                <a:gd name="connsiteY22-520" fmla="*/ 3214 h 10000"/>
                <a:gd name="connsiteX23-521" fmla="*/ 7925 w 10000"/>
                <a:gd name="connsiteY23-522" fmla="*/ 3382 h 10000"/>
                <a:gd name="connsiteX24-523" fmla="*/ 4980 w 10000"/>
                <a:gd name="connsiteY24-524" fmla="*/ 5323 h 10000"/>
                <a:gd name="connsiteX25-525" fmla="*/ 3763 w 10000"/>
                <a:gd name="connsiteY25-526" fmla="*/ 6729 h 10000"/>
                <a:gd name="connsiteX26-527" fmla="*/ 3270 w 10000"/>
                <a:gd name="connsiteY26-528" fmla="*/ 7249 h 10000"/>
                <a:gd name="connsiteX27-529" fmla="*/ 3199 w 10000"/>
                <a:gd name="connsiteY27-530" fmla="*/ 7158 h 10000"/>
                <a:gd name="connsiteX28-531" fmla="*/ 2387 w 10000"/>
                <a:gd name="connsiteY28-532" fmla="*/ 5461 h 10000"/>
                <a:gd name="connsiteX29-533" fmla="*/ 1982 w 10000"/>
                <a:gd name="connsiteY29-534" fmla="*/ 4437 h 10000"/>
                <a:gd name="connsiteX30-535" fmla="*/ 1524 w 10000"/>
                <a:gd name="connsiteY30-536" fmla="*/ 2985 h 10000"/>
                <a:gd name="connsiteX31-537" fmla="*/ 554 w 10000"/>
                <a:gd name="connsiteY31-538" fmla="*/ 172 h 10000"/>
                <a:gd name="connsiteX32-539" fmla="*/ 237 w 10000"/>
                <a:gd name="connsiteY32-540" fmla="*/ 20 h 10000"/>
                <a:gd name="connsiteX33-541" fmla="*/ 113 w 10000"/>
                <a:gd name="connsiteY33-542" fmla="*/ 65 h 10000"/>
                <a:gd name="connsiteX34-543" fmla="*/ 25 w 10000"/>
                <a:gd name="connsiteY34-544" fmla="*/ 249 h 10000"/>
                <a:gd name="connsiteX35-545" fmla="*/ 289 w 10000"/>
                <a:gd name="connsiteY35-546" fmla="*/ 86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</a:cxnLst>
              <a:rect l="l" t="t" r="r" b="b"/>
              <a:pathLst>
                <a:path w="10000" h="10000">
                  <a:moveTo>
                    <a:pt x="289" y="860"/>
                  </a:moveTo>
                  <a:lnTo>
                    <a:pt x="1188" y="3749"/>
                  </a:lnTo>
                  <a:cubicBezTo>
                    <a:pt x="1414" y="4445"/>
                    <a:pt x="1541" y="4745"/>
                    <a:pt x="1647" y="5033"/>
                  </a:cubicBezTo>
                  <a:cubicBezTo>
                    <a:pt x="1653" y="5122"/>
                    <a:pt x="1789" y="5392"/>
                    <a:pt x="1824" y="5476"/>
                  </a:cubicBezTo>
                  <a:cubicBezTo>
                    <a:pt x="1841" y="5506"/>
                    <a:pt x="1841" y="5522"/>
                    <a:pt x="1859" y="5537"/>
                  </a:cubicBezTo>
                  <a:cubicBezTo>
                    <a:pt x="2176" y="6194"/>
                    <a:pt x="2493" y="6852"/>
                    <a:pt x="2793" y="7509"/>
                  </a:cubicBezTo>
                  <a:cubicBezTo>
                    <a:pt x="2847" y="7616"/>
                    <a:pt x="2952" y="7616"/>
                    <a:pt x="3040" y="7585"/>
                  </a:cubicBezTo>
                  <a:cubicBezTo>
                    <a:pt x="3181" y="7540"/>
                    <a:pt x="3322" y="7478"/>
                    <a:pt x="3464" y="7402"/>
                  </a:cubicBezTo>
                  <a:cubicBezTo>
                    <a:pt x="3887" y="7127"/>
                    <a:pt x="4187" y="6776"/>
                    <a:pt x="4469" y="6393"/>
                  </a:cubicBezTo>
                  <a:cubicBezTo>
                    <a:pt x="5138" y="5522"/>
                    <a:pt x="5932" y="4727"/>
                    <a:pt x="6938" y="4131"/>
                  </a:cubicBezTo>
                  <a:cubicBezTo>
                    <a:pt x="7326" y="3886"/>
                    <a:pt x="7696" y="3611"/>
                    <a:pt x="8154" y="3474"/>
                  </a:cubicBezTo>
                  <a:cubicBezTo>
                    <a:pt x="8384" y="3413"/>
                    <a:pt x="8631" y="3382"/>
                    <a:pt x="8895" y="3337"/>
                  </a:cubicBezTo>
                  <a:cubicBezTo>
                    <a:pt x="8471" y="4483"/>
                    <a:pt x="8243" y="5644"/>
                    <a:pt x="8119" y="6837"/>
                  </a:cubicBezTo>
                  <a:cubicBezTo>
                    <a:pt x="8013" y="7891"/>
                    <a:pt x="8013" y="8945"/>
                    <a:pt x="8067" y="10000"/>
                  </a:cubicBezTo>
                  <a:lnTo>
                    <a:pt x="8595" y="10000"/>
                  </a:lnTo>
                  <a:cubicBezTo>
                    <a:pt x="8577" y="9694"/>
                    <a:pt x="8560" y="9403"/>
                    <a:pt x="8542" y="9099"/>
                  </a:cubicBezTo>
                  <a:cubicBezTo>
                    <a:pt x="8525" y="8044"/>
                    <a:pt x="8595" y="6989"/>
                    <a:pt x="8754" y="5949"/>
                  </a:cubicBezTo>
                  <a:cubicBezTo>
                    <a:pt x="8895" y="5048"/>
                    <a:pt x="9089" y="4162"/>
                    <a:pt x="9424" y="3306"/>
                  </a:cubicBezTo>
                  <a:cubicBezTo>
                    <a:pt x="9583" y="2909"/>
                    <a:pt x="9795" y="2527"/>
                    <a:pt x="9971" y="2129"/>
                  </a:cubicBezTo>
                  <a:cubicBezTo>
                    <a:pt x="10041" y="1991"/>
                    <a:pt x="9988" y="1915"/>
                    <a:pt x="9812" y="1915"/>
                  </a:cubicBezTo>
                  <a:cubicBezTo>
                    <a:pt x="9654" y="1915"/>
                    <a:pt x="9530" y="1961"/>
                    <a:pt x="9459" y="2098"/>
                  </a:cubicBezTo>
                  <a:cubicBezTo>
                    <a:pt x="9424" y="2175"/>
                    <a:pt x="9372" y="2251"/>
                    <a:pt x="9335" y="2343"/>
                  </a:cubicBezTo>
                  <a:cubicBezTo>
                    <a:pt x="9194" y="2633"/>
                    <a:pt x="9072" y="2924"/>
                    <a:pt x="8931" y="3214"/>
                  </a:cubicBezTo>
                  <a:cubicBezTo>
                    <a:pt x="8577" y="3198"/>
                    <a:pt x="8243" y="3259"/>
                    <a:pt x="7925" y="3382"/>
                  </a:cubicBezTo>
                  <a:cubicBezTo>
                    <a:pt x="6779" y="3841"/>
                    <a:pt x="5809" y="4498"/>
                    <a:pt x="4980" y="5323"/>
                  </a:cubicBezTo>
                  <a:cubicBezTo>
                    <a:pt x="4539" y="5751"/>
                    <a:pt x="4169" y="6255"/>
                    <a:pt x="3763" y="6729"/>
                  </a:cubicBezTo>
                  <a:cubicBezTo>
                    <a:pt x="3622" y="6897"/>
                    <a:pt x="3446" y="7065"/>
                    <a:pt x="3270" y="7249"/>
                  </a:cubicBezTo>
                  <a:cubicBezTo>
                    <a:pt x="3234" y="7203"/>
                    <a:pt x="3216" y="7173"/>
                    <a:pt x="3199" y="7158"/>
                  </a:cubicBezTo>
                  <a:cubicBezTo>
                    <a:pt x="2934" y="6592"/>
                    <a:pt x="2652" y="6027"/>
                    <a:pt x="2387" y="5461"/>
                  </a:cubicBezTo>
                  <a:cubicBezTo>
                    <a:pt x="2184" y="5008"/>
                    <a:pt x="2126" y="4850"/>
                    <a:pt x="1982" y="4437"/>
                  </a:cubicBezTo>
                  <a:cubicBezTo>
                    <a:pt x="1824" y="3963"/>
                    <a:pt x="1664" y="3474"/>
                    <a:pt x="1524" y="2985"/>
                  </a:cubicBezTo>
                  <a:cubicBezTo>
                    <a:pt x="1223" y="2037"/>
                    <a:pt x="977" y="1090"/>
                    <a:pt x="554" y="172"/>
                  </a:cubicBezTo>
                  <a:cubicBezTo>
                    <a:pt x="483" y="4"/>
                    <a:pt x="430" y="-26"/>
                    <a:pt x="237" y="20"/>
                  </a:cubicBezTo>
                  <a:cubicBezTo>
                    <a:pt x="201" y="35"/>
                    <a:pt x="148" y="50"/>
                    <a:pt x="113" y="65"/>
                  </a:cubicBezTo>
                  <a:cubicBezTo>
                    <a:pt x="7" y="96"/>
                    <a:pt x="-28" y="142"/>
                    <a:pt x="25" y="249"/>
                  </a:cubicBezTo>
                  <a:cubicBezTo>
                    <a:pt x="113" y="448"/>
                    <a:pt x="219" y="662"/>
                    <a:pt x="289" y="8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72" name="chenying0907 11"/>
            <p:cNvSpPr/>
            <p:nvPr/>
          </p:nvSpPr>
          <p:spPr bwMode="auto">
            <a:xfrm>
              <a:off x="8274250" y="4295695"/>
              <a:ext cx="1795725" cy="1860545"/>
            </a:xfrm>
            <a:custGeom>
              <a:avLst/>
              <a:gdLst>
                <a:gd name="T0" fmla="*/ 199 w 551"/>
                <a:gd name="T1" fmla="*/ 538 h 573"/>
                <a:gd name="T2" fmla="*/ 210 w 551"/>
                <a:gd name="T3" fmla="*/ 519 h 573"/>
                <a:gd name="T4" fmla="*/ 337 w 551"/>
                <a:gd name="T5" fmla="*/ 247 h 573"/>
                <a:gd name="T6" fmla="*/ 377 w 551"/>
                <a:gd name="T7" fmla="*/ 130 h 573"/>
                <a:gd name="T8" fmla="*/ 395 w 551"/>
                <a:gd name="T9" fmla="*/ 84 h 573"/>
                <a:gd name="T10" fmla="*/ 397 w 551"/>
                <a:gd name="T11" fmla="*/ 69 h 573"/>
                <a:gd name="T12" fmla="*/ 400 w 551"/>
                <a:gd name="T13" fmla="*/ 62 h 573"/>
                <a:gd name="T14" fmla="*/ 423 w 551"/>
                <a:gd name="T15" fmla="*/ 56 h 573"/>
                <a:gd name="T16" fmla="*/ 459 w 551"/>
                <a:gd name="T17" fmla="*/ 66 h 573"/>
                <a:gd name="T18" fmla="*/ 491 w 551"/>
                <a:gd name="T19" fmla="*/ 55 h 573"/>
                <a:gd name="T20" fmla="*/ 519 w 551"/>
                <a:gd name="T21" fmla="*/ 14 h 573"/>
                <a:gd name="T22" fmla="*/ 542 w 551"/>
                <a:gd name="T23" fmla="*/ 3 h 573"/>
                <a:gd name="T24" fmla="*/ 548 w 551"/>
                <a:gd name="T25" fmla="*/ 15 h 573"/>
                <a:gd name="T26" fmla="*/ 519 w 551"/>
                <a:gd name="T27" fmla="*/ 58 h 573"/>
                <a:gd name="T28" fmla="*/ 438 w 551"/>
                <a:gd name="T29" fmla="*/ 85 h 573"/>
                <a:gd name="T30" fmla="*/ 421 w 551"/>
                <a:gd name="T31" fmla="*/ 94 h 573"/>
                <a:gd name="T32" fmla="*/ 384 w 551"/>
                <a:gd name="T33" fmla="*/ 198 h 573"/>
                <a:gd name="T34" fmla="*/ 325 w 551"/>
                <a:gd name="T35" fmla="*/ 345 h 573"/>
                <a:gd name="T36" fmla="*/ 273 w 551"/>
                <a:gd name="T37" fmla="*/ 452 h 573"/>
                <a:gd name="T38" fmla="*/ 242 w 551"/>
                <a:gd name="T39" fmla="*/ 516 h 573"/>
                <a:gd name="T40" fmla="*/ 210 w 551"/>
                <a:gd name="T41" fmla="*/ 563 h 573"/>
                <a:gd name="T42" fmla="*/ 182 w 551"/>
                <a:gd name="T43" fmla="*/ 562 h 573"/>
                <a:gd name="T44" fmla="*/ 124 w 551"/>
                <a:gd name="T45" fmla="*/ 465 h 573"/>
                <a:gd name="T46" fmla="*/ 48 w 551"/>
                <a:gd name="T47" fmla="*/ 273 h 573"/>
                <a:gd name="T48" fmla="*/ 5 w 551"/>
                <a:gd name="T49" fmla="*/ 185 h 573"/>
                <a:gd name="T50" fmla="*/ 9 w 551"/>
                <a:gd name="T51" fmla="*/ 164 h 573"/>
                <a:gd name="T52" fmla="*/ 32 w 551"/>
                <a:gd name="T53" fmla="*/ 171 h 573"/>
                <a:gd name="T54" fmla="*/ 120 w 551"/>
                <a:gd name="T55" fmla="*/ 369 h 573"/>
                <a:gd name="T56" fmla="*/ 160 w 551"/>
                <a:gd name="T57" fmla="*/ 471 h 573"/>
                <a:gd name="T58" fmla="*/ 199 w 551"/>
                <a:gd name="T59" fmla="*/ 538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1" h="573">
                  <a:moveTo>
                    <a:pt x="199" y="538"/>
                  </a:moveTo>
                  <a:cubicBezTo>
                    <a:pt x="203" y="531"/>
                    <a:pt x="207" y="525"/>
                    <a:pt x="210" y="519"/>
                  </a:cubicBezTo>
                  <a:cubicBezTo>
                    <a:pt x="255" y="430"/>
                    <a:pt x="301" y="341"/>
                    <a:pt x="337" y="247"/>
                  </a:cubicBezTo>
                  <a:cubicBezTo>
                    <a:pt x="352" y="209"/>
                    <a:pt x="363" y="169"/>
                    <a:pt x="377" y="130"/>
                  </a:cubicBezTo>
                  <a:cubicBezTo>
                    <a:pt x="382" y="115"/>
                    <a:pt x="389" y="100"/>
                    <a:pt x="395" y="84"/>
                  </a:cubicBezTo>
                  <a:cubicBezTo>
                    <a:pt x="397" y="79"/>
                    <a:pt x="402" y="75"/>
                    <a:pt x="397" y="69"/>
                  </a:cubicBezTo>
                  <a:cubicBezTo>
                    <a:pt x="396" y="68"/>
                    <a:pt x="398" y="63"/>
                    <a:pt x="400" y="62"/>
                  </a:cubicBezTo>
                  <a:cubicBezTo>
                    <a:pt x="406" y="55"/>
                    <a:pt x="414" y="54"/>
                    <a:pt x="423" y="56"/>
                  </a:cubicBezTo>
                  <a:cubicBezTo>
                    <a:pt x="435" y="60"/>
                    <a:pt x="447" y="64"/>
                    <a:pt x="459" y="66"/>
                  </a:cubicBezTo>
                  <a:cubicBezTo>
                    <a:pt x="471" y="69"/>
                    <a:pt x="483" y="65"/>
                    <a:pt x="491" y="55"/>
                  </a:cubicBezTo>
                  <a:cubicBezTo>
                    <a:pt x="501" y="42"/>
                    <a:pt x="510" y="28"/>
                    <a:pt x="519" y="14"/>
                  </a:cubicBezTo>
                  <a:cubicBezTo>
                    <a:pt x="525" y="4"/>
                    <a:pt x="532" y="0"/>
                    <a:pt x="542" y="3"/>
                  </a:cubicBezTo>
                  <a:cubicBezTo>
                    <a:pt x="548" y="4"/>
                    <a:pt x="551" y="9"/>
                    <a:pt x="548" y="15"/>
                  </a:cubicBezTo>
                  <a:cubicBezTo>
                    <a:pt x="539" y="29"/>
                    <a:pt x="530" y="45"/>
                    <a:pt x="519" y="58"/>
                  </a:cubicBezTo>
                  <a:cubicBezTo>
                    <a:pt x="499" y="85"/>
                    <a:pt x="470" y="91"/>
                    <a:pt x="438" y="85"/>
                  </a:cubicBezTo>
                  <a:cubicBezTo>
                    <a:pt x="426" y="83"/>
                    <a:pt x="425" y="82"/>
                    <a:pt x="421" y="94"/>
                  </a:cubicBezTo>
                  <a:cubicBezTo>
                    <a:pt x="408" y="129"/>
                    <a:pt x="397" y="164"/>
                    <a:pt x="384" y="198"/>
                  </a:cubicBezTo>
                  <a:cubicBezTo>
                    <a:pt x="365" y="247"/>
                    <a:pt x="346" y="296"/>
                    <a:pt x="325" y="345"/>
                  </a:cubicBezTo>
                  <a:cubicBezTo>
                    <a:pt x="309" y="381"/>
                    <a:pt x="290" y="417"/>
                    <a:pt x="273" y="452"/>
                  </a:cubicBezTo>
                  <a:cubicBezTo>
                    <a:pt x="263" y="474"/>
                    <a:pt x="253" y="496"/>
                    <a:pt x="242" y="516"/>
                  </a:cubicBezTo>
                  <a:cubicBezTo>
                    <a:pt x="232" y="533"/>
                    <a:pt x="221" y="548"/>
                    <a:pt x="210" y="563"/>
                  </a:cubicBezTo>
                  <a:cubicBezTo>
                    <a:pt x="201" y="573"/>
                    <a:pt x="190" y="572"/>
                    <a:pt x="182" y="562"/>
                  </a:cubicBezTo>
                  <a:cubicBezTo>
                    <a:pt x="156" y="534"/>
                    <a:pt x="138" y="500"/>
                    <a:pt x="124" y="465"/>
                  </a:cubicBezTo>
                  <a:cubicBezTo>
                    <a:pt x="99" y="401"/>
                    <a:pt x="74" y="336"/>
                    <a:pt x="48" y="273"/>
                  </a:cubicBezTo>
                  <a:cubicBezTo>
                    <a:pt x="36" y="243"/>
                    <a:pt x="20" y="214"/>
                    <a:pt x="5" y="185"/>
                  </a:cubicBezTo>
                  <a:cubicBezTo>
                    <a:pt x="0" y="174"/>
                    <a:pt x="1" y="169"/>
                    <a:pt x="9" y="164"/>
                  </a:cubicBezTo>
                  <a:cubicBezTo>
                    <a:pt x="18" y="159"/>
                    <a:pt x="27" y="162"/>
                    <a:pt x="32" y="171"/>
                  </a:cubicBezTo>
                  <a:cubicBezTo>
                    <a:pt x="67" y="235"/>
                    <a:pt x="94" y="301"/>
                    <a:pt x="120" y="369"/>
                  </a:cubicBezTo>
                  <a:cubicBezTo>
                    <a:pt x="133" y="403"/>
                    <a:pt x="146" y="437"/>
                    <a:pt x="160" y="471"/>
                  </a:cubicBezTo>
                  <a:cubicBezTo>
                    <a:pt x="169" y="495"/>
                    <a:pt x="182" y="517"/>
                    <a:pt x="199" y="5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73" name="自由: 形状 155"/>
            <p:cNvSpPr/>
            <p:nvPr/>
          </p:nvSpPr>
          <p:spPr bwMode="auto">
            <a:xfrm>
              <a:off x="6168872" y="3193535"/>
              <a:ext cx="617764" cy="877919"/>
            </a:xfrm>
            <a:custGeom>
              <a:avLst/>
              <a:gdLst>
                <a:gd name="connsiteX0" fmla="*/ 268716 w 408506"/>
                <a:gd name="connsiteY0" fmla="*/ 38816 h 580537"/>
                <a:gd name="connsiteX1" fmla="*/ 245017 w 408506"/>
                <a:gd name="connsiteY1" fmla="*/ 68857 h 580537"/>
                <a:gd name="connsiteX2" fmla="*/ 236399 w 408506"/>
                <a:gd name="connsiteY2" fmla="*/ 182586 h 580537"/>
                <a:gd name="connsiteX3" fmla="*/ 240708 w 408506"/>
                <a:gd name="connsiteY3" fmla="*/ 182586 h 580537"/>
                <a:gd name="connsiteX4" fmla="*/ 236399 w 408506"/>
                <a:gd name="connsiteY4" fmla="*/ 259835 h 580537"/>
                <a:gd name="connsiteX5" fmla="*/ 204082 w 408506"/>
                <a:gd name="connsiteY5" fmla="*/ 302752 h 580537"/>
                <a:gd name="connsiteX6" fmla="*/ 145912 w 408506"/>
                <a:gd name="connsiteY6" fmla="*/ 296314 h 580537"/>
                <a:gd name="connsiteX7" fmla="*/ 120058 w 408506"/>
                <a:gd name="connsiteY7" fmla="*/ 298460 h 580537"/>
                <a:gd name="connsiteX8" fmla="*/ 94205 w 408506"/>
                <a:gd name="connsiteY8" fmla="*/ 313481 h 580537"/>
                <a:gd name="connsiteX9" fmla="*/ 38189 w 408506"/>
                <a:gd name="connsiteY9" fmla="*/ 384293 h 580537"/>
                <a:gd name="connsiteX10" fmla="*/ 102823 w 408506"/>
                <a:gd name="connsiteY10" fmla="*/ 500167 h 580537"/>
                <a:gd name="connsiteX11" fmla="*/ 253635 w 408506"/>
                <a:gd name="connsiteY11" fmla="*/ 543083 h 580537"/>
                <a:gd name="connsiteX12" fmla="*/ 307497 w 408506"/>
                <a:gd name="connsiteY12" fmla="*/ 528062 h 580537"/>
                <a:gd name="connsiteX13" fmla="*/ 348431 w 408506"/>
                <a:gd name="connsiteY13" fmla="*/ 311335 h 580537"/>
                <a:gd name="connsiteX14" fmla="*/ 294570 w 408506"/>
                <a:gd name="connsiteY14" fmla="*/ 131086 h 580537"/>
                <a:gd name="connsiteX15" fmla="*/ 294570 w 408506"/>
                <a:gd name="connsiteY15" fmla="*/ 73149 h 580537"/>
                <a:gd name="connsiteX16" fmla="*/ 268716 w 408506"/>
                <a:gd name="connsiteY16" fmla="*/ 38816 h 580537"/>
                <a:gd name="connsiteX17" fmla="*/ 278963 w 408506"/>
                <a:gd name="connsiteY17" fmla="*/ 1844 h 580537"/>
                <a:gd name="connsiteX18" fmla="*/ 330618 w 408506"/>
                <a:gd name="connsiteY18" fmla="*/ 79226 h 580537"/>
                <a:gd name="connsiteX19" fmla="*/ 334922 w 408506"/>
                <a:gd name="connsiteY19" fmla="*/ 158757 h 580537"/>
                <a:gd name="connsiteX20" fmla="*/ 380120 w 408506"/>
                <a:gd name="connsiteY20" fmla="*/ 294176 h 580537"/>
                <a:gd name="connsiteX21" fmla="*/ 326313 w 408506"/>
                <a:gd name="connsiteY21" fmla="*/ 558564 h 580537"/>
                <a:gd name="connsiteX22" fmla="*/ 218699 w 408506"/>
                <a:gd name="connsiteY22" fmla="*/ 577910 h 580537"/>
                <a:gd name="connsiteX23" fmla="*/ 87410 w 408506"/>
                <a:gd name="connsiteY23" fmla="*/ 534920 h 580537"/>
                <a:gd name="connsiteX24" fmla="*/ 5623 w 408506"/>
                <a:gd name="connsiteY24" fmla="*/ 358661 h 580537"/>
                <a:gd name="connsiteX25" fmla="*/ 78801 w 408506"/>
                <a:gd name="connsiteY25" fmla="*/ 281279 h 580537"/>
                <a:gd name="connsiteX26" fmla="*/ 98171 w 408506"/>
                <a:gd name="connsiteY26" fmla="*/ 270531 h 580537"/>
                <a:gd name="connsiteX27" fmla="*/ 160588 w 408506"/>
                <a:gd name="connsiteY27" fmla="*/ 261933 h 580537"/>
                <a:gd name="connsiteX28" fmla="*/ 201481 w 408506"/>
                <a:gd name="connsiteY28" fmla="*/ 240438 h 580537"/>
                <a:gd name="connsiteX29" fmla="*/ 201481 w 408506"/>
                <a:gd name="connsiteY29" fmla="*/ 175953 h 580537"/>
                <a:gd name="connsiteX30" fmla="*/ 199329 w 408506"/>
                <a:gd name="connsiteY30" fmla="*/ 175953 h 580537"/>
                <a:gd name="connsiteX31" fmla="*/ 210090 w 408506"/>
                <a:gd name="connsiteY31" fmla="*/ 57731 h 580537"/>
                <a:gd name="connsiteX32" fmla="*/ 218699 w 408506"/>
                <a:gd name="connsiteY32" fmla="*/ 29787 h 580537"/>
                <a:gd name="connsiteX33" fmla="*/ 278963 w 408506"/>
                <a:gd name="connsiteY33" fmla="*/ 1844 h 5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8506" h="580537">
                  <a:moveTo>
                    <a:pt x="268716" y="38816"/>
                  </a:moveTo>
                  <a:cubicBezTo>
                    <a:pt x="251481" y="38816"/>
                    <a:pt x="247172" y="53837"/>
                    <a:pt x="245017" y="68857"/>
                  </a:cubicBezTo>
                  <a:cubicBezTo>
                    <a:pt x="242863" y="105336"/>
                    <a:pt x="238554" y="143961"/>
                    <a:pt x="236399" y="182586"/>
                  </a:cubicBezTo>
                  <a:cubicBezTo>
                    <a:pt x="238554" y="182586"/>
                    <a:pt x="238554" y="182586"/>
                    <a:pt x="240708" y="182586"/>
                  </a:cubicBezTo>
                  <a:cubicBezTo>
                    <a:pt x="238554" y="208336"/>
                    <a:pt x="236399" y="234085"/>
                    <a:pt x="236399" y="259835"/>
                  </a:cubicBezTo>
                  <a:cubicBezTo>
                    <a:pt x="236399" y="281293"/>
                    <a:pt x="223473" y="294168"/>
                    <a:pt x="204082" y="302752"/>
                  </a:cubicBezTo>
                  <a:cubicBezTo>
                    <a:pt x="184692" y="313481"/>
                    <a:pt x="163148" y="309189"/>
                    <a:pt x="145912" y="296314"/>
                  </a:cubicBezTo>
                  <a:cubicBezTo>
                    <a:pt x="135140" y="289877"/>
                    <a:pt x="128676" y="289877"/>
                    <a:pt x="120058" y="298460"/>
                  </a:cubicBezTo>
                  <a:cubicBezTo>
                    <a:pt x="113595" y="304897"/>
                    <a:pt x="102823" y="311335"/>
                    <a:pt x="94205" y="313481"/>
                  </a:cubicBezTo>
                  <a:cubicBezTo>
                    <a:pt x="55424" y="322064"/>
                    <a:pt x="44652" y="352105"/>
                    <a:pt x="38189" y="384293"/>
                  </a:cubicBezTo>
                  <a:cubicBezTo>
                    <a:pt x="31725" y="425063"/>
                    <a:pt x="61888" y="478709"/>
                    <a:pt x="102823" y="500167"/>
                  </a:cubicBezTo>
                  <a:cubicBezTo>
                    <a:pt x="148066" y="525917"/>
                    <a:pt x="199773" y="540937"/>
                    <a:pt x="253635" y="543083"/>
                  </a:cubicBezTo>
                  <a:cubicBezTo>
                    <a:pt x="270871" y="543083"/>
                    <a:pt x="292415" y="538792"/>
                    <a:pt x="307497" y="528062"/>
                  </a:cubicBezTo>
                  <a:cubicBezTo>
                    <a:pt x="376440" y="472271"/>
                    <a:pt x="393675" y="373564"/>
                    <a:pt x="348431" y="311335"/>
                  </a:cubicBezTo>
                  <a:cubicBezTo>
                    <a:pt x="307497" y="257689"/>
                    <a:pt x="301033" y="195461"/>
                    <a:pt x="294570" y="131086"/>
                  </a:cubicBezTo>
                  <a:cubicBezTo>
                    <a:pt x="292415" y="111774"/>
                    <a:pt x="294570" y="92461"/>
                    <a:pt x="294570" y="73149"/>
                  </a:cubicBezTo>
                  <a:cubicBezTo>
                    <a:pt x="294570" y="58128"/>
                    <a:pt x="279489" y="36670"/>
                    <a:pt x="268716" y="38816"/>
                  </a:cubicBezTo>
                  <a:close/>
                  <a:moveTo>
                    <a:pt x="278963" y="1844"/>
                  </a:moveTo>
                  <a:cubicBezTo>
                    <a:pt x="311247" y="10442"/>
                    <a:pt x="332770" y="44834"/>
                    <a:pt x="330618" y="79226"/>
                  </a:cubicBezTo>
                  <a:cubicBezTo>
                    <a:pt x="330618" y="105020"/>
                    <a:pt x="330618" y="132963"/>
                    <a:pt x="334922" y="158757"/>
                  </a:cubicBezTo>
                  <a:cubicBezTo>
                    <a:pt x="339227" y="208196"/>
                    <a:pt x="349988" y="253335"/>
                    <a:pt x="380120" y="294176"/>
                  </a:cubicBezTo>
                  <a:cubicBezTo>
                    <a:pt x="431775" y="369408"/>
                    <a:pt x="412405" y="491930"/>
                    <a:pt x="326313" y="558564"/>
                  </a:cubicBezTo>
                  <a:cubicBezTo>
                    <a:pt x="294029" y="584358"/>
                    <a:pt x="257440" y="582209"/>
                    <a:pt x="218699" y="577910"/>
                  </a:cubicBezTo>
                  <a:cubicBezTo>
                    <a:pt x="171349" y="571461"/>
                    <a:pt x="130456" y="554265"/>
                    <a:pt x="87410" y="534920"/>
                  </a:cubicBezTo>
                  <a:cubicBezTo>
                    <a:pt x="27146" y="506976"/>
                    <a:pt x="-15900" y="414548"/>
                    <a:pt x="5623" y="358661"/>
                  </a:cubicBezTo>
                  <a:cubicBezTo>
                    <a:pt x="20689" y="324269"/>
                    <a:pt x="33603" y="287727"/>
                    <a:pt x="78801" y="281279"/>
                  </a:cubicBezTo>
                  <a:cubicBezTo>
                    <a:pt x="85258" y="279129"/>
                    <a:pt x="91714" y="274830"/>
                    <a:pt x="98171" y="270531"/>
                  </a:cubicBezTo>
                  <a:cubicBezTo>
                    <a:pt x="119694" y="249036"/>
                    <a:pt x="134760" y="249036"/>
                    <a:pt x="160588" y="261933"/>
                  </a:cubicBezTo>
                  <a:cubicBezTo>
                    <a:pt x="188567" y="279129"/>
                    <a:pt x="199329" y="272681"/>
                    <a:pt x="201481" y="240438"/>
                  </a:cubicBezTo>
                  <a:cubicBezTo>
                    <a:pt x="201481" y="218943"/>
                    <a:pt x="201481" y="197448"/>
                    <a:pt x="201481" y="175953"/>
                  </a:cubicBezTo>
                  <a:cubicBezTo>
                    <a:pt x="201481" y="175953"/>
                    <a:pt x="199329" y="175953"/>
                    <a:pt x="199329" y="175953"/>
                  </a:cubicBezTo>
                  <a:cubicBezTo>
                    <a:pt x="203633" y="137262"/>
                    <a:pt x="205785" y="96422"/>
                    <a:pt x="210090" y="57731"/>
                  </a:cubicBezTo>
                  <a:cubicBezTo>
                    <a:pt x="210090" y="49133"/>
                    <a:pt x="214395" y="38385"/>
                    <a:pt x="218699" y="29787"/>
                  </a:cubicBezTo>
                  <a:cubicBezTo>
                    <a:pt x="233765" y="6143"/>
                    <a:pt x="257440" y="-4605"/>
                    <a:pt x="278963" y="18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243840" tIns="121920" rIns="243840" bIns="121920" numCol="1" anchor="t" anchorCtr="0" compatLnSpc="1">
              <a:noAutofit/>
            </a:bodyPr>
            <a:lstStyle/>
            <a:p>
              <a:endParaRPr lang="zh-CN" altLang="en-US" sz="4800"/>
            </a:p>
          </p:txBody>
        </p:sp>
        <p:grpSp>
          <p:nvGrpSpPr>
            <p:cNvPr id="74" name="组合 185"/>
            <p:cNvGrpSpPr/>
            <p:nvPr/>
          </p:nvGrpSpPr>
          <p:grpSpPr>
            <a:xfrm>
              <a:off x="7539844" y="3076299"/>
              <a:ext cx="1651264" cy="1339271"/>
              <a:chOff x="8888773" y="4049910"/>
              <a:chExt cx="1091923" cy="885613"/>
            </a:xfrm>
            <a:grpFill/>
          </p:grpSpPr>
          <p:sp>
            <p:nvSpPr>
              <p:cNvPr id="75" name="自由: 形状 186"/>
              <p:cNvSpPr/>
              <p:nvPr/>
            </p:nvSpPr>
            <p:spPr bwMode="auto">
              <a:xfrm>
                <a:off x="8888773" y="4049910"/>
                <a:ext cx="1091923" cy="885613"/>
              </a:xfrm>
              <a:custGeom>
                <a:avLst/>
                <a:gdLst>
                  <a:gd name="connsiteX0" fmla="*/ 463012 w 952305"/>
                  <a:gd name="connsiteY0" fmla="*/ 268288 h 772375"/>
                  <a:gd name="connsiteX1" fmla="*/ 452234 w 952305"/>
                  <a:gd name="connsiteY1" fmla="*/ 276898 h 772375"/>
                  <a:gd name="connsiteX2" fmla="*/ 445767 w 952305"/>
                  <a:gd name="connsiteY2" fmla="*/ 300574 h 772375"/>
                  <a:gd name="connsiteX3" fmla="*/ 389720 w 952305"/>
                  <a:gd name="connsiteY3" fmla="*/ 390976 h 772375"/>
                  <a:gd name="connsiteX4" fmla="*/ 297026 w 952305"/>
                  <a:gd name="connsiteY4" fmla="*/ 451244 h 772375"/>
                  <a:gd name="connsiteX5" fmla="*/ 139663 w 952305"/>
                  <a:gd name="connsiteY5" fmla="*/ 434025 h 772375"/>
                  <a:gd name="connsiteX6" fmla="*/ 81461 w 952305"/>
                  <a:gd name="connsiteY6" fmla="*/ 373757 h 772375"/>
                  <a:gd name="connsiteX7" fmla="*/ 77149 w 952305"/>
                  <a:gd name="connsiteY7" fmla="*/ 356537 h 772375"/>
                  <a:gd name="connsiteX8" fmla="*/ 72838 w 952305"/>
                  <a:gd name="connsiteY8" fmla="*/ 356537 h 772375"/>
                  <a:gd name="connsiteX9" fmla="*/ 79305 w 952305"/>
                  <a:gd name="connsiteY9" fmla="*/ 406043 h 772375"/>
                  <a:gd name="connsiteX10" fmla="*/ 169843 w 952305"/>
                  <a:gd name="connsiteY10" fmla="*/ 571780 h 772375"/>
                  <a:gd name="connsiteX11" fmla="*/ 488880 w 952305"/>
                  <a:gd name="connsiteY11" fmla="*/ 735364 h 772375"/>
                  <a:gd name="connsiteX12" fmla="*/ 728158 w 952305"/>
                  <a:gd name="connsiteY12" fmla="*/ 707383 h 772375"/>
                  <a:gd name="connsiteX13" fmla="*/ 760493 w 952305"/>
                  <a:gd name="connsiteY13" fmla="*/ 696620 h 772375"/>
                  <a:gd name="connsiteX14" fmla="*/ 874743 w 952305"/>
                  <a:gd name="connsiteY14" fmla="*/ 423263 h 772375"/>
                  <a:gd name="connsiteX15" fmla="*/ 857497 w 952305"/>
                  <a:gd name="connsiteY15" fmla="*/ 354385 h 772375"/>
                  <a:gd name="connsiteX16" fmla="*/ 853186 w 952305"/>
                  <a:gd name="connsiteY16" fmla="*/ 354385 h 772375"/>
                  <a:gd name="connsiteX17" fmla="*/ 829474 w 952305"/>
                  <a:gd name="connsiteY17" fmla="*/ 412501 h 772375"/>
                  <a:gd name="connsiteX18" fmla="*/ 771271 w 952305"/>
                  <a:gd name="connsiteY18" fmla="*/ 470616 h 772375"/>
                  <a:gd name="connsiteX19" fmla="*/ 635465 w 952305"/>
                  <a:gd name="connsiteY19" fmla="*/ 479226 h 772375"/>
                  <a:gd name="connsiteX20" fmla="*/ 536304 w 952305"/>
                  <a:gd name="connsiteY20" fmla="*/ 427567 h 772375"/>
                  <a:gd name="connsiteX21" fmla="*/ 471635 w 952305"/>
                  <a:gd name="connsiteY21" fmla="*/ 279050 h 772375"/>
                  <a:gd name="connsiteX22" fmla="*/ 463012 w 952305"/>
                  <a:gd name="connsiteY22" fmla="*/ 268288 h 772375"/>
                  <a:gd name="connsiteX23" fmla="*/ 658938 w 952305"/>
                  <a:gd name="connsiteY23" fmla="*/ 225985 h 772375"/>
                  <a:gd name="connsiteX24" fmla="*/ 579017 w 952305"/>
                  <a:gd name="connsiteY24" fmla="*/ 234572 h 772375"/>
                  <a:gd name="connsiteX25" fmla="*/ 546616 w 952305"/>
                  <a:gd name="connsiteY25" fmla="*/ 283947 h 772375"/>
                  <a:gd name="connsiteX26" fmla="*/ 585497 w 952305"/>
                  <a:gd name="connsiteY26" fmla="*/ 369816 h 772375"/>
                  <a:gd name="connsiteX27" fmla="*/ 615737 w 952305"/>
                  <a:gd name="connsiteY27" fmla="*/ 395577 h 772375"/>
                  <a:gd name="connsiteX28" fmla="*/ 715099 w 952305"/>
                  <a:gd name="connsiteY28" fmla="*/ 408458 h 772375"/>
                  <a:gd name="connsiteX29" fmla="*/ 769100 w 952305"/>
                  <a:gd name="connsiteY29" fmla="*/ 369816 h 772375"/>
                  <a:gd name="connsiteX30" fmla="*/ 797181 w 952305"/>
                  <a:gd name="connsiteY30" fmla="*/ 283947 h 772375"/>
                  <a:gd name="connsiteX31" fmla="*/ 777741 w 952305"/>
                  <a:gd name="connsiteY31" fmla="*/ 247452 h 772375"/>
                  <a:gd name="connsiteX32" fmla="*/ 658938 w 952305"/>
                  <a:gd name="connsiteY32" fmla="*/ 225985 h 772375"/>
                  <a:gd name="connsiteX33" fmla="*/ 227665 w 952305"/>
                  <a:gd name="connsiteY33" fmla="*/ 198438 h 772375"/>
                  <a:gd name="connsiteX34" fmla="*/ 156537 w 952305"/>
                  <a:gd name="connsiteY34" fmla="*/ 207025 h 772375"/>
                  <a:gd name="connsiteX35" fmla="*/ 128517 w 952305"/>
                  <a:gd name="connsiteY35" fmla="*/ 247813 h 772375"/>
                  <a:gd name="connsiteX36" fmla="*/ 150071 w 952305"/>
                  <a:gd name="connsiteY36" fmla="*/ 348710 h 772375"/>
                  <a:gd name="connsiteX37" fmla="*/ 165159 w 952305"/>
                  <a:gd name="connsiteY37" fmla="*/ 368030 h 772375"/>
                  <a:gd name="connsiteX38" fmla="*/ 270772 w 952305"/>
                  <a:gd name="connsiteY38" fmla="*/ 380911 h 772375"/>
                  <a:gd name="connsiteX39" fmla="*/ 316035 w 952305"/>
                  <a:gd name="connsiteY39" fmla="*/ 363737 h 772375"/>
                  <a:gd name="connsiteX40" fmla="*/ 378541 w 952305"/>
                  <a:gd name="connsiteY40" fmla="*/ 269281 h 772375"/>
                  <a:gd name="connsiteX41" fmla="*/ 354832 w 952305"/>
                  <a:gd name="connsiteY41" fmla="*/ 222052 h 772375"/>
                  <a:gd name="connsiteX42" fmla="*/ 227665 w 952305"/>
                  <a:gd name="connsiteY42" fmla="*/ 198438 h 772375"/>
                  <a:gd name="connsiteX43" fmla="*/ 433821 w 952305"/>
                  <a:gd name="connsiteY43" fmla="*/ 37618 h 772375"/>
                  <a:gd name="connsiteX44" fmla="*/ 357120 w 952305"/>
                  <a:gd name="connsiteY44" fmla="*/ 46176 h 772375"/>
                  <a:gd name="connsiteX45" fmla="*/ 233966 w 952305"/>
                  <a:gd name="connsiteY45" fmla="*/ 101808 h 772375"/>
                  <a:gd name="connsiteX46" fmla="*/ 195076 w 952305"/>
                  <a:gd name="connsiteY46" fmla="*/ 127484 h 772375"/>
                  <a:gd name="connsiteX47" fmla="*/ 201558 w 952305"/>
                  <a:gd name="connsiteY47" fmla="*/ 129624 h 772375"/>
                  <a:gd name="connsiteX48" fmla="*/ 400331 w 952305"/>
                  <a:gd name="connsiteY48" fmla="*/ 163859 h 772375"/>
                  <a:gd name="connsiteX49" fmla="*/ 471630 w 952305"/>
                  <a:gd name="connsiteY49" fmla="*/ 178836 h 772375"/>
                  <a:gd name="connsiteX50" fmla="*/ 499718 w 952305"/>
                  <a:gd name="connsiteY50" fmla="*/ 180976 h 772375"/>
                  <a:gd name="connsiteX51" fmla="*/ 523484 w 952305"/>
                  <a:gd name="connsiteY51" fmla="*/ 176697 h 772375"/>
                  <a:gd name="connsiteX52" fmla="*/ 573178 w 952305"/>
                  <a:gd name="connsiteY52" fmla="*/ 163859 h 772375"/>
                  <a:gd name="connsiteX53" fmla="*/ 715776 w 952305"/>
                  <a:gd name="connsiteY53" fmla="*/ 157440 h 772375"/>
                  <a:gd name="connsiteX54" fmla="*/ 704973 w 952305"/>
                  <a:gd name="connsiteY54" fmla="*/ 146741 h 772375"/>
                  <a:gd name="connsiteX55" fmla="*/ 510521 w 952305"/>
                  <a:gd name="connsiteY55" fmla="*/ 48316 h 772375"/>
                  <a:gd name="connsiteX56" fmla="*/ 433821 w 952305"/>
                  <a:gd name="connsiteY56" fmla="*/ 37618 h 772375"/>
                  <a:gd name="connsiteX57" fmla="*/ 450186 w 952305"/>
                  <a:gd name="connsiteY57" fmla="*/ 0 h 772375"/>
                  <a:gd name="connsiteX58" fmla="*/ 670146 w 952305"/>
                  <a:gd name="connsiteY58" fmla="*/ 53760 h 772375"/>
                  <a:gd name="connsiteX59" fmla="*/ 838351 w 952305"/>
                  <a:gd name="connsiteY59" fmla="*/ 182783 h 772375"/>
                  <a:gd name="connsiteX60" fmla="*/ 857759 w 952305"/>
                  <a:gd name="connsiteY60" fmla="*/ 193535 h 772375"/>
                  <a:gd name="connsiteX61" fmla="*/ 870698 w 952305"/>
                  <a:gd name="connsiteY61" fmla="*/ 197835 h 772375"/>
                  <a:gd name="connsiteX62" fmla="*/ 900888 w 952305"/>
                  <a:gd name="connsiteY62" fmla="*/ 251595 h 772375"/>
                  <a:gd name="connsiteX63" fmla="*/ 905201 w 952305"/>
                  <a:gd name="connsiteY63" fmla="*/ 283851 h 772375"/>
                  <a:gd name="connsiteX64" fmla="*/ 948331 w 952305"/>
                  <a:gd name="connsiteY64" fmla="*/ 408573 h 772375"/>
                  <a:gd name="connsiteX65" fmla="*/ 866385 w 952305"/>
                  <a:gd name="connsiteY65" fmla="*/ 662318 h 772375"/>
                  <a:gd name="connsiteX66" fmla="*/ 760718 w 952305"/>
                  <a:gd name="connsiteY66" fmla="*/ 737581 h 772375"/>
                  <a:gd name="connsiteX67" fmla="*/ 732684 w 952305"/>
                  <a:gd name="connsiteY67" fmla="*/ 746183 h 772375"/>
                  <a:gd name="connsiteX68" fmla="*/ 633486 w 952305"/>
                  <a:gd name="connsiteY68" fmla="*/ 763386 h 772375"/>
                  <a:gd name="connsiteX69" fmla="*/ 445873 w 952305"/>
                  <a:gd name="connsiteY69" fmla="*/ 767687 h 772375"/>
                  <a:gd name="connsiteX70" fmla="*/ 236695 w 952305"/>
                  <a:gd name="connsiteY70" fmla="*/ 703175 h 772375"/>
                  <a:gd name="connsiteX71" fmla="*/ 120246 w 952305"/>
                  <a:gd name="connsiteY71" fmla="*/ 617160 h 772375"/>
                  <a:gd name="connsiteX72" fmla="*/ 27517 w 952305"/>
                  <a:gd name="connsiteY72" fmla="*/ 483836 h 772375"/>
                  <a:gd name="connsiteX73" fmla="*/ 33987 w 952305"/>
                  <a:gd name="connsiteY73" fmla="*/ 236542 h 772375"/>
                  <a:gd name="connsiteX74" fmla="*/ 36143 w 952305"/>
                  <a:gd name="connsiteY74" fmla="*/ 225790 h 772375"/>
                  <a:gd name="connsiteX75" fmla="*/ 29674 w 952305"/>
                  <a:gd name="connsiteY75" fmla="*/ 187083 h 772375"/>
                  <a:gd name="connsiteX76" fmla="*/ 64177 w 952305"/>
                  <a:gd name="connsiteY76" fmla="*/ 146226 h 772375"/>
                  <a:gd name="connsiteX77" fmla="*/ 83586 w 952305"/>
                  <a:gd name="connsiteY77" fmla="*/ 144076 h 772375"/>
                  <a:gd name="connsiteX78" fmla="*/ 141810 w 952305"/>
                  <a:gd name="connsiteY78" fmla="*/ 120422 h 772375"/>
                  <a:gd name="connsiteX79" fmla="*/ 348832 w 952305"/>
                  <a:gd name="connsiteY79" fmla="*/ 19354 h 772375"/>
                  <a:gd name="connsiteX80" fmla="*/ 450186 w 952305"/>
                  <a:gd name="connsiteY80" fmla="*/ 0 h 77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52305" h="772375">
                    <a:moveTo>
                      <a:pt x="463012" y="268288"/>
                    </a:moveTo>
                    <a:cubicBezTo>
                      <a:pt x="460856" y="270441"/>
                      <a:pt x="454389" y="272593"/>
                      <a:pt x="452234" y="276898"/>
                    </a:cubicBezTo>
                    <a:cubicBezTo>
                      <a:pt x="450078" y="285508"/>
                      <a:pt x="450078" y="294117"/>
                      <a:pt x="445767" y="300574"/>
                    </a:cubicBezTo>
                    <a:cubicBezTo>
                      <a:pt x="428522" y="330708"/>
                      <a:pt x="409121" y="362995"/>
                      <a:pt x="389720" y="390976"/>
                    </a:cubicBezTo>
                    <a:cubicBezTo>
                      <a:pt x="368163" y="425415"/>
                      <a:pt x="335828" y="444787"/>
                      <a:pt x="297026" y="451244"/>
                    </a:cubicBezTo>
                    <a:cubicBezTo>
                      <a:pt x="243135" y="459854"/>
                      <a:pt x="191399" y="453397"/>
                      <a:pt x="139663" y="434025"/>
                    </a:cubicBezTo>
                    <a:cubicBezTo>
                      <a:pt x="111640" y="423263"/>
                      <a:pt x="90083" y="403891"/>
                      <a:pt x="81461" y="373757"/>
                    </a:cubicBezTo>
                    <a:cubicBezTo>
                      <a:pt x="81461" y="367300"/>
                      <a:pt x="79305" y="360842"/>
                      <a:pt x="77149" y="356537"/>
                    </a:cubicBezTo>
                    <a:cubicBezTo>
                      <a:pt x="74994" y="356537"/>
                      <a:pt x="74994" y="356537"/>
                      <a:pt x="72838" y="356537"/>
                    </a:cubicBezTo>
                    <a:cubicBezTo>
                      <a:pt x="74994" y="373757"/>
                      <a:pt x="77149" y="390976"/>
                      <a:pt x="79305" y="406043"/>
                    </a:cubicBezTo>
                    <a:cubicBezTo>
                      <a:pt x="96550" y="470616"/>
                      <a:pt x="124574" y="524427"/>
                      <a:pt x="169843" y="571780"/>
                    </a:cubicBezTo>
                    <a:cubicBezTo>
                      <a:pt x="258225" y="664334"/>
                      <a:pt x="363852" y="718145"/>
                      <a:pt x="488880" y="735364"/>
                    </a:cubicBezTo>
                    <a:cubicBezTo>
                      <a:pt x="570795" y="746126"/>
                      <a:pt x="650554" y="737516"/>
                      <a:pt x="728158" y="707383"/>
                    </a:cubicBezTo>
                    <a:cubicBezTo>
                      <a:pt x="738936" y="705230"/>
                      <a:pt x="751870" y="703078"/>
                      <a:pt x="760493" y="696620"/>
                    </a:cubicBezTo>
                    <a:cubicBezTo>
                      <a:pt x="851031" y="627743"/>
                      <a:pt x="891988" y="537341"/>
                      <a:pt x="874743" y="423263"/>
                    </a:cubicBezTo>
                    <a:cubicBezTo>
                      <a:pt x="870431" y="399586"/>
                      <a:pt x="861809" y="378062"/>
                      <a:pt x="857497" y="354385"/>
                    </a:cubicBezTo>
                    <a:cubicBezTo>
                      <a:pt x="855342" y="354385"/>
                      <a:pt x="853186" y="354385"/>
                      <a:pt x="853186" y="354385"/>
                    </a:cubicBezTo>
                    <a:cubicBezTo>
                      <a:pt x="844563" y="373757"/>
                      <a:pt x="835941" y="393129"/>
                      <a:pt x="829474" y="412501"/>
                    </a:cubicBezTo>
                    <a:cubicBezTo>
                      <a:pt x="818696" y="440482"/>
                      <a:pt x="801450" y="462006"/>
                      <a:pt x="771271" y="470616"/>
                    </a:cubicBezTo>
                    <a:cubicBezTo>
                      <a:pt x="726002" y="483530"/>
                      <a:pt x="680733" y="485683"/>
                      <a:pt x="635465" y="479226"/>
                    </a:cubicBezTo>
                    <a:cubicBezTo>
                      <a:pt x="596663" y="470616"/>
                      <a:pt x="560017" y="459854"/>
                      <a:pt x="536304" y="427567"/>
                    </a:cubicBezTo>
                    <a:cubicBezTo>
                      <a:pt x="503970" y="382367"/>
                      <a:pt x="480257" y="335013"/>
                      <a:pt x="471635" y="279050"/>
                    </a:cubicBezTo>
                    <a:cubicBezTo>
                      <a:pt x="469479" y="274745"/>
                      <a:pt x="465168" y="270441"/>
                      <a:pt x="463012" y="268288"/>
                    </a:cubicBezTo>
                    <a:close/>
                    <a:moveTo>
                      <a:pt x="658938" y="225985"/>
                    </a:moveTo>
                    <a:cubicBezTo>
                      <a:pt x="633018" y="228132"/>
                      <a:pt x="604937" y="232425"/>
                      <a:pt x="579017" y="234572"/>
                    </a:cubicBezTo>
                    <a:cubicBezTo>
                      <a:pt x="548776" y="236719"/>
                      <a:pt x="537976" y="262479"/>
                      <a:pt x="546616" y="283947"/>
                    </a:cubicBezTo>
                    <a:cubicBezTo>
                      <a:pt x="557416" y="314001"/>
                      <a:pt x="570377" y="344055"/>
                      <a:pt x="585497" y="369816"/>
                    </a:cubicBezTo>
                    <a:cubicBezTo>
                      <a:pt x="591977" y="380550"/>
                      <a:pt x="602777" y="391284"/>
                      <a:pt x="615737" y="395577"/>
                    </a:cubicBezTo>
                    <a:cubicBezTo>
                      <a:pt x="645978" y="412751"/>
                      <a:pt x="680539" y="412751"/>
                      <a:pt x="715099" y="408458"/>
                    </a:cubicBezTo>
                    <a:cubicBezTo>
                      <a:pt x="741020" y="406311"/>
                      <a:pt x="762620" y="399871"/>
                      <a:pt x="769100" y="369816"/>
                    </a:cubicBezTo>
                    <a:cubicBezTo>
                      <a:pt x="777741" y="339762"/>
                      <a:pt x="788541" y="311854"/>
                      <a:pt x="797181" y="283947"/>
                    </a:cubicBezTo>
                    <a:cubicBezTo>
                      <a:pt x="801501" y="268920"/>
                      <a:pt x="790701" y="251746"/>
                      <a:pt x="777741" y="247452"/>
                    </a:cubicBezTo>
                    <a:cubicBezTo>
                      <a:pt x="738860" y="236719"/>
                      <a:pt x="699979" y="223838"/>
                      <a:pt x="658938" y="225985"/>
                    </a:cubicBezTo>
                    <a:close/>
                    <a:moveTo>
                      <a:pt x="227665" y="198438"/>
                    </a:moveTo>
                    <a:cubicBezTo>
                      <a:pt x="206111" y="200585"/>
                      <a:pt x="182402" y="204878"/>
                      <a:pt x="156537" y="207025"/>
                    </a:cubicBezTo>
                    <a:cubicBezTo>
                      <a:pt x="130673" y="211319"/>
                      <a:pt x="122051" y="222052"/>
                      <a:pt x="128517" y="247813"/>
                    </a:cubicBezTo>
                    <a:cubicBezTo>
                      <a:pt x="134983" y="282161"/>
                      <a:pt x="143605" y="314362"/>
                      <a:pt x="150071" y="348710"/>
                    </a:cubicBezTo>
                    <a:cubicBezTo>
                      <a:pt x="152226" y="357297"/>
                      <a:pt x="156537" y="363737"/>
                      <a:pt x="165159" y="368030"/>
                    </a:cubicBezTo>
                    <a:cubicBezTo>
                      <a:pt x="199645" y="380911"/>
                      <a:pt x="236286" y="387351"/>
                      <a:pt x="270772" y="380911"/>
                    </a:cubicBezTo>
                    <a:cubicBezTo>
                      <a:pt x="288015" y="378764"/>
                      <a:pt x="305258" y="374471"/>
                      <a:pt x="316035" y="363737"/>
                    </a:cubicBezTo>
                    <a:cubicBezTo>
                      <a:pt x="344055" y="337976"/>
                      <a:pt x="363454" y="305775"/>
                      <a:pt x="378541" y="269281"/>
                    </a:cubicBezTo>
                    <a:cubicBezTo>
                      <a:pt x="387163" y="249960"/>
                      <a:pt x="376386" y="228492"/>
                      <a:pt x="354832" y="222052"/>
                    </a:cubicBezTo>
                    <a:cubicBezTo>
                      <a:pt x="316035" y="209172"/>
                      <a:pt x="275083" y="200585"/>
                      <a:pt x="227665" y="198438"/>
                    </a:cubicBezTo>
                    <a:close/>
                    <a:moveTo>
                      <a:pt x="433821" y="37618"/>
                    </a:moveTo>
                    <a:cubicBezTo>
                      <a:pt x="408434" y="37083"/>
                      <a:pt x="383047" y="39757"/>
                      <a:pt x="357120" y="46176"/>
                    </a:cubicBezTo>
                    <a:cubicBezTo>
                      <a:pt x="311747" y="56875"/>
                      <a:pt x="272857" y="78271"/>
                      <a:pt x="233966" y="101808"/>
                    </a:cubicBezTo>
                    <a:cubicBezTo>
                      <a:pt x="221003" y="108227"/>
                      <a:pt x="208039" y="118925"/>
                      <a:pt x="195076" y="127484"/>
                    </a:cubicBezTo>
                    <a:cubicBezTo>
                      <a:pt x="197237" y="129624"/>
                      <a:pt x="199397" y="129624"/>
                      <a:pt x="201558" y="129624"/>
                    </a:cubicBezTo>
                    <a:cubicBezTo>
                      <a:pt x="270696" y="123205"/>
                      <a:pt x="337674" y="133903"/>
                      <a:pt x="400331" y="163859"/>
                    </a:cubicBezTo>
                    <a:cubicBezTo>
                      <a:pt x="424098" y="174557"/>
                      <a:pt x="447864" y="178836"/>
                      <a:pt x="471630" y="178836"/>
                    </a:cubicBezTo>
                    <a:cubicBezTo>
                      <a:pt x="480273" y="178836"/>
                      <a:pt x="491076" y="180976"/>
                      <a:pt x="499718" y="180976"/>
                    </a:cubicBezTo>
                    <a:cubicBezTo>
                      <a:pt x="508360" y="180976"/>
                      <a:pt x="514842" y="178836"/>
                      <a:pt x="523484" y="176697"/>
                    </a:cubicBezTo>
                    <a:cubicBezTo>
                      <a:pt x="538608" y="172417"/>
                      <a:pt x="555893" y="165998"/>
                      <a:pt x="573178" y="163859"/>
                    </a:cubicBezTo>
                    <a:cubicBezTo>
                      <a:pt x="618550" y="155300"/>
                      <a:pt x="666083" y="151021"/>
                      <a:pt x="715776" y="157440"/>
                    </a:cubicBezTo>
                    <a:cubicBezTo>
                      <a:pt x="711455" y="153160"/>
                      <a:pt x="709294" y="148881"/>
                      <a:pt x="704973" y="146741"/>
                    </a:cubicBezTo>
                    <a:cubicBezTo>
                      <a:pt x="648798" y="99668"/>
                      <a:pt x="583981" y="65433"/>
                      <a:pt x="510521" y="48316"/>
                    </a:cubicBezTo>
                    <a:cubicBezTo>
                      <a:pt x="484594" y="41897"/>
                      <a:pt x="459207" y="38152"/>
                      <a:pt x="433821" y="37618"/>
                    </a:cubicBezTo>
                    <a:close/>
                    <a:moveTo>
                      <a:pt x="450186" y="0"/>
                    </a:moveTo>
                    <a:cubicBezTo>
                      <a:pt x="536445" y="4301"/>
                      <a:pt x="605452" y="21504"/>
                      <a:pt x="670146" y="53760"/>
                    </a:cubicBezTo>
                    <a:cubicBezTo>
                      <a:pt x="734840" y="86015"/>
                      <a:pt x="788752" y="129023"/>
                      <a:pt x="838351" y="182783"/>
                    </a:cubicBezTo>
                    <a:cubicBezTo>
                      <a:pt x="842664" y="189234"/>
                      <a:pt x="851289" y="191384"/>
                      <a:pt x="857759" y="193535"/>
                    </a:cubicBezTo>
                    <a:cubicBezTo>
                      <a:pt x="862072" y="195685"/>
                      <a:pt x="866385" y="195685"/>
                      <a:pt x="870698" y="197835"/>
                    </a:cubicBezTo>
                    <a:cubicBezTo>
                      <a:pt x="900888" y="206437"/>
                      <a:pt x="909514" y="221490"/>
                      <a:pt x="900888" y="251595"/>
                    </a:cubicBezTo>
                    <a:cubicBezTo>
                      <a:pt x="896575" y="264497"/>
                      <a:pt x="898732" y="273099"/>
                      <a:pt x="905201" y="283851"/>
                    </a:cubicBezTo>
                    <a:cubicBezTo>
                      <a:pt x="926766" y="322557"/>
                      <a:pt x="939705" y="365565"/>
                      <a:pt x="948331" y="408573"/>
                    </a:cubicBezTo>
                    <a:cubicBezTo>
                      <a:pt x="963426" y="507490"/>
                      <a:pt x="935392" y="591355"/>
                      <a:pt x="866385" y="662318"/>
                    </a:cubicBezTo>
                    <a:cubicBezTo>
                      <a:pt x="834038" y="692423"/>
                      <a:pt x="799534" y="718228"/>
                      <a:pt x="760718" y="737581"/>
                    </a:cubicBezTo>
                    <a:cubicBezTo>
                      <a:pt x="752092" y="741882"/>
                      <a:pt x="741309" y="746183"/>
                      <a:pt x="732684" y="746183"/>
                    </a:cubicBezTo>
                    <a:cubicBezTo>
                      <a:pt x="698180" y="744032"/>
                      <a:pt x="665833" y="756935"/>
                      <a:pt x="633486" y="763386"/>
                    </a:cubicBezTo>
                    <a:cubicBezTo>
                      <a:pt x="570948" y="771987"/>
                      <a:pt x="508411" y="776288"/>
                      <a:pt x="445873" y="767687"/>
                    </a:cubicBezTo>
                    <a:cubicBezTo>
                      <a:pt x="370396" y="759085"/>
                      <a:pt x="301389" y="737581"/>
                      <a:pt x="236695" y="703175"/>
                    </a:cubicBezTo>
                    <a:cubicBezTo>
                      <a:pt x="193566" y="679521"/>
                      <a:pt x="152593" y="651566"/>
                      <a:pt x="120246" y="617160"/>
                    </a:cubicBezTo>
                    <a:cubicBezTo>
                      <a:pt x="81429" y="576303"/>
                      <a:pt x="49082" y="535445"/>
                      <a:pt x="27517" y="483836"/>
                    </a:cubicBezTo>
                    <a:cubicBezTo>
                      <a:pt x="-9143" y="399971"/>
                      <a:pt x="-11299" y="318257"/>
                      <a:pt x="33987" y="236542"/>
                    </a:cubicBezTo>
                    <a:cubicBezTo>
                      <a:pt x="36143" y="234392"/>
                      <a:pt x="36143" y="230091"/>
                      <a:pt x="36143" y="225790"/>
                    </a:cubicBezTo>
                    <a:cubicBezTo>
                      <a:pt x="33987" y="212888"/>
                      <a:pt x="29674" y="199986"/>
                      <a:pt x="29674" y="187083"/>
                    </a:cubicBezTo>
                    <a:cubicBezTo>
                      <a:pt x="27517" y="165580"/>
                      <a:pt x="40456" y="150527"/>
                      <a:pt x="64177" y="146226"/>
                    </a:cubicBezTo>
                    <a:cubicBezTo>
                      <a:pt x="70647" y="146226"/>
                      <a:pt x="77116" y="146226"/>
                      <a:pt x="83586" y="144076"/>
                    </a:cubicBezTo>
                    <a:cubicBezTo>
                      <a:pt x="105150" y="144076"/>
                      <a:pt x="124559" y="133324"/>
                      <a:pt x="141810" y="120422"/>
                    </a:cubicBezTo>
                    <a:cubicBezTo>
                      <a:pt x="204348" y="73113"/>
                      <a:pt x="273355" y="38707"/>
                      <a:pt x="348832" y="19354"/>
                    </a:cubicBezTo>
                    <a:cubicBezTo>
                      <a:pt x="385492" y="8602"/>
                      <a:pt x="426465" y="4301"/>
                      <a:pt x="4501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76" name="chenying0907 320"/>
              <p:cNvSpPr/>
              <p:nvPr/>
            </p:nvSpPr>
            <p:spPr bwMode="auto">
              <a:xfrm>
                <a:off x="9185259" y="4628747"/>
                <a:ext cx="420476" cy="258475"/>
              </a:xfrm>
              <a:custGeom>
                <a:avLst/>
                <a:gdLst>
                  <a:gd name="T0" fmla="*/ 160 w 170"/>
                  <a:gd name="T1" fmla="*/ 39 h 105"/>
                  <a:gd name="T2" fmla="*/ 158 w 170"/>
                  <a:gd name="T3" fmla="*/ 39 h 105"/>
                  <a:gd name="T4" fmla="*/ 166 w 170"/>
                  <a:gd name="T5" fmla="*/ 35 h 105"/>
                  <a:gd name="T6" fmla="*/ 169 w 170"/>
                  <a:gd name="T7" fmla="*/ 29 h 105"/>
                  <a:gd name="T8" fmla="*/ 164 w 170"/>
                  <a:gd name="T9" fmla="*/ 25 h 105"/>
                  <a:gd name="T10" fmla="*/ 157 w 170"/>
                  <a:gd name="T11" fmla="*/ 26 h 105"/>
                  <a:gd name="T12" fmla="*/ 107 w 170"/>
                  <a:gd name="T13" fmla="*/ 44 h 105"/>
                  <a:gd name="T14" fmla="*/ 45 w 170"/>
                  <a:gd name="T15" fmla="*/ 31 h 105"/>
                  <a:gd name="T16" fmla="*/ 18 w 170"/>
                  <a:gd name="T17" fmla="*/ 4 h 105"/>
                  <a:gd name="T18" fmla="*/ 5 w 170"/>
                  <a:gd name="T19" fmla="*/ 3 h 105"/>
                  <a:gd name="T20" fmla="*/ 4 w 170"/>
                  <a:gd name="T21" fmla="*/ 13 h 105"/>
                  <a:gd name="T22" fmla="*/ 20 w 170"/>
                  <a:gd name="T23" fmla="*/ 32 h 105"/>
                  <a:gd name="T24" fmla="*/ 112 w 170"/>
                  <a:gd name="T25" fmla="*/ 55 h 105"/>
                  <a:gd name="T26" fmla="*/ 137 w 170"/>
                  <a:gd name="T27" fmla="*/ 49 h 105"/>
                  <a:gd name="T28" fmla="*/ 130 w 170"/>
                  <a:gd name="T29" fmla="*/ 76 h 105"/>
                  <a:gd name="T30" fmla="*/ 113 w 170"/>
                  <a:gd name="T31" fmla="*/ 82 h 105"/>
                  <a:gd name="T32" fmla="*/ 86 w 170"/>
                  <a:gd name="T33" fmla="*/ 89 h 105"/>
                  <a:gd name="T34" fmla="*/ 152 w 170"/>
                  <a:gd name="T35" fmla="*/ 78 h 105"/>
                  <a:gd name="T36" fmla="*/ 162 w 170"/>
                  <a:gd name="T37" fmla="*/ 50 h 105"/>
                  <a:gd name="T38" fmla="*/ 160 w 170"/>
                  <a:gd name="T39" fmla="*/ 3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0" h="105">
                    <a:moveTo>
                      <a:pt x="160" y="39"/>
                    </a:moveTo>
                    <a:cubicBezTo>
                      <a:pt x="159" y="39"/>
                      <a:pt x="158" y="39"/>
                      <a:pt x="158" y="39"/>
                    </a:cubicBezTo>
                    <a:cubicBezTo>
                      <a:pt x="161" y="38"/>
                      <a:pt x="164" y="37"/>
                      <a:pt x="166" y="35"/>
                    </a:cubicBezTo>
                    <a:cubicBezTo>
                      <a:pt x="168" y="33"/>
                      <a:pt x="170" y="30"/>
                      <a:pt x="169" y="29"/>
                    </a:cubicBezTo>
                    <a:cubicBezTo>
                      <a:pt x="169" y="27"/>
                      <a:pt x="166" y="25"/>
                      <a:pt x="164" y="25"/>
                    </a:cubicBezTo>
                    <a:cubicBezTo>
                      <a:pt x="162" y="24"/>
                      <a:pt x="159" y="25"/>
                      <a:pt x="157" y="26"/>
                    </a:cubicBezTo>
                    <a:cubicBezTo>
                      <a:pt x="141" y="34"/>
                      <a:pt x="125" y="41"/>
                      <a:pt x="107" y="44"/>
                    </a:cubicBezTo>
                    <a:cubicBezTo>
                      <a:pt x="84" y="48"/>
                      <a:pt x="63" y="46"/>
                      <a:pt x="45" y="31"/>
                    </a:cubicBezTo>
                    <a:cubicBezTo>
                      <a:pt x="35" y="24"/>
                      <a:pt x="27" y="13"/>
                      <a:pt x="18" y="4"/>
                    </a:cubicBezTo>
                    <a:cubicBezTo>
                      <a:pt x="15" y="0"/>
                      <a:pt x="9" y="0"/>
                      <a:pt x="5" y="3"/>
                    </a:cubicBezTo>
                    <a:cubicBezTo>
                      <a:pt x="0" y="6"/>
                      <a:pt x="1" y="10"/>
                      <a:pt x="4" y="13"/>
                    </a:cubicBezTo>
                    <a:cubicBezTo>
                      <a:pt x="9" y="20"/>
                      <a:pt x="14" y="26"/>
                      <a:pt x="20" y="32"/>
                    </a:cubicBezTo>
                    <a:cubicBezTo>
                      <a:pt x="46" y="56"/>
                      <a:pt x="77" y="63"/>
                      <a:pt x="112" y="55"/>
                    </a:cubicBezTo>
                    <a:cubicBezTo>
                      <a:pt x="119" y="53"/>
                      <a:pt x="127" y="51"/>
                      <a:pt x="137" y="49"/>
                    </a:cubicBezTo>
                    <a:cubicBezTo>
                      <a:pt x="135" y="59"/>
                      <a:pt x="133" y="67"/>
                      <a:pt x="130" y="76"/>
                    </a:cubicBezTo>
                    <a:cubicBezTo>
                      <a:pt x="126" y="86"/>
                      <a:pt x="122" y="88"/>
                      <a:pt x="113" y="82"/>
                    </a:cubicBezTo>
                    <a:cubicBezTo>
                      <a:pt x="104" y="77"/>
                      <a:pt x="91" y="80"/>
                      <a:pt x="86" y="89"/>
                    </a:cubicBezTo>
                    <a:cubicBezTo>
                      <a:pt x="104" y="105"/>
                      <a:pt x="139" y="103"/>
                      <a:pt x="152" y="78"/>
                    </a:cubicBezTo>
                    <a:cubicBezTo>
                      <a:pt x="157" y="70"/>
                      <a:pt x="159" y="59"/>
                      <a:pt x="162" y="50"/>
                    </a:cubicBezTo>
                    <a:cubicBezTo>
                      <a:pt x="162" y="47"/>
                      <a:pt x="160" y="43"/>
                      <a:pt x="16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7" name="chenying0907 323"/>
              <p:cNvSpPr/>
              <p:nvPr/>
            </p:nvSpPr>
            <p:spPr bwMode="auto">
              <a:xfrm>
                <a:off x="9088786" y="4332048"/>
                <a:ext cx="69169" cy="70990"/>
              </a:xfrm>
              <a:custGeom>
                <a:avLst/>
                <a:gdLst>
                  <a:gd name="T0" fmla="*/ 14 w 28"/>
                  <a:gd name="T1" fmla="*/ 0 h 29"/>
                  <a:gd name="T2" fmla="*/ 0 w 28"/>
                  <a:gd name="T3" fmla="*/ 14 h 29"/>
                  <a:gd name="T4" fmla="*/ 14 w 28"/>
                  <a:gd name="T5" fmla="*/ 29 h 29"/>
                  <a:gd name="T6" fmla="*/ 28 w 28"/>
                  <a:gd name="T7" fmla="*/ 14 h 29"/>
                  <a:gd name="T8" fmla="*/ 14 w 2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9"/>
                    </a:cubicBezTo>
                    <a:cubicBezTo>
                      <a:pt x="21" y="29"/>
                      <a:pt x="28" y="22"/>
                      <a:pt x="28" y="14"/>
                    </a:cubicBezTo>
                    <a:cubicBezTo>
                      <a:pt x="28" y="7"/>
                      <a:pt x="22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8" name="chenying0907 325"/>
              <p:cNvSpPr/>
              <p:nvPr/>
            </p:nvSpPr>
            <p:spPr bwMode="auto">
              <a:xfrm>
                <a:off x="9572971" y="4361172"/>
                <a:ext cx="76450" cy="78271"/>
              </a:xfrm>
              <a:custGeom>
                <a:avLst/>
                <a:gdLst>
                  <a:gd name="T0" fmla="*/ 15 w 31"/>
                  <a:gd name="T1" fmla="*/ 0 h 32"/>
                  <a:gd name="T2" fmla="*/ 0 w 31"/>
                  <a:gd name="T3" fmla="*/ 16 h 32"/>
                  <a:gd name="T4" fmla="*/ 16 w 31"/>
                  <a:gd name="T5" fmla="*/ 32 h 32"/>
                  <a:gd name="T6" fmla="*/ 31 w 31"/>
                  <a:gd name="T7" fmla="*/ 15 h 32"/>
                  <a:gd name="T8" fmla="*/ 15 w 31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15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4"/>
                      <a:pt x="8" y="32"/>
                      <a:pt x="16" y="32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7"/>
                      <a:pt x="24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9" name="chenying0907 333"/>
              <p:cNvSpPr/>
              <p:nvPr/>
            </p:nvSpPr>
            <p:spPr bwMode="auto">
              <a:xfrm>
                <a:off x="9185259" y="4628747"/>
                <a:ext cx="420476" cy="258475"/>
              </a:xfrm>
              <a:custGeom>
                <a:avLst/>
                <a:gdLst>
                  <a:gd name="T0" fmla="*/ 160 w 170"/>
                  <a:gd name="T1" fmla="*/ 39 h 105"/>
                  <a:gd name="T2" fmla="*/ 162 w 170"/>
                  <a:gd name="T3" fmla="*/ 50 h 105"/>
                  <a:gd name="T4" fmla="*/ 152 w 170"/>
                  <a:gd name="T5" fmla="*/ 78 h 105"/>
                  <a:gd name="T6" fmla="*/ 86 w 170"/>
                  <a:gd name="T7" fmla="*/ 89 h 105"/>
                  <a:gd name="T8" fmla="*/ 113 w 170"/>
                  <a:gd name="T9" fmla="*/ 82 h 105"/>
                  <a:gd name="T10" fmla="*/ 130 w 170"/>
                  <a:gd name="T11" fmla="*/ 76 h 105"/>
                  <a:gd name="T12" fmla="*/ 137 w 170"/>
                  <a:gd name="T13" fmla="*/ 49 h 105"/>
                  <a:gd name="T14" fmla="*/ 112 w 170"/>
                  <a:gd name="T15" fmla="*/ 55 h 105"/>
                  <a:gd name="T16" fmla="*/ 20 w 170"/>
                  <a:gd name="T17" fmla="*/ 32 h 105"/>
                  <a:gd name="T18" fmla="*/ 4 w 170"/>
                  <a:gd name="T19" fmla="*/ 13 h 105"/>
                  <a:gd name="T20" fmla="*/ 5 w 170"/>
                  <a:gd name="T21" fmla="*/ 3 h 105"/>
                  <a:gd name="T22" fmla="*/ 18 w 170"/>
                  <a:gd name="T23" fmla="*/ 4 h 105"/>
                  <a:gd name="T24" fmla="*/ 45 w 170"/>
                  <a:gd name="T25" fmla="*/ 31 h 105"/>
                  <a:gd name="T26" fmla="*/ 107 w 170"/>
                  <a:gd name="T27" fmla="*/ 44 h 105"/>
                  <a:gd name="T28" fmla="*/ 157 w 170"/>
                  <a:gd name="T29" fmla="*/ 26 h 105"/>
                  <a:gd name="T30" fmla="*/ 164 w 170"/>
                  <a:gd name="T31" fmla="*/ 25 h 105"/>
                  <a:gd name="T32" fmla="*/ 169 w 170"/>
                  <a:gd name="T33" fmla="*/ 29 h 105"/>
                  <a:gd name="T34" fmla="*/ 166 w 170"/>
                  <a:gd name="T35" fmla="*/ 35 h 105"/>
                  <a:gd name="T36" fmla="*/ 158 w 170"/>
                  <a:gd name="T37" fmla="*/ 39 h 105"/>
                  <a:gd name="T38" fmla="*/ 160 w 170"/>
                  <a:gd name="T39" fmla="*/ 3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0" h="105">
                    <a:moveTo>
                      <a:pt x="160" y="39"/>
                    </a:moveTo>
                    <a:cubicBezTo>
                      <a:pt x="160" y="43"/>
                      <a:pt x="162" y="47"/>
                      <a:pt x="162" y="50"/>
                    </a:cubicBezTo>
                    <a:cubicBezTo>
                      <a:pt x="159" y="59"/>
                      <a:pt x="157" y="70"/>
                      <a:pt x="152" y="78"/>
                    </a:cubicBezTo>
                    <a:cubicBezTo>
                      <a:pt x="139" y="103"/>
                      <a:pt x="104" y="105"/>
                      <a:pt x="86" y="89"/>
                    </a:cubicBezTo>
                    <a:cubicBezTo>
                      <a:pt x="91" y="80"/>
                      <a:pt x="104" y="77"/>
                      <a:pt x="113" y="82"/>
                    </a:cubicBezTo>
                    <a:cubicBezTo>
                      <a:pt x="122" y="88"/>
                      <a:pt x="126" y="86"/>
                      <a:pt x="130" y="76"/>
                    </a:cubicBezTo>
                    <a:cubicBezTo>
                      <a:pt x="133" y="67"/>
                      <a:pt x="135" y="59"/>
                      <a:pt x="137" y="49"/>
                    </a:cubicBezTo>
                    <a:cubicBezTo>
                      <a:pt x="127" y="51"/>
                      <a:pt x="119" y="53"/>
                      <a:pt x="112" y="55"/>
                    </a:cubicBezTo>
                    <a:cubicBezTo>
                      <a:pt x="77" y="63"/>
                      <a:pt x="46" y="56"/>
                      <a:pt x="20" y="32"/>
                    </a:cubicBezTo>
                    <a:cubicBezTo>
                      <a:pt x="14" y="26"/>
                      <a:pt x="9" y="20"/>
                      <a:pt x="4" y="13"/>
                    </a:cubicBezTo>
                    <a:cubicBezTo>
                      <a:pt x="1" y="10"/>
                      <a:pt x="0" y="6"/>
                      <a:pt x="5" y="3"/>
                    </a:cubicBezTo>
                    <a:cubicBezTo>
                      <a:pt x="9" y="0"/>
                      <a:pt x="15" y="0"/>
                      <a:pt x="18" y="4"/>
                    </a:cubicBezTo>
                    <a:cubicBezTo>
                      <a:pt x="27" y="13"/>
                      <a:pt x="35" y="24"/>
                      <a:pt x="45" y="31"/>
                    </a:cubicBezTo>
                    <a:cubicBezTo>
                      <a:pt x="63" y="46"/>
                      <a:pt x="84" y="48"/>
                      <a:pt x="107" y="44"/>
                    </a:cubicBezTo>
                    <a:cubicBezTo>
                      <a:pt x="125" y="41"/>
                      <a:pt x="141" y="34"/>
                      <a:pt x="157" y="26"/>
                    </a:cubicBezTo>
                    <a:cubicBezTo>
                      <a:pt x="159" y="25"/>
                      <a:pt x="162" y="24"/>
                      <a:pt x="164" y="25"/>
                    </a:cubicBezTo>
                    <a:cubicBezTo>
                      <a:pt x="166" y="25"/>
                      <a:pt x="169" y="27"/>
                      <a:pt x="169" y="29"/>
                    </a:cubicBezTo>
                    <a:cubicBezTo>
                      <a:pt x="170" y="30"/>
                      <a:pt x="168" y="33"/>
                      <a:pt x="166" y="35"/>
                    </a:cubicBezTo>
                    <a:cubicBezTo>
                      <a:pt x="164" y="37"/>
                      <a:pt x="161" y="38"/>
                      <a:pt x="158" y="39"/>
                    </a:cubicBezTo>
                    <a:cubicBezTo>
                      <a:pt x="158" y="39"/>
                      <a:pt x="159" y="39"/>
                      <a:pt x="16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80" name="chenying0907 334"/>
              <p:cNvSpPr/>
              <p:nvPr/>
            </p:nvSpPr>
            <p:spPr bwMode="auto">
              <a:xfrm>
                <a:off x="9088786" y="4332048"/>
                <a:ext cx="69169" cy="70990"/>
              </a:xfrm>
              <a:custGeom>
                <a:avLst/>
                <a:gdLst>
                  <a:gd name="T0" fmla="*/ 14 w 28"/>
                  <a:gd name="T1" fmla="*/ 0 h 29"/>
                  <a:gd name="T2" fmla="*/ 28 w 28"/>
                  <a:gd name="T3" fmla="*/ 14 h 29"/>
                  <a:gd name="T4" fmla="*/ 14 w 28"/>
                  <a:gd name="T5" fmla="*/ 29 h 29"/>
                  <a:gd name="T6" fmla="*/ 0 w 28"/>
                  <a:gd name="T7" fmla="*/ 14 h 29"/>
                  <a:gd name="T8" fmla="*/ 14 w 2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4" y="0"/>
                    </a:moveTo>
                    <a:cubicBezTo>
                      <a:pt x="22" y="0"/>
                      <a:pt x="28" y="7"/>
                      <a:pt x="28" y="14"/>
                    </a:cubicBezTo>
                    <a:cubicBezTo>
                      <a:pt x="28" y="22"/>
                      <a:pt x="21" y="29"/>
                      <a:pt x="14" y="29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81" name="chenying0907 335"/>
              <p:cNvSpPr/>
              <p:nvPr/>
            </p:nvSpPr>
            <p:spPr bwMode="auto">
              <a:xfrm>
                <a:off x="9572971" y="4361172"/>
                <a:ext cx="76450" cy="78271"/>
              </a:xfrm>
              <a:custGeom>
                <a:avLst/>
                <a:gdLst>
                  <a:gd name="T0" fmla="*/ 15 w 31"/>
                  <a:gd name="T1" fmla="*/ 0 h 32"/>
                  <a:gd name="T2" fmla="*/ 31 w 31"/>
                  <a:gd name="T3" fmla="*/ 15 h 32"/>
                  <a:gd name="T4" fmla="*/ 16 w 31"/>
                  <a:gd name="T5" fmla="*/ 32 h 32"/>
                  <a:gd name="T6" fmla="*/ 0 w 31"/>
                  <a:gd name="T7" fmla="*/ 16 h 32"/>
                  <a:gd name="T8" fmla="*/ 15 w 31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15" y="0"/>
                    </a:moveTo>
                    <a:cubicBezTo>
                      <a:pt x="24" y="0"/>
                      <a:pt x="31" y="7"/>
                      <a:pt x="31" y="15"/>
                    </a:cubicBezTo>
                    <a:cubicBezTo>
                      <a:pt x="31" y="24"/>
                      <a:pt x="24" y="31"/>
                      <a:pt x="16" y="32"/>
                    </a:cubicBezTo>
                    <a:cubicBezTo>
                      <a:pt x="8" y="32"/>
                      <a:pt x="0" y="24"/>
                      <a:pt x="0" y="16"/>
                    </a:cubicBezTo>
                    <a:cubicBezTo>
                      <a:pt x="0" y="8"/>
                      <a:pt x="7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</p:grpSp>
      <p:sp>
        <p:nvSpPr>
          <p:cNvPr id="82" name="chenying0907 148"/>
          <p:cNvSpPr/>
          <p:nvPr/>
        </p:nvSpPr>
        <p:spPr>
          <a:xfrm>
            <a:off x="15823846" y="3804879"/>
            <a:ext cx="6877072" cy="1333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76200" tIns="76200" rIns="76200" bIns="76200" numCol="1" anchor="ctr">
            <a:spAutoFit/>
          </a:bodyPr>
          <a:lstStyle/>
          <a:p>
            <a:pPr defTabSz="914400">
              <a:lnSpc>
                <a:spcPct val="120000"/>
              </a:lnSpc>
              <a:tabLst>
                <a:tab pos="21336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没有良好的学习计划和时间管理能力，导致学习效率低下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。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</a:endParaRPr>
          </a:p>
        </p:txBody>
      </p:sp>
      <p:sp>
        <p:nvSpPr>
          <p:cNvPr id="83" name="chenying0907 148"/>
          <p:cNvSpPr/>
          <p:nvPr/>
        </p:nvSpPr>
        <p:spPr>
          <a:xfrm>
            <a:off x="15823846" y="5917946"/>
            <a:ext cx="6877072" cy="2514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76200" tIns="76200" rIns="76200" bIns="76200" numCol="1" anchor="ctr">
            <a:spAutoFit/>
          </a:bodyPr>
          <a:lstStyle/>
          <a:p>
            <a:pPr defTabSz="914400">
              <a:lnSpc>
                <a:spcPct val="120000"/>
              </a:lnSpc>
              <a:tabLst>
                <a:tab pos="21336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缺乏自学能力。编程是一个技术领域，更新速度很快。不断地学习新技术、新语言、新框架等等，需要具备快速学习的能力和自学的能力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。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ea"/>
            </a:endParaRPr>
          </a:p>
        </p:txBody>
      </p:sp>
      <p:sp>
        <p:nvSpPr>
          <p:cNvPr id="84" name="chenying0907 148"/>
          <p:cNvSpPr/>
          <p:nvPr/>
        </p:nvSpPr>
        <p:spPr>
          <a:xfrm>
            <a:off x="15823846" y="8621562"/>
            <a:ext cx="6877072" cy="2514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76200" tIns="76200" rIns="76200" bIns="76200" numCol="1" anchor="ctr">
            <a:spAutoFit/>
          </a:bodyPr>
          <a:lstStyle/>
          <a:p>
            <a:pPr defTabSz="914400">
              <a:lnSpc>
                <a:spcPct val="120000"/>
              </a:lnSpc>
              <a:tabLst>
                <a:tab pos="21336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缺乏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耐心和毅力。编程往往需要很长时间才能看到结果，缺乏耐心，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就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很容易放弃。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遇到问题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陷入自我精神内耗当中，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从而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无心学习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。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</a:endParaRPr>
          </a:p>
        </p:txBody>
      </p:sp>
      <p:grpSp>
        <p:nvGrpSpPr>
          <p:cNvPr id="85" name="Group 44"/>
          <p:cNvGrpSpPr/>
          <p:nvPr/>
        </p:nvGrpSpPr>
        <p:grpSpPr>
          <a:xfrm>
            <a:off x="13543280" y="1306195"/>
            <a:ext cx="1614805" cy="1799590"/>
            <a:chOff x="0" y="0"/>
            <a:chExt cx="807366" cy="906807"/>
          </a:xfrm>
          <a:solidFill>
            <a:schemeClr val="bg1"/>
          </a:solidFill>
        </p:grpSpPr>
        <p:sp>
          <p:nvSpPr>
            <p:cNvPr id="8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Group 44"/>
          <p:cNvGrpSpPr/>
          <p:nvPr/>
        </p:nvGrpSpPr>
        <p:grpSpPr>
          <a:xfrm>
            <a:off x="13514343" y="6268432"/>
            <a:ext cx="1614733" cy="1813616"/>
            <a:chOff x="0" y="0"/>
            <a:chExt cx="807366" cy="906807"/>
          </a:xfrm>
          <a:solidFill>
            <a:schemeClr val="bg1"/>
          </a:solidFill>
        </p:grpSpPr>
        <p:sp>
          <p:nvSpPr>
            <p:cNvPr id="89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1" name="Group 44"/>
          <p:cNvGrpSpPr/>
          <p:nvPr/>
        </p:nvGrpSpPr>
        <p:grpSpPr>
          <a:xfrm>
            <a:off x="13485255" y="8972048"/>
            <a:ext cx="1614733" cy="1813616"/>
            <a:chOff x="0" y="0"/>
            <a:chExt cx="807366" cy="906807"/>
          </a:xfrm>
          <a:solidFill>
            <a:schemeClr val="bg1"/>
          </a:solidFill>
        </p:grpSpPr>
        <p:sp>
          <p:nvSpPr>
            <p:cNvPr id="92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lstStyle/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44"/>
          <p:cNvGrpSpPr/>
          <p:nvPr/>
        </p:nvGrpSpPr>
        <p:grpSpPr>
          <a:xfrm>
            <a:off x="13670280" y="3768090"/>
            <a:ext cx="1614805" cy="1737360"/>
            <a:chOff x="0" y="0"/>
            <a:chExt cx="807366" cy="906807"/>
          </a:xfrm>
          <a:solidFill>
            <a:schemeClr val="bg1"/>
          </a:solidFill>
        </p:grpSpPr>
        <p:sp>
          <p:nvSpPr>
            <p:cNvPr id="3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456975"/>
              </a:solidFill>
              <a:prstDash val="solid"/>
              <a:miter lim="400000"/>
            </a:ln>
            <a:effectLst/>
          </p:spPr>
          <p:txBody>
            <a:bodyPr wrap="square" lIns="101600" tIns="101600" rIns="101600" bIns="101600" numCol="1" anchor="ctr">
              <a:noAutofit/>
            </a:bodyPr>
            <a:p>
              <a:pPr defTabSz="9144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8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823565" y="1640840"/>
            <a:ext cx="6828790" cy="1518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defTabSz="914400">
              <a:lnSpc>
                <a:spcPct val="120000"/>
              </a:lnSpc>
              <a:buClrTx/>
              <a:buSzTx/>
              <a:buFontTx/>
              <a:tabLst>
                <a:tab pos="21336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</a:rPr>
              <a:t>没有充分利用好寒暑假整体化时间，导致学习进度很慢。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02" name="image 11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10003" name="image 11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0900" y="3898900"/>
            <a:ext cx="5943600" cy="5943600"/>
          </a:xfrm>
          <a:prstGeom prst="rect">
            <a:avLst/>
          </a:prstGeom>
        </p:spPr>
      </p:pic>
      <p:pic>
        <p:nvPicPr>
          <p:cNvPr id="110004" name="image 11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57587" y="7575215"/>
            <a:ext cx="3111500" cy="2032000"/>
          </a:xfrm>
          <a:prstGeom prst="rect">
            <a:avLst/>
          </a:prstGeom>
        </p:spPr>
      </p:pic>
      <p:pic>
        <p:nvPicPr>
          <p:cNvPr id="110005" name="image 11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043900" y="10121900"/>
            <a:ext cx="2413000" cy="3073400"/>
          </a:xfrm>
          <a:prstGeom prst="rect">
            <a:avLst/>
          </a:prstGeom>
        </p:spPr>
      </p:pic>
      <p:pic>
        <p:nvPicPr>
          <p:cNvPr id="110006" name="image 11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33500" y="9791700"/>
            <a:ext cx="7988300" cy="50800"/>
          </a:xfrm>
          <a:prstGeom prst="rect">
            <a:avLst/>
          </a:prstGeom>
        </p:spPr>
      </p:pic>
      <p:pic>
        <p:nvPicPr>
          <p:cNvPr id="110007" name="image 11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300200" y="7404100"/>
            <a:ext cx="7442200" cy="1320800"/>
          </a:xfrm>
          <a:prstGeom prst="rect">
            <a:avLst/>
          </a:prstGeom>
        </p:spPr>
      </p:pic>
      <p:pic>
        <p:nvPicPr>
          <p:cNvPr id="110008" name="image 11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33500" y="3898900"/>
            <a:ext cx="7988300" cy="50800"/>
          </a:xfrm>
          <a:prstGeom prst="rect">
            <a:avLst/>
          </a:prstGeom>
        </p:spPr>
      </p:pic>
      <p:sp>
        <p:nvSpPr>
          <p:cNvPr id="110009" name="Object 110009"/>
          <p:cNvSpPr txBox="1"/>
          <p:nvPr/>
        </p:nvSpPr>
        <p:spPr>
          <a:xfrm>
            <a:off x="12964795" y="4523105"/>
            <a:ext cx="10125710" cy="19196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Part </a:t>
            </a: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three </a:t>
            </a:r>
            <a:endParaRPr lang="en-US" dirty="0"/>
          </a:p>
        </p:txBody>
      </p:sp>
      <p:sp>
        <p:nvSpPr>
          <p:cNvPr id="1100011" name="Object 1100011"/>
          <p:cNvSpPr txBox="1"/>
          <p:nvPr/>
        </p:nvSpPr>
        <p:spPr>
          <a:xfrm>
            <a:off x="15887700" y="7632700"/>
            <a:ext cx="4263705" cy="96927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改进</a:t>
            </a: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6000" b="0" i="0" spc="600" dirty="0">
              <a:solidFill>
                <a:srgbClr val="FFFFFF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745" y="4278576"/>
            <a:ext cx="5271342" cy="5328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021" name="image 10000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3900" y="10274300"/>
            <a:ext cx="1752600" cy="22098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069982" y="3946484"/>
            <a:ext cx="8998875" cy="6753740"/>
            <a:chOff x="12874340" y="4546784"/>
            <a:chExt cx="8998875" cy="6753740"/>
          </a:xfrm>
          <a:solidFill>
            <a:srgbClr val="456975"/>
          </a:solidFill>
        </p:grpSpPr>
        <p:sp>
          <p:nvSpPr>
            <p:cNvPr id="5" name="PA_任意多边形 27"/>
            <p:cNvSpPr/>
            <p:nvPr>
              <p:custDataLst>
                <p:tags r:id="rId3"/>
              </p:custDataLst>
            </p:nvPr>
          </p:nvSpPr>
          <p:spPr bwMode="auto">
            <a:xfrm>
              <a:off x="14260196" y="10171409"/>
              <a:ext cx="358909" cy="206963"/>
            </a:xfrm>
            <a:custGeom>
              <a:avLst/>
              <a:gdLst>
                <a:gd name="T0" fmla="*/ 0 w 101"/>
                <a:gd name="T1" fmla="*/ 0 h 59"/>
                <a:gd name="T2" fmla="*/ 101 w 101"/>
                <a:gd name="T3" fmla="*/ 59 h 59"/>
                <a:gd name="T4" fmla="*/ 0 w 101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59">
                  <a:moveTo>
                    <a:pt x="0" y="0"/>
                  </a:moveTo>
                  <a:cubicBezTo>
                    <a:pt x="9" y="12"/>
                    <a:pt x="87" y="57"/>
                    <a:pt x="101" y="59"/>
                  </a:cubicBezTo>
                  <a:cubicBezTo>
                    <a:pt x="66" y="39"/>
                    <a:pt x="33" y="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6" name="PA_任意多边形 30"/>
            <p:cNvSpPr/>
            <p:nvPr>
              <p:custDataLst>
                <p:tags r:id="rId4"/>
              </p:custDataLst>
            </p:nvPr>
          </p:nvSpPr>
          <p:spPr bwMode="auto">
            <a:xfrm>
              <a:off x="15619849" y="9097304"/>
              <a:ext cx="107411" cy="60256"/>
            </a:xfrm>
            <a:custGeom>
              <a:avLst/>
              <a:gdLst>
                <a:gd name="T0" fmla="*/ 2 w 30"/>
                <a:gd name="T1" fmla="*/ 0 h 17"/>
                <a:gd name="T2" fmla="*/ 0 w 30"/>
                <a:gd name="T3" fmla="*/ 3 h 17"/>
                <a:gd name="T4" fmla="*/ 29 w 30"/>
                <a:gd name="T5" fmla="*/ 17 h 17"/>
                <a:gd name="T6" fmla="*/ 30 w 30"/>
                <a:gd name="T7" fmla="*/ 15 h 17"/>
                <a:gd name="T8" fmla="*/ 2 w 3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0" y="8"/>
                    <a:pt x="19" y="12"/>
                    <a:pt x="29" y="17"/>
                  </a:cubicBezTo>
                  <a:cubicBezTo>
                    <a:pt x="29" y="16"/>
                    <a:pt x="29" y="16"/>
                    <a:pt x="30" y="15"/>
                  </a:cubicBezTo>
                  <a:cubicBezTo>
                    <a:pt x="21" y="10"/>
                    <a:pt x="11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7" name="PA_自由: 形状 21"/>
            <p:cNvSpPr/>
            <p:nvPr>
              <p:custDataLst>
                <p:tags r:id="rId5"/>
              </p:custDataLst>
            </p:nvPr>
          </p:nvSpPr>
          <p:spPr bwMode="auto">
            <a:xfrm>
              <a:off x="15460044" y="4546784"/>
              <a:ext cx="882861" cy="1288923"/>
            </a:xfrm>
            <a:custGeom>
              <a:avLst/>
              <a:gdLst>
                <a:gd name="connsiteX0" fmla="*/ 118655 w 534988"/>
                <a:gd name="connsiteY0" fmla="*/ 468842 h 781050"/>
                <a:gd name="connsiteX1" fmla="*/ 110127 w 534988"/>
                <a:gd name="connsiteY1" fmla="*/ 475192 h 781050"/>
                <a:gd name="connsiteX2" fmla="*/ 142104 w 534988"/>
                <a:gd name="connsiteY2" fmla="*/ 517525 h 781050"/>
                <a:gd name="connsiteX3" fmla="*/ 171950 w 534988"/>
                <a:gd name="connsiteY3" fmla="*/ 481542 h 781050"/>
                <a:gd name="connsiteX4" fmla="*/ 165554 w 534988"/>
                <a:gd name="connsiteY4" fmla="*/ 468842 h 781050"/>
                <a:gd name="connsiteX5" fmla="*/ 118655 w 534988"/>
                <a:gd name="connsiteY5" fmla="*/ 468842 h 781050"/>
                <a:gd name="connsiteX6" fmla="*/ 147109 w 534988"/>
                <a:gd name="connsiteY6" fmla="*/ 327025 h 781050"/>
                <a:gd name="connsiteX7" fmla="*/ 135643 w 534988"/>
                <a:gd name="connsiteY7" fmla="*/ 339725 h 781050"/>
                <a:gd name="connsiteX8" fmla="*/ 140230 w 534988"/>
                <a:gd name="connsiteY8" fmla="*/ 352425 h 781050"/>
                <a:gd name="connsiteX9" fmla="*/ 147109 w 534988"/>
                <a:gd name="connsiteY9" fmla="*/ 352425 h 781050"/>
                <a:gd name="connsiteX10" fmla="*/ 153988 w 534988"/>
                <a:gd name="connsiteY10" fmla="*/ 337608 h 781050"/>
                <a:gd name="connsiteX11" fmla="*/ 147109 w 534988"/>
                <a:gd name="connsiteY11" fmla="*/ 327025 h 781050"/>
                <a:gd name="connsiteX12" fmla="*/ 107950 w 534988"/>
                <a:gd name="connsiteY12" fmla="*/ 320675 h 781050"/>
                <a:gd name="connsiteX13" fmla="*/ 85969 w 534988"/>
                <a:gd name="connsiteY13" fmla="*/ 329223 h 781050"/>
                <a:gd name="connsiteX14" fmla="*/ 79375 w 534988"/>
                <a:gd name="connsiteY14" fmla="*/ 367690 h 781050"/>
                <a:gd name="connsiteX15" fmla="*/ 88168 w 534988"/>
                <a:gd name="connsiteY15" fmla="*/ 376238 h 781050"/>
                <a:gd name="connsiteX16" fmla="*/ 96960 w 534988"/>
                <a:gd name="connsiteY16" fmla="*/ 369827 h 781050"/>
                <a:gd name="connsiteX17" fmla="*/ 107950 w 534988"/>
                <a:gd name="connsiteY17" fmla="*/ 320675 h 781050"/>
                <a:gd name="connsiteX18" fmla="*/ 45509 w 534988"/>
                <a:gd name="connsiteY18" fmla="*/ 298450 h 781050"/>
                <a:gd name="connsiteX19" fmla="*/ 22225 w 534988"/>
                <a:gd name="connsiteY19" fmla="*/ 325120 h 781050"/>
                <a:gd name="connsiteX20" fmla="*/ 43392 w 534988"/>
                <a:gd name="connsiteY20" fmla="*/ 329566 h 781050"/>
                <a:gd name="connsiteX21" fmla="*/ 53975 w 534988"/>
                <a:gd name="connsiteY21" fmla="*/ 307340 h 781050"/>
                <a:gd name="connsiteX22" fmla="*/ 45509 w 534988"/>
                <a:gd name="connsiteY22" fmla="*/ 298450 h 781050"/>
                <a:gd name="connsiteX23" fmla="*/ 60898 w 534988"/>
                <a:gd name="connsiteY23" fmla="*/ 261937 h 781050"/>
                <a:gd name="connsiteX24" fmla="*/ 58737 w 534988"/>
                <a:gd name="connsiteY24" fmla="*/ 268531 h 781050"/>
                <a:gd name="connsiteX25" fmla="*/ 136525 w 534988"/>
                <a:gd name="connsiteY25" fmla="*/ 277324 h 781050"/>
                <a:gd name="connsiteX26" fmla="*/ 60898 w 534988"/>
                <a:gd name="connsiteY26" fmla="*/ 261937 h 781050"/>
                <a:gd name="connsiteX27" fmla="*/ 62634 w 534988"/>
                <a:gd name="connsiteY27" fmla="*/ 221783 h 781050"/>
                <a:gd name="connsiteX28" fmla="*/ 32519 w 534988"/>
                <a:gd name="connsiteY28" fmla="*/ 238965 h 781050"/>
                <a:gd name="connsiteX29" fmla="*/ 49728 w 534988"/>
                <a:gd name="connsiteY29" fmla="*/ 243261 h 781050"/>
                <a:gd name="connsiteX30" fmla="*/ 353023 w 534988"/>
                <a:gd name="connsiteY30" fmla="*/ 309842 h 781050"/>
                <a:gd name="connsiteX31" fmla="*/ 430460 w 534988"/>
                <a:gd name="connsiteY31" fmla="*/ 412937 h 781050"/>
                <a:gd name="connsiteX32" fmla="*/ 391742 w 534988"/>
                <a:gd name="connsiteY32" fmla="*/ 455892 h 781050"/>
                <a:gd name="connsiteX33" fmla="*/ 320758 w 534988"/>
                <a:gd name="connsiteY33" fmla="*/ 468779 h 781050"/>
                <a:gd name="connsiteX34" fmla="*/ 290643 w 534988"/>
                <a:gd name="connsiteY34" fmla="*/ 500996 h 781050"/>
                <a:gd name="connsiteX35" fmla="*/ 290643 w 534988"/>
                <a:gd name="connsiteY35" fmla="*/ 683559 h 781050"/>
                <a:gd name="connsiteX36" fmla="*/ 266982 w 534988"/>
                <a:gd name="connsiteY36" fmla="*/ 707185 h 781050"/>
                <a:gd name="connsiteX37" fmla="*/ 56181 w 534988"/>
                <a:gd name="connsiteY37" fmla="*/ 707185 h 781050"/>
                <a:gd name="connsiteX38" fmla="*/ 28217 w 534988"/>
                <a:gd name="connsiteY38" fmla="*/ 726515 h 781050"/>
                <a:gd name="connsiteX39" fmla="*/ 17462 w 534988"/>
                <a:gd name="connsiteY39" fmla="*/ 765175 h 781050"/>
                <a:gd name="connsiteX40" fmla="*/ 514350 w 534988"/>
                <a:gd name="connsiteY40" fmla="*/ 765175 h 781050"/>
                <a:gd name="connsiteX41" fmla="*/ 510048 w 534988"/>
                <a:gd name="connsiteY41" fmla="*/ 743697 h 781050"/>
                <a:gd name="connsiteX42" fmla="*/ 486387 w 534988"/>
                <a:gd name="connsiteY42" fmla="*/ 608386 h 781050"/>
                <a:gd name="connsiteX43" fmla="*/ 486387 w 534988"/>
                <a:gd name="connsiteY43" fmla="*/ 582612 h 781050"/>
                <a:gd name="connsiteX44" fmla="*/ 479934 w 534988"/>
                <a:gd name="connsiteY44" fmla="*/ 350650 h 781050"/>
                <a:gd name="connsiteX45" fmla="*/ 411101 w 534988"/>
                <a:gd name="connsiteY45" fmla="*/ 271182 h 781050"/>
                <a:gd name="connsiteX46" fmla="*/ 297096 w 534988"/>
                <a:gd name="connsiteY46" fmla="*/ 245408 h 781050"/>
                <a:gd name="connsiteX47" fmla="*/ 170185 w 534988"/>
                <a:gd name="connsiteY47" fmla="*/ 245408 h 781050"/>
                <a:gd name="connsiteX48" fmla="*/ 142222 w 534988"/>
                <a:gd name="connsiteY48" fmla="*/ 243261 h 781050"/>
                <a:gd name="connsiteX49" fmla="*/ 62634 w 534988"/>
                <a:gd name="connsiteY49" fmla="*/ 221783 h 781050"/>
                <a:gd name="connsiteX50" fmla="*/ 209379 w 534988"/>
                <a:gd name="connsiteY50" fmla="*/ 105095 h 781050"/>
                <a:gd name="connsiteX51" fmla="*/ 192641 w 534988"/>
                <a:gd name="connsiteY51" fmla="*/ 108052 h 781050"/>
                <a:gd name="connsiteX52" fmla="*/ 76015 w 534988"/>
                <a:gd name="connsiteY52" fmla="*/ 163973 h 781050"/>
                <a:gd name="connsiteX53" fmla="*/ 58737 w 534988"/>
                <a:gd name="connsiteY53" fmla="*/ 181180 h 781050"/>
                <a:gd name="connsiteX54" fmla="*/ 63057 w 534988"/>
                <a:gd name="connsiteY54" fmla="*/ 185482 h 781050"/>
                <a:gd name="connsiteX55" fmla="*/ 80335 w 534988"/>
                <a:gd name="connsiteY55" fmla="*/ 211291 h 781050"/>
                <a:gd name="connsiteX56" fmla="*/ 149447 w 534988"/>
                <a:gd name="connsiteY56" fmla="*/ 230648 h 781050"/>
                <a:gd name="connsiteX57" fmla="*/ 194801 w 534988"/>
                <a:gd name="connsiteY57" fmla="*/ 213442 h 781050"/>
                <a:gd name="connsiteX58" fmla="*/ 222878 w 534988"/>
                <a:gd name="connsiteY58" fmla="*/ 176878 h 781050"/>
                <a:gd name="connsiteX59" fmla="*/ 222878 w 534988"/>
                <a:gd name="connsiteY59" fmla="*/ 116656 h 781050"/>
                <a:gd name="connsiteX60" fmla="*/ 209379 w 534988"/>
                <a:gd name="connsiteY60" fmla="*/ 105095 h 781050"/>
                <a:gd name="connsiteX61" fmla="*/ 320765 w 534988"/>
                <a:gd name="connsiteY61" fmla="*/ 33337 h 781050"/>
                <a:gd name="connsiteX62" fmla="*/ 230187 w 534988"/>
                <a:gd name="connsiteY62" fmla="*/ 93592 h 781050"/>
                <a:gd name="connsiteX63" fmla="*/ 253910 w 534988"/>
                <a:gd name="connsiteY63" fmla="*/ 130175 h 781050"/>
                <a:gd name="connsiteX64" fmla="*/ 344487 w 534988"/>
                <a:gd name="connsiteY64" fmla="*/ 65616 h 781050"/>
                <a:gd name="connsiteX65" fmla="*/ 320765 w 534988"/>
                <a:gd name="connsiteY65" fmla="*/ 33337 h 781050"/>
                <a:gd name="connsiteX66" fmla="*/ 319267 w 534988"/>
                <a:gd name="connsiteY66" fmla="*/ 0 h 781050"/>
                <a:gd name="connsiteX67" fmla="*/ 373198 w 534988"/>
                <a:gd name="connsiteY67" fmla="*/ 75308 h 781050"/>
                <a:gd name="connsiteX68" fmla="*/ 207092 w 534988"/>
                <a:gd name="connsiteY68" fmla="*/ 221620 h 781050"/>
                <a:gd name="connsiteX69" fmla="*/ 243765 w 534988"/>
                <a:gd name="connsiteY69" fmla="*/ 221620 h 781050"/>
                <a:gd name="connsiteX70" fmla="*/ 420656 w 534988"/>
                <a:gd name="connsiteY70" fmla="*/ 256047 h 781050"/>
                <a:gd name="connsiteX71" fmla="*/ 494001 w 534988"/>
                <a:gd name="connsiteY71" fmla="*/ 344265 h 781050"/>
                <a:gd name="connsiteX72" fmla="*/ 502630 w 534988"/>
                <a:gd name="connsiteY72" fmla="*/ 583098 h 781050"/>
                <a:gd name="connsiteX73" fmla="*/ 502630 w 534988"/>
                <a:gd name="connsiteY73" fmla="*/ 604615 h 781050"/>
                <a:gd name="connsiteX74" fmla="*/ 524202 w 534988"/>
                <a:gd name="connsiteY74" fmla="*/ 740169 h 781050"/>
                <a:gd name="connsiteX75" fmla="*/ 534988 w 534988"/>
                <a:gd name="connsiteY75" fmla="*/ 781050 h 781050"/>
                <a:gd name="connsiteX76" fmla="*/ 0 w 534988"/>
                <a:gd name="connsiteY76" fmla="*/ 781050 h 781050"/>
                <a:gd name="connsiteX77" fmla="*/ 25887 w 534988"/>
                <a:gd name="connsiteY77" fmla="*/ 703591 h 781050"/>
                <a:gd name="connsiteX78" fmla="*/ 51773 w 534988"/>
                <a:gd name="connsiteY78" fmla="*/ 694984 h 781050"/>
                <a:gd name="connsiteX79" fmla="*/ 256708 w 534988"/>
                <a:gd name="connsiteY79" fmla="*/ 692832 h 781050"/>
                <a:gd name="connsiteX80" fmla="*/ 276123 w 534988"/>
                <a:gd name="connsiteY80" fmla="*/ 673467 h 781050"/>
                <a:gd name="connsiteX81" fmla="*/ 276123 w 534988"/>
                <a:gd name="connsiteY81" fmla="*/ 484122 h 781050"/>
                <a:gd name="connsiteX82" fmla="*/ 256708 w 534988"/>
                <a:gd name="connsiteY82" fmla="*/ 462605 h 781050"/>
                <a:gd name="connsiteX83" fmla="*/ 207092 w 534988"/>
                <a:gd name="connsiteY83" fmla="*/ 462605 h 781050"/>
                <a:gd name="connsiteX84" fmla="*/ 189835 w 534988"/>
                <a:gd name="connsiteY84" fmla="*/ 479819 h 781050"/>
                <a:gd name="connsiteX85" fmla="*/ 189835 w 534988"/>
                <a:gd name="connsiteY85" fmla="*/ 514245 h 781050"/>
                <a:gd name="connsiteX86" fmla="*/ 170420 w 534988"/>
                <a:gd name="connsiteY86" fmla="*/ 535762 h 781050"/>
                <a:gd name="connsiteX87" fmla="*/ 114332 w 534988"/>
                <a:gd name="connsiteY87" fmla="*/ 535762 h 781050"/>
                <a:gd name="connsiteX88" fmla="*/ 97075 w 534988"/>
                <a:gd name="connsiteY88" fmla="*/ 516397 h 781050"/>
                <a:gd name="connsiteX89" fmla="*/ 97075 w 534988"/>
                <a:gd name="connsiteY89" fmla="*/ 481970 h 781050"/>
                <a:gd name="connsiteX90" fmla="*/ 79817 w 534988"/>
                <a:gd name="connsiteY90" fmla="*/ 464757 h 781050"/>
                <a:gd name="connsiteX91" fmla="*/ 34516 w 534988"/>
                <a:gd name="connsiteY91" fmla="*/ 464757 h 781050"/>
                <a:gd name="connsiteX92" fmla="*/ 12944 w 534988"/>
                <a:gd name="connsiteY92" fmla="*/ 447544 h 781050"/>
                <a:gd name="connsiteX93" fmla="*/ 32358 w 534988"/>
                <a:gd name="connsiteY93" fmla="*/ 428179 h 781050"/>
                <a:gd name="connsiteX94" fmla="*/ 241608 w 534988"/>
                <a:gd name="connsiteY94" fmla="*/ 426027 h 781050"/>
                <a:gd name="connsiteX95" fmla="*/ 336525 w 534988"/>
                <a:gd name="connsiteY95" fmla="*/ 426027 h 781050"/>
                <a:gd name="connsiteX96" fmla="*/ 351625 w 534988"/>
                <a:gd name="connsiteY96" fmla="*/ 434634 h 781050"/>
                <a:gd name="connsiteX97" fmla="*/ 373198 w 534988"/>
                <a:gd name="connsiteY97" fmla="*/ 447544 h 781050"/>
                <a:gd name="connsiteX98" fmla="*/ 414184 w 534988"/>
                <a:gd name="connsiteY98" fmla="*/ 410966 h 781050"/>
                <a:gd name="connsiteX99" fmla="*/ 381826 w 534988"/>
                <a:gd name="connsiteY99" fmla="*/ 333506 h 781050"/>
                <a:gd name="connsiteX100" fmla="*/ 306324 w 534988"/>
                <a:gd name="connsiteY100" fmla="*/ 311990 h 781050"/>
                <a:gd name="connsiteX101" fmla="*/ 194149 w 534988"/>
                <a:gd name="connsiteY101" fmla="*/ 288322 h 781050"/>
                <a:gd name="connsiteX102" fmla="*/ 170420 w 534988"/>
                <a:gd name="connsiteY102" fmla="*/ 307686 h 781050"/>
                <a:gd name="connsiteX103" fmla="*/ 168263 w 534988"/>
                <a:gd name="connsiteY103" fmla="*/ 342113 h 781050"/>
                <a:gd name="connsiteX104" fmla="*/ 140219 w 534988"/>
                <a:gd name="connsiteY104" fmla="*/ 367933 h 781050"/>
                <a:gd name="connsiteX105" fmla="*/ 122961 w 534988"/>
                <a:gd name="connsiteY105" fmla="*/ 365781 h 781050"/>
                <a:gd name="connsiteX106" fmla="*/ 118647 w 534988"/>
                <a:gd name="connsiteY106" fmla="*/ 344265 h 781050"/>
                <a:gd name="connsiteX107" fmla="*/ 112175 w 534988"/>
                <a:gd name="connsiteY107" fmla="*/ 378691 h 781050"/>
                <a:gd name="connsiteX108" fmla="*/ 90603 w 534988"/>
                <a:gd name="connsiteY108" fmla="*/ 393753 h 781050"/>
                <a:gd name="connsiteX109" fmla="*/ 62559 w 534988"/>
                <a:gd name="connsiteY109" fmla="*/ 367933 h 781050"/>
                <a:gd name="connsiteX110" fmla="*/ 73345 w 534988"/>
                <a:gd name="connsiteY110" fmla="*/ 320596 h 781050"/>
                <a:gd name="connsiteX111" fmla="*/ 69031 w 534988"/>
                <a:gd name="connsiteY111" fmla="*/ 320596 h 781050"/>
                <a:gd name="connsiteX112" fmla="*/ 49616 w 534988"/>
                <a:gd name="connsiteY112" fmla="*/ 350719 h 781050"/>
                <a:gd name="connsiteX113" fmla="*/ 32358 w 534988"/>
                <a:gd name="connsiteY113" fmla="*/ 344265 h 781050"/>
                <a:gd name="connsiteX114" fmla="*/ 17258 w 534988"/>
                <a:gd name="connsiteY114" fmla="*/ 305535 h 781050"/>
                <a:gd name="connsiteX115" fmla="*/ 28044 w 534988"/>
                <a:gd name="connsiteY115" fmla="*/ 271108 h 781050"/>
                <a:gd name="connsiteX116" fmla="*/ 8629 w 534988"/>
                <a:gd name="connsiteY116" fmla="*/ 240985 h 781050"/>
                <a:gd name="connsiteX117" fmla="*/ 30201 w 534988"/>
                <a:gd name="connsiteY117" fmla="*/ 210862 h 781050"/>
                <a:gd name="connsiteX118" fmla="*/ 45302 w 534988"/>
                <a:gd name="connsiteY118" fmla="*/ 176436 h 781050"/>
                <a:gd name="connsiteX119" fmla="*/ 62559 w 534988"/>
                <a:gd name="connsiteY119" fmla="*/ 152767 h 781050"/>
                <a:gd name="connsiteX120" fmla="*/ 202778 w 534988"/>
                <a:gd name="connsiteY120" fmla="*/ 86066 h 781050"/>
                <a:gd name="connsiteX121" fmla="*/ 319267 w 534988"/>
                <a:gd name="connsiteY121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34988" h="781050">
                  <a:moveTo>
                    <a:pt x="118655" y="468842"/>
                  </a:moveTo>
                  <a:cubicBezTo>
                    <a:pt x="116523" y="468842"/>
                    <a:pt x="112259" y="473075"/>
                    <a:pt x="110127" y="475192"/>
                  </a:cubicBezTo>
                  <a:cubicBezTo>
                    <a:pt x="101600" y="504825"/>
                    <a:pt x="112259" y="517525"/>
                    <a:pt x="142104" y="517525"/>
                  </a:cubicBezTo>
                  <a:cubicBezTo>
                    <a:pt x="174081" y="517525"/>
                    <a:pt x="176213" y="515408"/>
                    <a:pt x="171950" y="481542"/>
                  </a:cubicBezTo>
                  <a:cubicBezTo>
                    <a:pt x="171950" y="477308"/>
                    <a:pt x="167686" y="468842"/>
                    <a:pt x="165554" y="468842"/>
                  </a:cubicBezTo>
                  <a:cubicBezTo>
                    <a:pt x="150632" y="466725"/>
                    <a:pt x="133577" y="468842"/>
                    <a:pt x="118655" y="468842"/>
                  </a:cubicBezTo>
                  <a:close/>
                  <a:moveTo>
                    <a:pt x="147109" y="327025"/>
                  </a:moveTo>
                  <a:cubicBezTo>
                    <a:pt x="142523" y="331258"/>
                    <a:pt x="137936" y="335492"/>
                    <a:pt x="135643" y="339725"/>
                  </a:cubicBezTo>
                  <a:cubicBezTo>
                    <a:pt x="133350" y="343958"/>
                    <a:pt x="137936" y="348192"/>
                    <a:pt x="140230" y="352425"/>
                  </a:cubicBezTo>
                  <a:cubicBezTo>
                    <a:pt x="142523" y="352425"/>
                    <a:pt x="144816" y="352425"/>
                    <a:pt x="147109" y="352425"/>
                  </a:cubicBezTo>
                  <a:cubicBezTo>
                    <a:pt x="149402" y="346075"/>
                    <a:pt x="153988" y="341842"/>
                    <a:pt x="153988" y="337608"/>
                  </a:cubicBezTo>
                  <a:cubicBezTo>
                    <a:pt x="153988" y="333375"/>
                    <a:pt x="149402" y="331258"/>
                    <a:pt x="147109" y="327025"/>
                  </a:cubicBezTo>
                  <a:close/>
                  <a:moveTo>
                    <a:pt x="107950" y="320675"/>
                  </a:moveTo>
                  <a:cubicBezTo>
                    <a:pt x="96960" y="324949"/>
                    <a:pt x="88168" y="324949"/>
                    <a:pt x="85969" y="329223"/>
                  </a:cubicBezTo>
                  <a:cubicBezTo>
                    <a:pt x="83771" y="342045"/>
                    <a:pt x="81573" y="354868"/>
                    <a:pt x="79375" y="367690"/>
                  </a:cubicBezTo>
                  <a:cubicBezTo>
                    <a:pt x="79375" y="369827"/>
                    <a:pt x="83771" y="374101"/>
                    <a:pt x="88168" y="376238"/>
                  </a:cubicBezTo>
                  <a:cubicBezTo>
                    <a:pt x="90366" y="376238"/>
                    <a:pt x="96960" y="371964"/>
                    <a:pt x="96960" y="369827"/>
                  </a:cubicBezTo>
                  <a:cubicBezTo>
                    <a:pt x="101356" y="354868"/>
                    <a:pt x="103554" y="342045"/>
                    <a:pt x="107950" y="320675"/>
                  </a:cubicBezTo>
                  <a:close/>
                  <a:moveTo>
                    <a:pt x="45509" y="298450"/>
                  </a:moveTo>
                  <a:cubicBezTo>
                    <a:pt x="39159" y="307340"/>
                    <a:pt x="32809" y="314008"/>
                    <a:pt x="22225" y="325120"/>
                  </a:cubicBezTo>
                  <a:cubicBezTo>
                    <a:pt x="32809" y="327343"/>
                    <a:pt x="41275" y="331788"/>
                    <a:pt x="43392" y="329566"/>
                  </a:cubicBezTo>
                  <a:cubicBezTo>
                    <a:pt x="47625" y="322898"/>
                    <a:pt x="51859" y="316230"/>
                    <a:pt x="53975" y="307340"/>
                  </a:cubicBezTo>
                  <a:cubicBezTo>
                    <a:pt x="53975" y="305118"/>
                    <a:pt x="47625" y="302895"/>
                    <a:pt x="45509" y="298450"/>
                  </a:cubicBezTo>
                  <a:close/>
                  <a:moveTo>
                    <a:pt x="60898" y="261937"/>
                  </a:moveTo>
                  <a:cubicBezTo>
                    <a:pt x="60898" y="264135"/>
                    <a:pt x="58737" y="266333"/>
                    <a:pt x="58737" y="268531"/>
                  </a:cubicBezTo>
                  <a:cubicBezTo>
                    <a:pt x="84667" y="279522"/>
                    <a:pt x="108435" y="290512"/>
                    <a:pt x="136525" y="277324"/>
                  </a:cubicBezTo>
                  <a:cubicBezTo>
                    <a:pt x="110596" y="272927"/>
                    <a:pt x="84667" y="266333"/>
                    <a:pt x="60898" y="261937"/>
                  </a:cubicBezTo>
                  <a:close/>
                  <a:moveTo>
                    <a:pt x="62634" y="221783"/>
                  </a:moveTo>
                  <a:cubicBezTo>
                    <a:pt x="47577" y="217487"/>
                    <a:pt x="38973" y="221783"/>
                    <a:pt x="32519" y="238965"/>
                  </a:cubicBezTo>
                  <a:cubicBezTo>
                    <a:pt x="38973" y="241113"/>
                    <a:pt x="43275" y="243261"/>
                    <a:pt x="49728" y="243261"/>
                  </a:cubicBezTo>
                  <a:cubicBezTo>
                    <a:pt x="150826" y="264739"/>
                    <a:pt x="251925" y="288364"/>
                    <a:pt x="353023" y="309842"/>
                  </a:cubicBezTo>
                  <a:cubicBezTo>
                    <a:pt x="415403" y="320581"/>
                    <a:pt x="430460" y="354946"/>
                    <a:pt x="430460" y="412937"/>
                  </a:cubicBezTo>
                  <a:cubicBezTo>
                    <a:pt x="430460" y="436562"/>
                    <a:pt x="417554" y="451597"/>
                    <a:pt x="391742" y="455892"/>
                  </a:cubicBezTo>
                  <a:cubicBezTo>
                    <a:pt x="368080" y="462336"/>
                    <a:pt x="344419" y="464484"/>
                    <a:pt x="320758" y="468779"/>
                  </a:cubicBezTo>
                  <a:cubicBezTo>
                    <a:pt x="290643" y="473075"/>
                    <a:pt x="290643" y="473075"/>
                    <a:pt x="290643" y="500996"/>
                  </a:cubicBezTo>
                  <a:cubicBezTo>
                    <a:pt x="290643" y="561134"/>
                    <a:pt x="288492" y="623421"/>
                    <a:pt x="290643" y="683559"/>
                  </a:cubicBezTo>
                  <a:cubicBezTo>
                    <a:pt x="290643" y="702889"/>
                    <a:pt x="284190" y="707185"/>
                    <a:pt x="266982" y="707185"/>
                  </a:cubicBezTo>
                  <a:cubicBezTo>
                    <a:pt x="195998" y="707185"/>
                    <a:pt x="125014" y="707185"/>
                    <a:pt x="56181" y="707185"/>
                  </a:cubicBezTo>
                  <a:cubicBezTo>
                    <a:pt x="41124" y="707185"/>
                    <a:pt x="32519" y="713628"/>
                    <a:pt x="28217" y="726515"/>
                  </a:cubicBezTo>
                  <a:cubicBezTo>
                    <a:pt x="23915" y="737254"/>
                    <a:pt x="21764" y="750141"/>
                    <a:pt x="17462" y="765175"/>
                  </a:cubicBezTo>
                  <a:cubicBezTo>
                    <a:pt x="183092" y="765175"/>
                    <a:pt x="348721" y="765175"/>
                    <a:pt x="514350" y="765175"/>
                  </a:cubicBezTo>
                  <a:cubicBezTo>
                    <a:pt x="512199" y="756584"/>
                    <a:pt x="512199" y="750141"/>
                    <a:pt x="510048" y="743697"/>
                  </a:cubicBezTo>
                  <a:cubicBezTo>
                    <a:pt x="488538" y="700741"/>
                    <a:pt x="482085" y="655637"/>
                    <a:pt x="486387" y="608386"/>
                  </a:cubicBezTo>
                  <a:cubicBezTo>
                    <a:pt x="486387" y="599795"/>
                    <a:pt x="486387" y="591204"/>
                    <a:pt x="486387" y="582612"/>
                  </a:cubicBezTo>
                  <a:cubicBezTo>
                    <a:pt x="484236" y="505292"/>
                    <a:pt x="484236" y="427971"/>
                    <a:pt x="479934" y="350650"/>
                  </a:cubicBezTo>
                  <a:cubicBezTo>
                    <a:pt x="477783" y="307695"/>
                    <a:pt x="454121" y="279773"/>
                    <a:pt x="411101" y="271182"/>
                  </a:cubicBezTo>
                  <a:cubicBezTo>
                    <a:pt x="374533" y="260443"/>
                    <a:pt x="335815" y="256147"/>
                    <a:pt x="297096" y="245408"/>
                  </a:cubicBezTo>
                  <a:cubicBezTo>
                    <a:pt x="254076" y="236817"/>
                    <a:pt x="213206" y="234669"/>
                    <a:pt x="170185" y="245408"/>
                  </a:cubicBezTo>
                  <a:cubicBezTo>
                    <a:pt x="161581" y="247556"/>
                    <a:pt x="150826" y="245408"/>
                    <a:pt x="142222" y="243261"/>
                  </a:cubicBezTo>
                  <a:cubicBezTo>
                    <a:pt x="116410" y="236817"/>
                    <a:pt x="88446" y="230374"/>
                    <a:pt x="62634" y="221783"/>
                  </a:cubicBezTo>
                  <a:close/>
                  <a:moveTo>
                    <a:pt x="209379" y="105095"/>
                  </a:moveTo>
                  <a:cubicBezTo>
                    <a:pt x="204520" y="103751"/>
                    <a:pt x="199121" y="104826"/>
                    <a:pt x="192641" y="108052"/>
                  </a:cubicBezTo>
                  <a:cubicBezTo>
                    <a:pt x="153766" y="127410"/>
                    <a:pt x="114891" y="144616"/>
                    <a:pt x="76015" y="163973"/>
                  </a:cubicBezTo>
                  <a:cubicBezTo>
                    <a:pt x="69536" y="166124"/>
                    <a:pt x="63057" y="174727"/>
                    <a:pt x="58737" y="181180"/>
                  </a:cubicBezTo>
                  <a:cubicBezTo>
                    <a:pt x="58737" y="183331"/>
                    <a:pt x="60897" y="183331"/>
                    <a:pt x="63057" y="185482"/>
                  </a:cubicBezTo>
                  <a:cubicBezTo>
                    <a:pt x="58737" y="200537"/>
                    <a:pt x="65216" y="209140"/>
                    <a:pt x="80335" y="211291"/>
                  </a:cubicBezTo>
                  <a:cubicBezTo>
                    <a:pt x="104092" y="217744"/>
                    <a:pt x="125689" y="224196"/>
                    <a:pt x="149447" y="230648"/>
                  </a:cubicBezTo>
                  <a:cubicBezTo>
                    <a:pt x="168884" y="234950"/>
                    <a:pt x="184002" y="230648"/>
                    <a:pt x="194801" y="213442"/>
                  </a:cubicBezTo>
                  <a:cubicBezTo>
                    <a:pt x="203440" y="200537"/>
                    <a:pt x="214239" y="189783"/>
                    <a:pt x="222878" y="176878"/>
                  </a:cubicBezTo>
                  <a:cubicBezTo>
                    <a:pt x="244475" y="146767"/>
                    <a:pt x="244475" y="146767"/>
                    <a:pt x="222878" y="116656"/>
                  </a:cubicBezTo>
                  <a:cubicBezTo>
                    <a:pt x="218558" y="110203"/>
                    <a:pt x="214239" y="106439"/>
                    <a:pt x="209379" y="105095"/>
                  </a:cubicBezTo>
                  <a:close/>
                  <a:moveTo>
                    <a:pt x="320765" y="33337"/>
                  </a:moveTo>
                  <a:cubicBezTo>
                    <a:pt x="288416" y="54857"/>
                    <a:pt x="260380" y="74224"/>
                    <a:pt x="230187" y="93592"/>
                  </a:cubicBezTo>
                  <a:cubicBezTo>
                    <a:pt x="238814" y="106504"/>
                    <a:pt x="245283" y="117263"/>
                    <a:pt x="253910" y="130175"/>
                  </a:cubicBezTo>
                  <a:cubicBezTo>
                    <a:pt x="284102" y="108656"/>
                    <a:pt x="312138" y="87136"/>
                    <a:pt x="344487" y="65616"/>
                  </a:cubicBezTo>
                  <a:cubicBezTo>
                    <a:pt x="335861" y="54857"/>
                    <a:pt x="329391" y="46249"/>
                    <a:pt x="320765" y="33337"/>
                  </a:cubicBezTo>
                  <a:close/>
                  <a:moveTo>
                    <a:pt x="319267" y="0"/>
                  </a:moveTo>
                  <a:cubicBezTo>
                    <a:pt x="336525" y="25820"/>
                    <a:pt x="353783" y="49488"/>
                    <a:pt x="373198" y="75308"/>
                  </a:cubicBezTo>
                  <a:cubicBezTo>
                    <a:pt x="299852" y="105431"/>
                    <a:pt x="248079" y="154919"/>
                    <a:pt x="207092" y="221620"/>
                  </a:cubicBezTo>
                  <a:cubicBezTo>
                    <a:pt x="220036" y="221620"/>
                    <a:pt x="232979" y="221620"/>
                    <a:pt x="243765" y="221620"/>
                  </a:cubicBezTo>
                  <a:cubicBezTo>
                    <a:pt x="302010" y="232379"/>
                    <a:pt x="360254" y="245289"/>
                    <a:pt x="420656" y="256047"/>
                  </a:cubicBezTo>
                  <a:cubicBezTo>
                    <a:pt x="468115" y="264653"/>
                    <a:pt x="491844" y="299080"/>
                    <a:pt x="494001" y="344265"/>
                  </a:cubicBezTo>
                  <a:cubicBezTo>
                    <a:pt x="500473" y="423876"/>
                    <a:pt x="500473" y="503487"/>
                    <a:pt x="502630" y="583098"/>
                  </a:cubicBezTo>
                  <a:cubicBezTo>
                    <a:pt x="502630" y="589553"/>
                    <a:pt x="504787" y="598160"/>
                    <a:pt x="502630" y="604615"/>
                  </a:cubicBezTo>
                  <a:cubicBezTo>
                    <a:pt x="498316" y="651951"/>
                    <a:pt x="506945" y="697136"/>
                    <a:pt x="524202" y="740169"/>
                  </a:cubicBezTo>
                  <a:cubicBezTo>
                    <a:pt x="528517" y="753079"/>
                    <a:pt x="530674" y="765989"/>
                    <a:pt x="534988" y="781050"/>
                  </a:cubicBezTo>
                  <a:cubicBezTo>
                    <a:pt x="355940" y="781050"/>
                    <a:pt x="179049" y="781050"/>
                    <a:pt x="0" y="781050"/>
                  </a:cubicBezTo>
                  <a:cubicBezTo>
                    <a:pt x="2157" y="750927"/>
                    <a:pt x="8629" y="725107"/>
                    <a:pt x="25887" y="703591"/>
                  </a:cubicBezTo>
                  <a:cubicBezTo>
                    <a:pt x="30201" y="697136"/>
                    <a:pt x="43144" y="694984"/>
                    <a:pt x="51773" y="694984"/>
                  </a:cubicBezTo>
                  <a:cubicBezTo>
                    <a:pt x="118647" y="692832"/>
                    <a:pt x="187677" y="692832"/>
                    <a:pt x="256708" y="692832"/>
                  </a:cubicBezTo>
                  <a:cubicBezTo>
                    <a:pt x="271809" y="692832"/>
                    <a:pt x="276123" y="686377"/>
                    <a:pt x="276123" y="673467"/>
                  </a:cubicBezTo>
                  <a:cubicBezTo>
                    <a:pt x="276123" y="608918"/>
                    <a:pt x="276123" y="546520"/>
                    <a:pt x="276123" y="484122"/>
                  </a:cubicBezTo>
                  <a:cubicBezTo>
                    <a:pt x="276123" y="469060"/>
                    <a:pt x="271809" y="462605"/>
                    <a:pt x="256708" y="462605"/>
                  </a:cubicBezTo>
                  <a:cubicBezTo>
                    <a:pt x="239451" y="464757"/>
                    <a:pt x="222193" y="464757"/>
                    <a:pt x="207092" y="462605"/>
                  </a:cubicBezTo>
                  <a:cubicBezTo>
                    <a:pt x="194149" y="462605"/>
                    <a:pt x="187677" y="466909"/>
                    <a:pt x="189835" y="479819"/>
                  </a:cubicBezTo>
                  <a:cubicBezTo>
                    <a:pt x="189835" y="490577"/>
                    <a:pt x="189835" y="503487"/>
                    <a:pt x="189835" y="514245"/>
                  </a:cubicBezTo>
                  <a:cubicBezTo>
                    <a:pt x="189835" y="527155"/>
                    <a:pt x="185520" y="535762"/>
                    <a:pt x="170420" y="535762"/>
                  </a:cubicBezTo>
                  <a:cubicBezTo>
                    <a:pt x="151005" y="533610"/>
                    <a:pt x="133747" y="533610"/>
                    <a:pt x="114332" y="535762"/>
                  </a:cubicBezTo>
                  <a:cubicBezTo>
                    <a:pt x="101389" y="535762"/>
                    <a:pt x="94917" y="531458"/>
                    <a:pt x="97075" y="516397"/>
                  </a:cubicBezTo>
                  <a:cubicBezTo>
                    <a:pt x="97075" y="505639"/>
                    <a:pt x="94917" y="492729"/>
                    <a:pt x="97075" y="481970"/>
                  </a:cubicBezTo>
                  <a:cubicBezTo>
                    <a:pt x="97075" y="469060"/>
                    <a:pt x="90603" y="464757"/>
                    <a:pt x="79817" y="464757"/>
                  </a:cubicBezTo>
                  <a:cubicBezTo>
                    <a:pt x="64717" y="464757"/>
                    <a:pt x="49616" y="464757"/>
                    <a:pt x="34516" y="464757"/>
                  </a:cubicBezTo>
                  <a:cubicBezTo>
                    <a:pt x="19415" y="466909"/>
                    <a:pt x="12944" y="462605"/>
                    <a:pt x="12944" y="447544"/>
                  </a:cubicBezTo>
                  <a:cubicBezTo>
                    <a:pt x="12944" y="432482"/>
                    <a:pt x="19415" y="428179"/>
                    <a:pt x="32358" y="428179"/>
                  </a:cubicBezTo>
                  <a:cubicBezTo>
                    <a:pt x="101389" y="428179"/>
                    <a:pt x="172577" y="426027"/>
                    <a:pt x="241608" y="426027"/>
                  </a:cubicBezTo>
                  <a:cubicBezTo>
                    <a:pt x="271809" y="426027"/>
                    <a:pt x="304167" y="426027"/>
                    <a:pt x="336525" y="426027"/>
                  </a:cubicBezTo>
                  <a:cubicBezTo>
                    <a:pt x="340839" y="426027"/>
                    <a:pt x="351625" y="432482"/>
                    <a:pt x="351625" y="434634"/>
                  </a:cubicBezTo>
                  <a:cubicBezTo>
                    <a:pt x="353783" y="451847"/>
                    <a:pt x="362411" y="449696"/>
                    <a:pt x="373198" y="447544"/>
                  </a:cubicBezTo>
                  <a:cubicBezTo>
                    <a:pt x="407713" y="438937"/>
                    <a:pt x="414184" y="434634"/>
                    <a:pt x="414184" y="410966"/>
                  </a:cubicBezTo>
                  <a:cubicBezTo>
                    <a:pt x="416342" y="376539"/>
                    <a:pt x="409870" y="342113"/>
                    <a:pt x="381826" y="333506"/>
                  </a:cubicBezTo>
                  <a:cubicBezTo>
                    <a:pt x="358097" y="324900"/>
                    <a:pt x="332211" y="318445"/>
                    <a:pt x="306324" y="311990"/>
                  </a:cubicBezTo>
                  <a:cubicBezTo>
                    <a:pt x="269651" y="303383"/>
                    <a:pt x="230822" y="296928"/>
                    <a:pt x="194149" y="288322"/>
                  </a:cubicBezTo>
                  <a:cubicBezTo>
                    <a:pt x="179049" y="286170"/>
                    <a:pt x="168263" y="288322"/>
                    <a:pt x="170420" y="307686"/>
                  </a:cubicBezTo>
                  <a:cubicBezTo>
                    <a:pt x="170420" y="318445"/>
                    <a:pt x="168263" y="329203"/>
                    <a:pt x="168263" y="342113"/>
                  </a:cubicBezTo>
                  <a:cubicBezTo>
                    <a:pt x="170420" y="361478"/>
                    <a:pt x="159634" y="370084"/>
                    <a:pt x="140219" y="367933"/>
                  </a:cubicBezTo>
                  <a:cubicBezTo>
                    <a:pt x="133747" y="365781"/>
                    <a:pt x="129433" y="365781"/>
                    <a:pt x="122961" y="365781"/>
                  </a:cubicBezTo>
                  <a:cubicBezTo>
                    <a:pt x="120804" y="359326"/>
                    <a:pt x="120804" y="352871"/>
                    <a:pt x="118647" y="344265"/>
                  </a:cubicBezTo>
                  <a:cubicBezTo>
                    <a:pt x="116490" y="357174"/>
                    <a:pt x="112175" y="367933"/>
                    <a:pt x="112175" y="378691"/>
                  </a:cubicBezTo>
                  <a:cubicBezTo>
                    <a:pt x="110018" y="391601"/>
                    <a:pt x="105704" y="398056"/>
                    <a:pt x="90603" y="393753"/>
                  </a:cubicBezTo>
                  <a:cubicBezTo>
                    <a:pt x="77660" y="389449"/>
                    <a:pt x="56088" y="391601"/>
                    <a:pt x="62559" y="367933"/>
                  </a:cubicBezTo>
                  <a:cubicBezTo>
                    <a:pt x="66874" y="352871"/>
                    <a:pt x="69031" y="335658"/>
                    <a:pt x="73345" y="320596"/>
                  </a:cubicBezTo>
                  <a:cubicBezTo>
                    <a:pt x="71188" y="320596"/>
                    <a:pt x="71188" y="320596"/>
                    <a:pt x="69031" y="320596"/>
                  </a:cubicBezTo>
                  <a:cubicBezTo>
                    <a:pt x="62559" y="329203"/>
                    <a:pt x="56088" y="339961"/>
                    <a:pt x="49616" y="350719"/>
                  </a:cubicBezTo>
                  <a:cubicBezTo>
                    <a:pt x="43144" y="348568"/>
                    <a:pt x="36673" y="348568"/>
                    <a:pt x="32358" y="344265"/>
                  </a:cubicBezTo>
                  <a:cubicBezTo>
                    <a:pt x="6472" y="333506"/>
                    <a:pt x="6472" y="331355"/>
                    <a:pt x="17258" y="305535"/>
                  </a:cubicBezTo>
                  <a:cubicBezTo>
                    <a:pt x="23730" y="294777"/>
                    <a:pt x="30201" y="281867"/>
                    <a:pt x="28044" y="271108"/>
                  </a:cubicBezTo>
                  <a:cubicBezTo>
                    <a:pt x="28044" y="262502"/>
                    <a:pt x="17258" y="253895"/>
                    <a:pt x="8629" y="240985"/>
                  </a:cubicBezTo>
                  <a:cubicBezTo>
                    <a:pt x="12944" y="234530"/>
                    <a:pt x="23730" y="223772"/>
                    <a:pt x="30201" y="210862"/>
                  </a:cubicBezTo>
                  <a:cubicBezTo>
                    <a:pt x="36673" y="200104"/>
                    <a:pt x="43144" y="189346"/>
                    <a:pt x="45302" y="176436"/>
                  </a:cubicBezTo>
                  <a:cubicBezTo>
                    <a:pt x="47459" y="165677"/>
                    <a:pt x="49616" y="157071"/>
                    <a:pt x="62559" y="152767"/>
                  </a:cubicBezTo>
                  <a:cubicBezTo>
                    <a:pt x="110018" y="131251"/>
                    <a:pt x="157477" y="109734"/>
                    <a:pt x="202778" y="86066"/>
                  </a:cubicBezTo>
                  <a:cubicBezTo>
                    <a:pt x="245922" y="64550"/>
                    <a:pt x="286909" y="40881"/>
                    <a:pt x="3192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noAutofit/>
            </a:bodyPr>
            <a:lstStyle/>
            <a:p>
              <a:endParaRPr lang="zh-CN" altLang="en-US" sz="4800"/>
            </a:p>
          </p:txBody>
        </p:sp>
        <p:sp>
          <p:nvSpPr>
            <p:cNvPr id="8" name="PA_任意多边形 44"/>
            <p:cNvSpPr/>
            <p:nvPr>
              <p:custDataLst>
                <p:tags r:id="rId6"/>
              </p:custDataLst>
            </p:nvPr>
          </p:nvSpPr>
          <p:spPr bwMode="auto">
            <a:xfrm>
              <a:off x="15509820" y="5277696"/>
              <a:ext cx="505613" cy="7861"/>
            </a:xfrm>
            <a:custGeom>
              <a:avLst/>
              <a:gdLst>
                <a:gd name="T0" fmla="*/ 142 w 142"/>
                <a:gd name="T1" fmla="*/ 2 h 2"/>
                <a:gd name="T2" fmla="*/ 141 w 142"/>
                <a:gd name="T3" fmla="*/ 0 h 2"/>
                <a:gd name="T4" fmla="*/ 0 w 142"/>
                <a:gd name="T5" fmla="*/ 0 h 2"/>
                <a:gd name="T6" fmla="*/ 0 w 142"/>
                <a:gd name="T7" fmla="*/ 2 h 2"/>
                <a:gd name="T8" fmla="*/ 142 w 14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">
                  <a:moveTo>
                    <a:pt x="142" y="2"/>
                  </a:moveTo>
                  <a:cubicBezTo>
                    <a:pt x="141" y="1"/>
                    <a:pt x="141" y="1"/>
                    <a:pt x="141" y="0"/>
                  </a:cubicBezTo>
                  <a:cubicBezTo>
                    <a:pt x="94" y="0"/>
                    <a:pt x="47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47" y="2"/>
                    <a:pt x="94" y="2"/>
                    <a:pt x="14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zh-CN" altLang="en-US" sz="4800"/>
            </a:p>
          </p:txBody>
        </p:sp>
        <p:grpSp>
          <p:nvGrpSpPr>
            <p:cNvPr id="9" name="PA_组合 23"/>
            <p:cNvGrpSpPr/>
            <p:nvPr>
              <p:custDataLst>
                <p:tags r:id="rId7"/>
              </p:custDataLst>
            </p:nvPr>
          </p:nvGrpSpPr>
          <p:grpSpPr>
            <a:xfrm>
              <a:off x="13207051" y="5188625"/>
              <a:ext cx="924773" cy="1171032"/>
              <a:chOff x="3571876" y="1773238"/>
              <a:chExt cx="560387" cy="709613"/>
            </a:xfrm>
            <a:grpFill/>
          </p:grpSpPr>
          <p:sp>
            <p:nvSpPr>
              <p:cNvPr id="127" name="自由: 形状 24"/>
              <p:cNvSpPr/>
              <p:nvPr/>
            </p:nvSpPr>
            <p:spPr bwMode="auto">
              <a:xfrm>
                <a:off x="3774746" y="1773238"/>
                <a:ext cx="357517" cy="339725"/>
              </a:xfrm>
              <a:custGeom>
                <a:avLst/>
                <a:gdLst>
                  <a:gd name="connsiteX0" fmla="*/ 44069 w 357517"/>
                  <a:gd name="connsiteY0" fmla="*/ 195063 h 339725"/>
                  <a:gd name="connsiteX1" fmla="*/ 39219 w 357517"/>
                  <a:gd name="connsiteY1" fmla="*/ 209691 h 339725"/>
                  <a:gd name="connsiteX2" fmla="*/ 126524 w 357517"/>
                  <a:gd name="connsiteY2" fmla="*/ 263326 h 339725"/>
                  <a:gd name="connsiteX3" fmla="*/ 136224 w 357517"/>
                  <a:gd name="connsiteY3" fmla="*/ 243823 h 339725"/>
                  <a:gd name="connsiteX4" fmla="*/ 44069 w 357517"/>
                  <a:gd name="connsiteY4" fmla="*/ 195063 h 339725"/>
                  <a:gd name="connsiteX5" fmla="*/ 67041 w 357517"/>
                  <a:gd name="connsiteY5" fmla="*/ 114271 h 339725"/>
                  <a:gd name="connsiteX6" fmla="*/ 55093 w 357517"/>
                  <a:gd name="connsiteY6" fmla="*/ 131734 h 339725"/>
                  <a:gd name="connsiteX7" fmla="*/ 156651 w 357517"/>
                  <a:gd name="connsiteY7" fmla="*/ 184121 h 339725"/>
                  <a:gd name="connsiteX8" fmla="*/ 168599 w 357517"/>
                  <a:gd name="connsiteY8" fmla="*/ 166659 h 339725"/>
                  <a:gd name="connsiteX9" fmla="*/ 67041 w 357517"/>
                  <a:gd name="connsiteY9" fmla="*/ 114271 h 339725"/>
                  <a:gd name="connsiteX10" fmla="*/ 7336 w 357517"/>
                  <a:gd name="connsiteY10" fmla="*/ 0 h 339725"/>
                  <a:gd name="connsiteX11" fmla="*/ 97566 w 357517"/>
                  <a:gd name="connsiteY11" fmla="*/ 43003 h 339725"/>
                  <a:gd name="connsiteX12" fmla="*/ 235061 w 357517"/>
                  <a:gd name="connsiteY12" fmla="*/ 107508 h 339725"/>
                  <a:gd name="connsiteX13" fmla="*/ 329589 w 357517"/>
                  <a:gd name="connsiteY13" fmla="*/ 154811 h 339725"/>
                  <a:gd name="connsiteX14" fmla="*/ 336034 w 357517"/>
                  <a:gd name="connsiteY14" fmla="*/ 159112 h 339725"/>
                  <a:gd name="connsiteX15" fmla="*/ 357517 w 357517"/>
                  <a:gd name="connsiteY15" fmla="*/ 174163 h 339725"/>
                  <a:gd name="connsiteX16" fmla="*/ 333885 w 357517"/>
                  <a:gd name="connsiteY16" fmla="*/ 189214 h 339725"/>
                  <a:gd name="connsiteX17" fmla="*/ 330446 w 357517"/>
                  <a:gd name="connsiteY17" fmla="*/ 190763 h 339725"/>
                  <a:gd name="connsiteX18" fmla="*/ 279758 w 357517"/>
                  <a:gd name="connsiteY18" fmla="*/ 159769 h 339725"/>
                  <a:gd name="connsiteX19" fmla="*/ 176536 w 357517"/>
                  <a:gd name="connsiteY19" fmla="*/ 106715 h 339725"/>
                  <a:gd name="connsiteX20" fmla="*/ 273272 w 357517"/>
                  <a:gd name="connsiteY20" fmla="*/ 170272 h 339725"/>
                  <a:gd name="connsiteX21" fmla="*/ 318543 w 357517"/>
                  <a:gd name="connsiteY21" fmla="*/ 196124 h 339725"/>
                  <a:gd name="connsiteX22" fmla="*/ 76083 w 357517"/>
                  <a:gd name="connsiteY22" fmla="*/ 305323 h 339725"/>
                  <a:gd name="connsiteX23" fmla="*/ 7336 w 357517"/>
                  <a:gd name="connsiteY23" fmla="*/ 339725 h 339725"/>
                  <a:gd name="connsiteX24" fmla="*/ 3039 w 357517"/>
                  <a:gd name="connsiteY24" fmla="*/ 322524 h 339725"/>
                  <a:gd name="connsiteX25" fmla="*/ 3039 w 357517"/>
                  <a:gd name="connsiteY25" fmla="*/ 202115 h 339725"/>
                  <a:gd name="connsiteX26" fmla="*/ 890 w 357517"/>
                  <a:gd name="connsiteY26" fmla="*/ 79556 h 339725"/>
                  <a:gd name="connsiteX27" fmla="*/ 7336 w 357517"/>
                  <a:gd name="connsiteY27" fmla="*/ 0 h 33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7517" h="339725">
                    <a:moveTo>
                      <a:pt x="44069" y="195063"/>
                    </a:moveTo>
                    <a:cubicBezTo>
                      <a:pt x="44069" y="199939"/>
                      <a:pt x="39219" y="204815"/>
                      <a:pt x="39219" y="209691"/>
                    </a:cubicBezTo>
                    <a:cubicBezTo>
                      <a:pt x="68321" y="224319"/>
                      <a:pt x="97422" y="243823"/>
                      <a:pt x="126524" y="263326"/>
                    </a:cubicBezTo>
                    <a:cubicBezTo>
                      <a:pt x="131374" y="258450"/>
                      <a:pt x="136224" y="253574"/>
                      <a:pt x="136224" y="243823"/>
                    </a:cubicBezTo>
                    <a:cubicBezTo>
                      <a:pt x="107123" y="229195"/>
                      <a:pt x="78021" y="214567"/>
                      <a:pt x="44069" y="195063"/>
                    </a:cubicBezTo>
                    <a:close/>
                    <a:moveTo>
                      <a:pt x="67041" y="114271"/>
                    </a:moveTo>
                    <a:cubicBezTo>
                      <a:pt x="61067" y="120092"/>
                      <a:pt x="61067" y="125913"/>
                      <a:pt x="55093" y="131734"/>
                    </a:cubicBezTo>
                    <a:cubicBezTo>
                      <a:pt x="90937" y="149196"/>
                      <a:pt x="120807" y="166659"/>
                      <a:pt x="156651" y="184121"/>
                    </a:cubicBezTo>
                    <a:cubicBezTo>
                      <a:pt x="162625" y="178300"/>
                      <a:pt x="162625" y="172480"/>
                      <a:pt x="168599" y="166659"/>
                    </a:cubicBezTo>
                    <a:cubicBezTo>
                      <a:pt x="132755" y="149196"/>
                      <a:pt x="96911" y="131734"/>
                      <a:pt x="67041" y="114271"/>
                    </a:cubicBezTo>
                    <a:close/>
                    <a:moveTo>
                      <a:pt x="7336" y="0"/>
                    </a:moveTo>
                    <a:cubicBezTo>
                      <a:pt x="41709" y="17201"/>
                      <a:pt x="69638" y="30102"/>
                      <a:pt x="97566" y="43003"/>
                    </a:cubicBezTo>
                    <a:cubicBezTo>
                      <a:pt x="142682" y="64505"/>
                      <a:pt x="189946" y="86006"/>
                      <a:pt x="235061" y="107508"/>
                    </a:cubicBezTo>
                    <a:cubicBezTo>
                      <a:pt x="267286" y="122559"/>
                      <a:pt x="297363" y="139760"/>
                      <a:pt x="329589" y="154811"/>
                    </a:cubicBezTo>
                    <a:cubicBezTo>
                      <a:pt x="331737" y="154811"/>
                      <a:pt x="333885" y="156962"/>
                      <a:pt x="336034" y="159112"/>
                    </a:cubicBezTo>
                    <a:cubicBezTo>
                      <a:pt x="342479" y="163412"/>
                      <a:pt x="351072" y="169863"/>
                      <a:pt x="357517" y="174163"/>
                    </a:cubicBezTo>
                    <a:cubicBezTo>
                      <a:pt x="351072" y="178463"/>
                      <a:pt x="342479" y="184914"/>
                      <a:pt x="333885" y="189214"/>
                    </a:cubicBezTo>
                    <a:lnTo>
                      <a:pt x="330446" y="190763"/>
                    </a:lnTo>
                    <a:lnTo>
                      <a:pt x="279758" y="159769"/>
                    </a:lnTo>
                    <a:cubicBezTo>
                      <a:pt x="245170" y="141725"/>
                      <a:pt x="210043" y="125028"/>
                      <a:pt x="176536" y="106715"/>
                    </a:cubicBezTo>
                    <a:cubicBezTo>
                      <a:pt x="207881" y="129337"/>
                      <a:pt x="240306" y="150343"/>
                      <a:pt x="273272" y="170272"/>
                    </a:cubicBezTo>
                    <a:lnTo>
                      <a:pt x="318543" y="196124"/>
                    </a:lnTo>
                    <a:lnTo>
                      <a:pt x="76083" y="305323"/>
                    </a:lnTo>
                    <a:cubicBezTo>
                      <a:pt x="52451" y="316073"/>
                      <a:pt x="30967" y="326824"/>
                      <a:pt x="7336" y="339725"/>
                    </a:cubicBezTo>
                    <a:cubicBezTo>
                      <a:pt x="5187" y="331125"/>
                      <a:pt x="3039" y="326824"/>
                      <a:pt x="3039" y="322524"/>
                    </a:cubicBezTo>
                    <a:cubicBezTo>
                      <a:pt x="3039" y="281671"/>
                      <a:pt x="3039" y="242968"/>
                      <a:pt x="3039" y="202115"/>
                    </a:cubicBezTo>
                    <a:cubicBezTo>
                      <a:pt x="890" y="161262"/>
                      <a:pt x="-1258" y="120409"/>
                      <a:pt x="890" y="79556"/>
                    </a:cubicBezTo>
                    <a:cubicBezTo>
                      <a:pt x="890" y="53754"/>
                      <a:pt x="5187" y="27952"/>
                      <a:pt x="73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28" name="chenying0907 54"/>
              <p:cNvSpPr/>
              <p:nvPr/>
            </p:nvSpPr>
            <p:spPr bwMode="auto">
              <a:xfrm>
                <a:off x="3571876" y="1778001"/>
                <a:ext cx="274638" cy="704850"/>
              </a:xfrm>
              <a:custGeom>
                <a:avLst/>
                <a:gdLst>
                  <a:gd name="T0" fmla="*/ 56 w 127"/>
                  <a:gd name="T1" fmla="*/ 149 h 328"/>
                  <a:gd name="T2" fmla="*/ 56 w 127"/>
                  <a:gd name="T3" fmla="*/ 12 h 328"/>
                  <a:gd name="T4" fmla="*/ 65 w 127"/>
                  <a:gd name="T5" fmla="*/ 0 h 328"/>
                  <a:gd name="T6" fmla="*/ 74 w 127"/>
                  <a:gd name="T7" fmla="*/ 11 h 328"/>
                  <a:gd name="T8" fmla="*/ 75 w 127"/>
                  <a:gd name="T9" fmla="*/ 73 h 328"/>
                  <a:gd name="T10" fmla="*/ 76 w 127"/>
                  <a:gd name="T11" fmla="*/ 132 h 328"/>
                  <a:gd name="T12" fmla="*/ 76 w 127"/>
                  <a:gd name="T13" fmla="*/ 229 h 328"/>
                  <a:gd name="T14" fmla="*/ 76 w 127"/>
                  <a:gd name="T15" fmla="*/ 290 h 328"/>
                  <a:gd name="T16" fmla="*/ 83 w 127"/>
                  <a:gd name="T17" fmla="*/ 296 h 328"/>
                  <a:gd name="T18" fmla="*/ 118 w 127"/>
                  <a:gd name="T19" fmla="*/ 295 h 328"/>
                  <a:gd name="T20" fmla="*/ 126 w 127"/>
                  <a:gd name="T21" fmla="*/ 303 h 328"/>
                  <a:gd name="T22" fmla="*/ 127 w 127"/>
                  <a:gd name="T23" fmla="*/ 316 h 328"/>
                  <a:gd name="T24" fmla="*/ 114 w 127"/>
                  <a:gd name="T25" fmla="*/ 328 h 328"/>
                  <a:gd name="T26" fmla="*/ 38 w 127"/>
                  <a:gd name="T27" fmla="*/ 328 h 328"/>
                  <a:gd name="T28" fmla="*/ 14 w 127"/>
                  <a:gd name="T29" fmla="*/ 328 h 328"/>
                  <a:gd name="T30" fmla="*/ 5 w 127"/>
                  <a:gd name="T31" fmla="*/ 318 h 328"/>
                  <a:gd name="T32" fmla="*/ 26 w 127"/>
                  <a:gd name="T33" fmla="*/ 296 h 328"/>
                  <a:gd name="T34" fmla="*/ 50 w 127"/>
                  <a:gd name="T35" fmla="*/ 296 h 328"/>
                  <a:gd name="T36" fmla="*/ 56 w 127"/>
                  <a:gd name="T37" fmla="*/ 287 h 328"/>
                  <a:gd name="T38" fmla="*/ 56 w 127"/>
                  <a:gd name="T39" fmla="*/ 168 h 328"/>
                  <a:gd name="T40" fmla="*/ 56 w 127"/>
                  <a:gd name="T41" fmla="*/ 149 h 328"/>
                  <a:gd name="T42" fmla="*/ 56 w 127"/>
                  <a:gd name="T43" fmla="*/ 149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" h="328">
                    <a:moveTo>
                      <a:pt x="56" y="149"/>
                    </a:moveTo>
                    <a:cubicBezTo>
                      <a:pt x="56" y="103"/>
                      <a:pt x="56" y="58"/>
                      <a:pt x="56" y="12"/>
                    </a:cubicBezTo>
                    <a:cubicBezTo>
                      <a:pt x="56" y="5"/>
                      <a:pt x="58" y="1"/>
                      <a:pt x="65" y="0"/>
                    </a:cubicBezTo>
                    <a:cubicBezTo>
                      <a:pt x="74" y="0"/>
                      <a:pt x="74" y="6"/>
                      <a:pt x="74" y="11"/>
                    </a:cubicBezTo>
                    <a:cubicBezTo>
                      <a:pt x="75" y="32"/>
                      <a:pt x="74" y="52"/>
                      <a:pt x="75" y="73"/>
                    </a:cubicBezTo>
                    <a:cubicBezTo>
                      <a:pt x="75" y="93"/>
                      <a:pt x="76" y="112"/>
                      <a:pt x="76" y="132"/>
                    </a:cubicBezTo>
                    <a:cubicBezTo>
                      <a:pt x="76" y="164"/>
                      <a:pt x="76" y="197"/>
                      <a:pt x="76" y="229"/>
                    </a:cubicBezTo>
                    <a:cubicBezTo>
                      <a:pt x="76" y="249"/>
                      <a:pt x="75" y="270"/>
                      <a:pt x="76" y="290"/>
                    </a:cubicBezTo>
                    <a:cubicBezTo>
                      <a:pt x="76" y="292"/>
                      <a:pt x="80" y="296"/>
                      <a:pt x="83" y="296"/>
                    </a:cubicBezTo>
                    <a:cubicBezTo>
                      <a:pt x="95" y="296"/>
                      <a:pt x="107" y="296"/>
                      <a:pt x="118" y="295"/>
                    </a:cubicBezTo>
                    <a:cubicBezTo>
                      <a:pt x="124" y="295"/>
                      <a:pt x="126" y="297"/>
                      <a:pt x="126" y="303"/>
                    </a:cubicBezTo>
                    <a:cubicBezTo>
                      <a:pt x="126" y="307"/>
                      <a:pt x="127" y="312"/>
                      <a:pt x="127" y="316"/>
                    </a:cubicBezTo>
                    <a:cubicBezTo>
                      <a:pt x="126" y="323"/>
                      <a:pt x="122" y="328"/>
                      <a:pt x="114" y="328"/>
                    </a:cubicBezTo>
                    <a:cubicBezTo>
                      <a:pt x="89" y="328"/>
                      <a:pt x="63" y="328"/>
                      <a:pt x="38" y="328"/>
                    </a:cubicBezTo>
                    <a:cubicBezTo>
                      <a:pt x="30" y="328"/>
                      <a:pt x="22" y="328"/>
                      <a:pt x="14" y="328"/>
                    </a:cubicBezTo>
                    <a:cubicBezTo>
                      <a:pt x="8" y="328"/>
                      <a:pt x="5" y="325"/>
                      <a:pt x="5" y="318"/>
                    </a:cubicBezTo>
                    <a:cubicBezTo>
                      <a:pt x="4" y="290"/>
                      <a:pt x="0" y="297"/>
                      <a:pt x="26" y="296"/>
                    </a:cubicBezTo>
                    <a:cubicBezTo>
                      <a:pt x="34" y="296"/>
                      <a:pt x="42" y="296"/>
                      <a:pt x="50" y="296"/>
                    </a:cubicBezTo>
                    <a:cubicBezTo>
                      <a:pt x="57" y="296"/>
                      <a:pt x="56" y="291"/>
                      <a:pt x="56" y="287"/>
                    </a:cubicBezTo>
                    <a:cubicBezTo>
                      <a:pt x="56" y="248"/>
                      <a:pt x="56" y="208"/>
                      <a:pt x="56" y="168"/>
                    </a:cubicBezTo>
                    <a:cubicBezTo>
                      <a:pt x="56" y="162"/>
                      <a:pt x="56" y="155"/>
                      <a:pt x="56" y="149"/>
                    </a:cubicBezTo>
                    <a:cubicBezTo>
                      <a:pt x="56" y="149"/>
                      <a:pt x="56" y="149"/>
                      <a:pt x="56" y="1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0" name="PA_组合 27"/>
            <p:cNvGrpSpPr/>
            <p:nvPr>
              <p:custDataLst>
                <p:tags r:id="rId8"/>
              </p:custDataLst>
            </p:nvPr>
          </p:nvGrpSpPr>
          <p:grpSpPr>
            <a:xfrm>
              <a:off x="17353234" y="7918413"/>
              <a:ext cx="1257869" cy="848800"/>
              <a:chOff x="6084345" y="3427414"/>
              <a:chExt cx="762233" cy="514349"/>
            </a:xfrm>
            <a:grpFill/>
          </p:grpSpPr>
          <p:sp>
            <p:nvSpPr>
              <p:cNvPr id="119" name="自由: 形状 28"/>
              <p:cNvSpPr/>
              <p:nvPr/>
            </p:nvSpPr>
            <p:spPr bwMode="auto">
              <a:xfrm>
                <a:off x="6326751" y="3633609"/>
                <a:ext cx="281989" cy="308154"/>
              </a:xfrm>
              <a:custGeom>
                <a:avLst/>
                <a:gdLst>
                  <a:gd name="connsiteX0" fmla="*/ 128110 w 281989"/>
                  <a:gd name="connsiteY0" fmla="*/ 4673 h 308154"/>
                  <a:gd name="connsiteX1" fmla="*/ 123952 w 281989"/>
                  <a:gd name="connsiteY1" fmla="*/ 11003 h 308154"/>
                  <a:gd name="connsiteX2" fmla="*/ 169693 w 281989"/>
                  <a:gd name="connsiteY2" fmla="*/ 40539 h 308154"/>
                  <a:gd name="connsiteX3" fmla="*/ 173851 w 281989"/>
                  <a:gd name="connsiteY3" fmla="*/ 34210 h 308154"/>
                  <a:gd name="connsiteX4" fmla="*/ 128110 w 281989"/>
                  <a:gd name="connsiteY4" fmla="*/ 4673 h 308154"/>
                  <a:gd name="connsiteX5" fmla="*/ 144755 w 281989"/>
                  <a:gd name="connsiteY5" fmla="*/ 19 h 308154"/>
                  <a:gd name="connsiteX6" fmla="*/ 186919 w 281989"/>
                  <a:gd name="connsiteY6" fmla="*/ 13205 h 308154"/>
                  <a:gd name="connsiteX7" fmla="*/ 221295 w 281989"/>
                  <a:gd name="connsiteY7" fmla="*/ 19664 h 308154"/>
                  <a:gd name="connsiteX8" fmla="*/ 279304 w 281989"/>
                  <a:gd name="connsiteY8" fmla="*/ 99322 h 308154"/>
                  <a:gd name="connsiteX9" fmla="*/ 281453 w 281989"/>
                  <a:gd name="connsiteY9" fmla="*/ 155297 h 308154"/>
                  <a:gd name="connsiteX10" fmla="*/ 277156 w 281989"/>
                  <a:gd name="connsiteY10" fmla="*/ 217732 h 308154"/>
                  <a:gd name="connsiteX11" fmla="*/ 268562 w 281989"/>
                  <a:gd name="connsiteY11" fmla="*/ 271555 h 308154"/>
                  <a:gd name="connsiteX12" fmla="*/ 227740 w 281989"/>
                  <a:gd name="connsiteY12" fmla="*/ 299542 h 308154"/>
                  <a:gd name="connsiteX13" fmla="*/ 184770 w 281989"/>
                  <a:gd name="connsiteY13" fmla="*/ 308154 h 308154"/>
                  <a:gd name="connsiteX14" fmla="*/ 184770 w 281989"/>
                  <a:gd name="connsiteY14" fmla="*/ 301695 h 308154"/>
                  <a:gd name="connsiteX15" fmla="*/ 51564 w 281989"/>
                  <a:gd name="connsiteY15" fmla="*/ 299542 h 308154"/>
                  <a:gd name="connsiteX16" fmla="*/ 2148 w 281989"/>
                  <a:gd name="connsiteY16" fmla="*/ 254331 h 308154"/>
                  <a:gd name="connsiteX17" fmla="*/ 1496 w 281989"/>
                  <a:gd name="connsiteY17" fmla="*/ 204667 h 308154"/>
                  <a:gd name="connsiteX18" fmla="*/ 16938 w 281989"/>
                  <a:gd name="connsiteY18" fmla="*/ 214153 h 308154"/>
                  <a:gd name="connsiteX19" fmla="*/ 21148 w 281989"/>
                  <a:gd name="connsiteY19" fmla="*/ 205688 h 308154"/>
                  <a:gd name="connsiteX20" fmla="*/ 1372 w 281989"/>
                  <a:gd name="connsiteY20" fmla="*/ 195224 h 308154"/>
                  <a:gd name="connsiteX21" fmla="*/ 973 w 281989"/>
                  <a:gd name="connsiteY21" fmla="*/ 164795 h 308154"/>
                  <a:gd name="connsiteX22" fmla="*/ 30014 w 281989"/>
                  <a:gd name="connsiteY22" fmla="*/ 179776 h 308154"/>
                  <a:gd name="connsiteX23" fmla="*/ 35200 w 281989"/>
                  <a:gd name="connsiteY23" fmla="*/ 172197 h 308154"/>
                  <a:gd name="connsiteX24" fmla="*/ 837 w 281989"/>
                  <a:gd name="connsiteY24" fmla="*/ 154471 h 308154"/>
                  <a:gd name="connsiteX25" fmla="*/ 0 w 281989"/>
                  <a:gd name="connsiteY25" fmla="*/ 90710 h 308154"/>
                  <a:gd name="connsiteX26" fmla="*/ 100979 w 281989"/>
                  <a:gd name="connsiteY26" fmla="*/ 4594 h 308154"/>
                  <a:gd name="connsiteX27" fmla="*/ 144755 w 281989"/>
                  <a:gd name="connsiteY27" fmla="*/ 19 h 30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1989" h="308154">
                    <a:moveTo>
                      <a:pt x="128110" y="4673"/>
                    </a:moveTo>
                    <a:cubicBezTo>
                      <a:pt x="126031" y="6783"/>
                      <a:pt x="126031" y="8893"/>
                      <a:pt x="123952" y="11003"/>
                    </a:cubicBezTo>
                    <a:cubicBezTo>
                      <a:pt x="140585" y="21551"/>
                      <a:pt x="155139" y="29990"/>
                      <a:pt x="169693" y="40539"/>
                    </a:cubicBezTo>
                    <a:cubicBezTo>
                      <a:pt x="171772" y="38429"/>
                      <a:pt x="171772" y="36319"/>
                      <a:pt x="173851" y="34210"/>
                    </a:cubicBezTo>
                    <a:cubicBezTo>
                      <a:pt x="159297" y="23661"/>
                      <a:pt x="142664" y="15222"/>
                      <a:pt x="128110" y="4673"/>
                    </a:cubicBezTo>
                    <a:close/>
                    <a:moveTo>
                      <a:pt x="144755" y="19"/>
                    </a:moveTo>
                    <a:cubicBezTo>
                      <a:pt x="158988" y="288"/>
                      <a:pt x="172954" y="3517"/>
                      <a:pt x="186919" y="13205"/>
                    </a:cubicBezTo>
                    <a:cubicBezTo>
                      <a:pt x="197661" y="19664"/>
                      <a:pt x="212701" y="15358"/>
                      <a:pt x="221295" y="19664"/>
                    </a:cubicBezTo>
                    <a:cubicBezTo>
                      <a:pt x="253522" y="36887"/>
                      <a:pt x="270710" y="67028"/>
                      <a:pt x="279304" y="99322"/>
                    </a:cubicBezTo>
                    <a:cubicBezTo>
                      <a:pt x="283601" y="116545"/>
                      <a:pt x="281453" y="135921"/>
                      <a:pt x="281453" y="155297"/>
                    </a:cubicBezTo>
                    <a:cubicBezTo>
                      <a:pt x="281453" y="174674"/>
                      <a:pt x="279304" y="196203"/>
                      <a:pt x="277156" y="217732"/>
                    </a:cubicBezTo>
                    <a:cubicBezTo>
                      <a:pt x="277156" y="234955"/>
                      <a:pt x="277156" y="256484"/>
                      <a:pt x="268562" y="271555"/>
                    </a:cubicBezTo>
                    <a:cubicBezTo>
                      <a:pt x="262116" y="284472"/>
                      <a:pt x="242780" y="293084"/>
                      <a:pt x="227740" y="299542"/>
                    </a:cubicBezTo>
                    <a:cubicBezTo>
                      <a:pt x="214849" y="306001"/>
                      <a:pt x="199810" y="303848"/>
                      <a:pt x="184770" y="308154"/>
                    </a:cubicBezTo>
                    <a:cubicBezTo>
                      <a:pt x="184770" y="306001"/>
                      <a:pt x="184770" y="303848"/>
                      <a:pt x="184770" y="301695"/>
                    </a:cubicBezTo>
                    <a:cubicBezTo>
                      <a:pt x="139652" y="301695"/>
                      <a:pt x="94534" y="301695"/>
                      <a:pt x="51564" y="299542"/>
                    </a:cubicBezTo>
                    <a:cubicBezTo>
                      <a:pt x="32227" y="299542"/>
                      <a:pt x="2148" y="275860"/>
                      <a:pt x="2148" y="254331"/>
                    </a:cubicBezTo>
                    <a:lnTo>
                      <a:pt x="1496" y="204667"/>
                    </a:lnTo>
                    <a:lnTo>
                      <a:pt x="16938" y="214153"/>
                    </a:lnTo>
                    <a:cubicBezTo>
                      <a:pt x="19043" y="212037"/>
                      <a:pt x="21148" y="209921"/>
                      <a:pt x="21148" y="205688"/>
                    </a:cubicBezTo>
                    <a:lnTo>
                      <a:pt x="1372" y="195224"/>
                    </a:lnTo>
                    <a:lnTo>
                      <a:pt x="973" y="164795"/>
                    </a:lnTo>
                    <a:lnTo>
                      <a:pt x="30014" y="179776"/>
                    </a:lnTo>
                    <a:cubicBezTo>
                      <a:pt x="32607" y="177250"/>
                      <a:pt x="32607" y="174723"/>
                      <a:pt x="35200" y="172197"/>
                    </a:cubicBezTo>
                    <a:lnTo>
                      <a:pt x="837" y="154471"/>
                    </a:lnTo>
                    <a:lnTo>
                      <a:pt x="0" y="90710"/>
                    </a:lnTo>
                    <a:cubicBezTo>
                      <a:pt x="2148" y="54111"/>
                      <a:pt x="49415" y="11052"/>
                      <a:pt x="100979" y="4594"/>
                    </a:cubicBezTo>
                    <a:cubicBezTo>
                      <a:pt x="116019" y="2441"/>
                      <a:pt x="130521" y="-250"/>
                      <a:pt x="144755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20" name="chenying0907 33"/>
              <p:cNvSpPr/>
              <p:nvPr/>
            </p:nvSpPr>
            <p:spPr bwMode="auto">
              <a:xfrm>
                <a:off x="6338888" y="3735388"/>
                <a:ext cx="53975" cy="33338"/>
              </a:xfrm>
              <a:custGeom>
                <a:avLst/>
                <a:gdLst>
                  <a:gd name="T0" fmla="*/ 2 w 25"/>
                  <a:gd name="T1" fmla="*/ 0 h 16"/>
                  <a:gd name="T2" fmla="*/ 0 w 25"/>
                  <a:gd name="T3" fmla="*/ 3 h 16"/>
                  <a:gd name="T4" fmla="*/ 24 w 25"/>
                  <a:gd name="T5" fmla="*/ 16 h 16"/>
                  <a:gd name="T6" fmla="*/ 25 w 25"/>
                  <a:gd name="T7" fmla="*/ 14 h 16"/>
                  <a:gd name="T8" fmla="*/ 2 w 2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8" y="7"/>
                      <a:pt x="16" y="12"/>
                      <a:pt x="24" y="16"/>
                    </a:cubicBezTo>
                    <a:cubicBezTo>
                      <a:pt x="24" y="16"/>
                      <a:pt x="25" y="15"/>
                      <a:pt x="25" y="14"/>
                    </a:cubicBezTo>
                    <a:cubicBezTo>
                      <a:pt x="17" y="9"/>
                      <a:pt x="9" y="5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21" name="chenying0907 34"/>
              <p:cNvSpPr/>
              <p:nvPr/>
            </p:nvSpPr>
            <p:spPr bwMode="auto">
              <a:xfrm>
                <a:off x="6551613" y="3760788"/>
                <a:ext cx="44450" cy="25400"/>
              </a:xfrm>
              <a:custGeom>
                <a:avLst/>
                <a:gdLst>
                  <a:gd name="T0" fmla="*/ 1 w 20"/>
                  <a:gd name="T1" fmla="*/ 0 h 12"/>
                  <a:gd name="T2" fmla="*/ 0 w 20"/>
                  <a:gd name="T3" fmla="*/ 1 h 12"/>
                  <a:gd name="T4" fmla="*/ 19 w 20"/>
                  <a:gd name="T5" fmla="*/ 12 h 12"/>
                  <a:gd name="T6" fmla="*/ 20 w 20"/>
                  <a:gd name="T7" fmla="*/ 10 h 12"/>
                  <a:gd name="T8" fmla="*/ 1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6" y="5"/>
                      <a:pt x="13" y="9"/>
                      <a:pt x="19" y="12"/>
                    </a:cubicBezTo>
                    <a:cubicBezTo>
                      <a:pt x="19" y="11"/>
                      <a:pt x="20" y="11"/>
                      <a:pt x="20" y="10"/>
                    </a:cubicBezTo>
                    <a:cubicBezTo>
                      <a:pt x="14" y="7"/>
                      <a:pt x="7" y="3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22" name="自由: 形状 31"/>
              <p:cNvSpPr/>
              <p:nvPr/>
            </p:nvSpPr>
            <p:spPr bwMode="auto">
              <a:xfrm>
                <a:off x="6084345" y="3660551"/>
                <a:ext cx="216444" cy="227237"/>
              </a:xfrm>
              <a:custGeom>
                <a:avLst/>
                <a:gdLst>
                  <a:gd name="connsiteX0" fmla="*/ 35994 w 216444"/>
                  <a:gd name="connsiteY0" fmla="*/ 192458 h 227237"/>
                  <a:gd name="connsiteX1" fmla="*/ 35142 w 216444"/>
                  <a:gd name="connsiteY1" fmla="*/ 198271 h 227237"/>
                  <a:gd name="connsiteX2" fmla="*/ 50475 w 216444"/>
                  <a:gd name="connsiteY2" fmla="*/ 219586 h 227237"/>
                  <a:gd name="connsiteX3" fmla="*/ 52179 w 216444"/>
                  <a:gd name="connsiteY3" fmla="*/ 211835 h 227237"/>
                  <a:gd name="connsiteX4" fmla="*/ 35994 w 216444"/>
                  <a:gd name="connsiteY4" fmla="*/ 192458 h 227237"/>
                  <a:gd name="connsiteX5" fmla="*/ 164013 w 216444"/>
                  <a:gd name="connsiteY5" fmla="*/ 167056 h 227237"/>
                  <a:gd name="connsiteX6" fmla="*/ 161915 w 216444"/>
                  <a:gd name="connsiteY6" fmla="*/ 173996 h 227237"/>
                  <a:gd name="connsiteX7" fmla="*/ 179751 w 216444"/>
                  <a:gd name="connsiteY7" fmla="*/ 194815 h 227237"/>
                  <a:gd name="connsiteX8" fmla="*/ 181849 w 216444"/>
                  <a:gd name="connsiteY8" fmla="*/ 187876 h 227237"/>
                  <a:gd name="connsiteX9" fmla="*/ 164013 w 216444"/>
                  <a:gd name="connsiteY9" fmla="*/ 167056 h 227237"/>
                  <a:gd name="connsiteX10" fmla="*/ 40028 w 216444"/>
                  <a:gd name="connsiteY10" fmla="*/ 160350 h 227237"/>
                  <a:gd name="connsiteX11" fmla="*/ 37930 w 216444"/>
                  <a:gd name="connsiteY11" fmla="*/ 167290 h 227237"/>
                  <a:gd name="connsiteX12" fmla="*/ 55766 w 216444"/>
                  <a:gd name="connsiteY12" fmla="*/ 188109 h 227237"/>
                  <a:gd name="connsiteX13" fmla="*/ 57864 w 216444"/>
                  <a:gd name="connsiteY13" fmla="*/ 181170 h 227237"/>
                  <a:gd name="connsiteX14" fmla="*/ 40028 w 216444"/>
                  <a:gd name="connsiteY14" fmla="*/ 160350 h 227237"/>
                  <a:gd name="connsiteX15" fmla="*/ 95459 w 216444"/>
                  <a:gd name="connsiteY15" fmla="*/ 27780 h 227237"/>
                  <a:gd name="connsiteX16" fmla="*/ 93776 w 216444"/>
                  <a:gd name="connsiteY16" fmla="*/ 33575 h 227237"/>
                  <a:gd name="connsiteX17" fmla="*/ 112285 w 216444"/>
                  <a:gd name="connsiteY17" fmla="*/ 60619 h 227237"/>
                  <a:gd name="connsiteX18" fmla="*/ 113967 w 216444"/>
                  <a:gd name="connsiteY18" fmla="*/ 54824 h 227237"/>
                  <a:gd name="connsiteX19" fmla="*/ 95459 w 216444"/>
                  <a:gd name="connsiteY19" fmla="*/ 27780 h 227237"/>
                  <a:gd name="connsiteX20" fmla="*/ 100221 w 216444"/>
                  <a:gd name="connsiteY20" fmla="*/ 23 h 227237"/>
                  <a:gd name="connsiteX21" fmla="*/ 132505 w 216444"/>
                  <a:gd name="connsiteY21" fmla="*/ 8339 h 227237"/>
                  <a:gd name="connsiteX22" fmla="*/ 166942 w 216444"/>
                  <a:gd name="connsiteY22" fmla="*/ 16923 h 227237"/>
                  <a:gd name="connsiteX23" fmla="*/ 214292 w 216444"/>
                  <a:gd name="connsiteY23" fmla="*/ 100619 h 227237"/>
                  <a:gd name="connsiteX24" fmla="*/ 214292 w 216444"/>
                  <a:gd name="connsiteY24" fmla="*/ 128518 h 227237"/>
                  <a:gd name="connsiteX25" fmla="*/ 216444 w 216444"/>
                  <a:gd name="connsiteY25" fmla="*/ 128518 h 227237"/>
                  <a:gd name="connsiteX26" fmla="*/ 205683 w 216444"/>
                  <a:gd name="connsiteY26" fmla="*/ 192900 h 227237"/>
                  <a:gd name="connsiteX27" fmla="*/ 164789 w 216444"/>
                  <a:gd name="connsiteY27" fmla="*/ 227237 h 227237"/>
                  <a:gd name="connsiteX28" fmla="*/ 44261 w 216444"/>
                  <a:gd name="connsiteY28" fmla="*/ 225091 h 227237"/>
                  <a:gd name="connsiteX29" fmla="*/ 7672 w 216444"/>
                  <a:gd name="connsiteY29" fmla="*/ 197192 h 227237"/>
                  <a:gd name="connsiteX30" fmla="*/ 1215 w 216444"/>
                  <a:gd name="connsiteY30" fmla="*/ 107057 h 227237"/>
                  <a:gd name="connsiteX31" fmla="*/ 1215 w 216444"/>
                  <a:gd name="connsiteY31" fmla="*/ 96327 h 227237"/>
                  <a:gd name="connsiteX32" fmla="*/ 67936 w 216444"/>
                  <a:gd name="connsiteY32" fmla="*/ 6192 h 227237"/>
                  <a:gd name="connsiteX33" fmla="*/ 100221 w 216444"/>
                  <a:gd name="connsiteY33" fmla="*/ 23 h 22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16444" h="227237">
                    <a:moveTo>
                      <a:pt x="35994" y="192458"/>
                    </a:moveTo>
                    <a:cubicBezTo>
                      <a:pt x="35994" y="194396"/>
                      <a:pt x="35142" y="196333"/>
                      <a:pt x="35142" y="198271"/>
                    </a:cubicBezTo>
                    <a:cubicBezTo>
                      <a:pt x="40253" y="204084"/>
                      <a:pt x="45364" y="211835"/>
                      <a:pt x="50475" y="219586"/>
                    </a:cubicBezTo>
                    <a:cubicBezTo>
                      <a:pt x="51327" y="217648"/>
                      <a:pt x="52179" y="215711"/>
                      <a:pt x="52179" y="211835"/>
                    </a:cubicBezTo>
                    <a:cubicBezTo>
                      <a:pt x="47068" y="206022"/>
                      <a:pt x="41957" y="200209"/>
                      <a:pt x="35994" y="192458"/>
                    </a:cubicBezTo>
                    <a:close/>
                    <a:moveTo>
                      <a:pt x="164013" y="167056"/>
                    </a:moveTo>
                    <a:cubicBezTo>
                      <a:pt x="162964" y="169370"/>
                      <a:pt x="162964" y="171683"/>
                      <a:pt x="161915" y="173996"/>
                    </a:cubicBezTo>
                    <a:cubicBezTo>
                      <a:pt x="168210" y="180936"/>
                      <a:pt x="173456" y="187876"/>
                      <a:pt x="179751" y="194815"/>
                    </a:cubicBezTo>
                    <a:cubicBezTo>
                      <a:pt x="180800" y="192502"/>
                      <a:pt x="180800" y="190189"/>
                      <a:pt x="181849" y="187876"/>
                    </a:cubicBezTo>
                    <a:cubicBezTo>
                      <a:pt x="175554" y="180936"/>
                      <a:pt x="169259" y="173996"/>
                      <a:pt x="164013" y="167056"/>
                    </a:cubicBezTo>
                    <a:close/>
                    <a:moveTo>
                      <a:pt x="40028" y="160350"/>
                    </a:moveTo>
                    <a:cubicBezTo>
                      <a:pt x="38979" y="162664"/>
                      <a:pt x="38979" y="164977"/>
                      <a:pt x="37930" y="167290"/>
                    </a:cubicBezTo>
                    <a:cubicBezTo>
                      <a:pt x="44225" y="174230"/>
                      <a:pt x="49471" y="181170"/>
                      <a:pt x="55766" y="188109"/>
                    </a:cubicBezTo>
                    <a:cubicBezTo>
                      <a:pt x="56815" y="185796"/>
                      <a:pt x="56815" y="183483"/>
                      <a:pt x="57864" y="181170"/>
                    </a:cubicBezTo>
                    <a:cubicBezTo>
                      <a:pt x="51569" y="174230"/>
                      <a:pt x="45274" y="167290"/>
                      <a:pt x="40028" y="160350"/>
                    </a:cubicBezTo>
                    <a:close/>
                    <a:moveTo>
                      <a:pt x="95459" y="27780"/>
                    </a:moveTo>
                    <a:cubicBezTo>
                      <a:pt x="94618" y="29712"/>
                      <a:pt x="94618" y="31643"/>
                      <a:pt x="93776" y="33575"/>
                    </a:cubicBezTo>
                    <a:cubicBezTo>
                      <a:pt x="100507" y="43234"/>
                      <a:pt x="106395" y="50961"/>
                      <a:pt x="112285" y="60619"/>
                    </a:cubicBezTo>
                    <a:cubicBezTo>
                      <a:pt x="113126" y="58687"/>
                      <a:pt x="113126" y="56756"/>
                      <a:pt x="113967" y="54824"/>
                    </a:cubicBezTo>
                    <a:cubicBezTo>
                      <a:pt x="108078" y="45166"/>
                      <a:pt x="101348" y="37438"/>
                      <a:pt x="95459" y="27780"/>
                    </a:cubicBezTo>
                    <a:close/>
                    <a:moveTo>
                      <a:pt x="100221" y="23"/>
                    </a:moveTo>
                    <a:cubicBezTo>
                      <a:pt x="110982" y="-246"/>
                      <a:pt x="121744" y="1900"/>
                      <a:pt x="132505" y="8339"/>
                    </a:cubicBezTo>
                    <a:cubicBezTo>
                      <a:pt x="141114" y="14777"/>
                      <a:pt x="154028" y="14777"/>
                      <a:pt x="166942" y="16923"/>
                    </a:cubicBezTo>
                    <a:cubicBezTo>
                      <a:pt x="205683" y="31945"/>
                      <a:pt x="212140" y="64136"/>
                      <a:pt x="214292" y="100619"/>
                    </a:cubicBezTo>
                    <a:cubicBezTo>
                      <a:pt x="214292" y="109204"/>
                      <a:pt x="214292" y="117788"/>
                      <a:pt x="214292" y="128518"/>
                    </a:cubicBezTo>
                    <a:cubicBezTo>
                      <a:pt x="214292" y="128518"/>
                      <a:pt x="216444" y="128518"/>
                      <a:pt x="216444" y="128518"/>
                    </a:cubicBezTo>
                    <a:cubicBezTo>
                      <a:pt x="212140" y="149979"/>
                      <a:pt x="209987" y="171439"/>
                      <a:pt x="205683" y="192900"/>
                    </a:cubicBezTo>
                    <a:cubicBezTo>
                      <a:pt x="201378" y="216507"/>
                      <a:pt x="190617" y="225091"/>
                      <a:pt x="164789" y="227237"/>
                    </a:cubicBezTo>
                    <a:cubicBezTo>
                      <a:pt x="123896" y="227237"/>
                      <a:pt x="83002" y="227237"/>
                      <a:pt x="44261" y="225091"/>
                    </a:cubicBezTo>
                    <a:cubicBezTo>
                      <a:pt x="27043" y="225091"/>
                      <a:pt x="9825" y="216507"/>
                      <a:pt x="7672" y="197192"/>
                    </a:cubicBezTo>
                    <a:cubicBezTo>
                      <a:pt x="3368" y="167147"/>
                      <a:pt x="3368" y="137102"/>
                      <a:pt x="1215" y="107057"/>
                    </a:cubicBezTo>
                    <a:cubicBezTo>
                      <a:pt x="1215" y="102765"/>
                      <a:pt x="3368" y="98473"/>
                      <a:pt x="1215" y="96327"/>
                    </a:cubicBezTo>
                    <a:cubicBezTo>
                      <a:pt x="-7394" y="49114"/>
                      <a:pt x="31347" y="16923"/>
                      <a:pt x="67936" y="6192"/>
                    </a:cubicBezTo>
                    <a:cubicBezTo>
                      <a:pt x="78698" y="2973"/>
                      <a:pt x="89459" y="291"/>
                      <a:pt x="100221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 dirty="0"/>
              </a:p>
            </p:txBody>
          </p:sp>
          <p:sp>
            <p:nvSpPr>
              <p:cNvPr id="123" name="自由: 形状 32"/>
              <p:cNvSpPr/>
              <p:nvPr/>
            </p:nvSpPr>
            <p:spPr bwMode="auto">
              <a:xfrm>
                <a:off x="6635363" y="3664208"/>
                <a:ext cx="211215" cy="225168"/>
              </a:xfrm>
              <a:custGeom>
                <a:avLst/>
                <a:gdLst>
                  <a:gd name="connsiteX0" fmla="*/ 39469 w 211215"/>
                  <a:gd name="connsiteY0" fmla="*/ 133723 h 225168"/>
                  <a:gd name="connsiteX1" fmla="*/ 38603 w 211215"/>
                  <a:gd name="connsiteY1" fmla="*/ 136334 h 225168"/>
                  <a:gd name="connsiteX2" fmla="*/ 54187 w 211215"/>
                  <a:gd name="connsiteY2" fmla="*/ 145908 h 225168"/>
                  <a:gd name="connsiteX3" fmla="*/ 55918 w 211215"/>
                  <a:gd name="connsiteY3" fmla="*/ 142427 h 225168"/>
                  <a:gd name="connsiteX4" fmla="*/ 39469 w 211215"/>
                  <a:gd name="connsiteY4" fmla="*/ 133723 h 225168"/>
                  <a:gd name="connsiteX5" fmla="*/ 169584 w 211215"/>
                  <a:gd name="connsiteY5" fmla="*/ 122314 h 225168"/>
                  <a:gd name="connsiteX6" fmla="*/ 167452 w 211215"/>
                  <a:gd name="connsiteY6" fmla="*/ 125431 h 225168"/>
                  <a:gd name="connsiteX7" fmla="*/ 185580 w 211215"/>
                  <a:gd name="connsiteY7" fmla="*/ 134782 h 225168"/>
                  <a:gd name="connsiteX8" fmla="*/ 187712 w 211215"/>
                  <a:gd name="connsiteY8" fmla="*/ 131665 h 225168"/>
                  <a:gd name="connsiteX9" fmla="*/ 169584 w 211215"/>
                  <a:gd name="connsiteY9" fmla="*/ 122314 h 225168"/>
                  <a:gd name="connsiteX10" fmla="*/ 43569 w 211215"/>
                  <a:gd name="connsiteY10" fmla="*/ 119302 h 225168"/>
                  <a:gd name="connsiteX11" fmla="*/ 41437 w 211215"/>
                  <a:gd name="connsiteY11" fmla="*/ 122419 h 225168"/>
                  <a:gd name="connsiteX12" fmla="*/ 59565 w 211215"/>
                  <a:gd name="connsiteY12" fmla="*/ 131770 h 225168"/>
                  <a:gd name="connsiteX13" fmla="*/ 61697 w 211215"/>
                  <a:gd name="connsiteY13" fmla="*/ 128653 h 225168"/>
                  <a:gd name="connsiteX14" fmla="*/ 43569 w 211215"/>
                  <a:gd name="connsiteY14" fmla="*/ 119302 h 225168"/>
                  <a:gd name="connsiteX15" fmla="*/ 99907 w 211215"/>
                  <a:gd name="connsiteY15" fmla="*/ 59758 h 225168"/>
                  <a:gd name="connsiteX16" fmla="*/ 98197 w 211215"/>
                  <a:gd name="connsiteY16" fmla="*/ 62361 h 225168"/>
                  <a:gd name="connsiteX17" fmla="*/ 117009 w 211215"/>
                  <a:gd name="connsiteY17" fmla="*/ 74508 h 225168"/>
                  <a:gd name="connsiteX18" fmla="*/ 118719 w 211215"/>
                  <a:gd name="connsiteY18" fmla="*/ 71905 h 225168"/>
                  <a:gd name="connsiteX19" fmla="*/ 99907 w 211215"/>
                  <a:gd name="connsiteY19" fmla="*/ 59758 h 225168"/>
                  <a:gd name="connsiteX20" fmla="*/ 116529 w 211215"/>
                  <a:gd name="connsiteY20" fmla="*/ 12443 h 225168"/>
                  <a:gd name="connsiteX21" fmla="*/ 151642 w 211215"/>
                  <a:gd name="connsiteY21" fmla="*/ 33979 h 225168"/>
                  <a:gd name="connsiteX22" fmla="*/ 152799 w 211215"/>
                  <a:gd name="connsiteY22" fmla="*/ 32825 h 225168"/>
                  <a:gd name="connsiteX23" fmla="*/ 116529 w 211215"/>
                  <a:gd name="connsiteY23" fmla="*/ 12443 h 225168"/>
                  <a:gd name="connsiteX24" fmla="*/ 94067 w 211215"/>
                  <a:gd name="connsiteY24" fmla="*/ 29 h 225168"/>
                  <a:gd name="connsiteX25" fmla="*/ 128341 w 211215"/>
                  <a:gd name="connsiteY25" fmla="*/ 4580 h 225168"/>
                  <a:gd name="connsiteX26" fmla="*/ 182316 w 211215"/>
                  <a:gd name="connsiteY26" fmla="*/ 28138 h 225168"/>
                  <a:gd name="connsiteX27" fmla="*/ 210383 w 211215"/>
                  <a:gd name="connsiteY27" fmla="*/ 88104 h 225168"/>
                  <a:gd name="connsiteX28" fmla="*/ 210383 w 211215"/>
                  <a:gd name="connsiteY28" fmla="*/ 126653 h 225168"/>
                  <a:gd name="connsiteX29" fmla="*/ 210383 w 211215"/>
                  <a:gd name="connsiteY29" fmla="*/ 178052 h 225168"/>
                  <a:gd name="connsiteX30" fmla="*/ 149931 w 211215"/>
                  <a:gd name="connsiteY30" fmla="*/ 225168 h 225168"/>
                  <a:gd name="connsiteX31" fmla="*/ 39822 w 211215"/>
                  <a:gd name="connsiteY31" fmla="*/ 223027 h 225168"/>
                  <a:gd name="connsiteX32" fmla="*/ 3119 w 211215"/>
                  <a:gd name="connsiteY32" fmla="*/ 190902 h 225168"/>
                  <a:gd name="connsiteX33" fmla="*/ 960 w 211215"/>
                  <a:gd name="connsiteY33" fmla="*/ 105237 h 225168"/>
                  <a:gd name="connsiteX34" fmla="*/ 960 w 211215"/>
                  <a:gd name="connsiteY34" fmla="*/ 64546 h 225168"/>
                  <a:gd name="connsiteX35" fmla="*/ 61412 w 211215"/>
                  <a:gd name="connsiteY35" fmla="*/ 6722 h 225168"/>
                  <a:gd name="connsiteX36" fmla="*/ 94067 w 211215"/>
                  <a:gd name="connsiteY36" fmla="*/ 29 h 225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11215" h="225168">
                    <a:moveTo>
                      <a:pt x="39469" y="133723"/>
                    </a:moveTo>
                    <a:cubicBezTo>
                      <a:pt x="39469" y="134594"/>
                      <a:pt x="38603" y="135464"/>
                      <a:pt x="38603" y="136334"/>
                    </a:cubicBezTo>
                    <a:cubicBezTo>
                      <a:pt x="43798" y="138945"/>
                      <a:pt x="48992" y="142427"/>
                      <a:pt x="54187" y="145908"/>
                    </a:cubicBezTo>
                    <a:cubicBezTo>
                      <a:pt x="55053" y="145038"/>
                      <a:pt x="55918" y="144167"/>
                      <a:pt x="55918" y="142427"/>
                    </a:cubicBezTo>
                    <a:cubicBezTo>
                      <a:pt x="50724" y="139816"/>
                      <a:pt x="45529" y="137205"/>
                      <a:pt x="39469" y="133723"/>
                    </a:cubicBezTo>
                    <a:close/>
                    <a:moveTo>
                      <a:pt x="169584" y="122314"/>
                    </a:moveTo>
                    <a:cubicBezTo>
                      <a:pt x="168518" y="123353"/>
                      <a:pt x="168518" y="124392"/>
                      <a:pt x="167452" y="125431"/>
                    </a:cubicBezTo>
                    <a:cubicBezTo>
                      <a:pt x="173850" y="128548"/>
                      <a:pt x="179181" y="131665"/>
                      <a:pt x="185580" y="134782"/>
                    </a:cubicBezTo>
                    <a:cubicBezTo>
                      <a:pt x="186646" y="133743"/>
                      <a:pt x="186646" y="132704"/>
                      <a:pt x="187712" y="131665"/>
                    </a:cubicBezTo>
                    <a:cubicBezTo>
                      <a:pt x="181314" y="128548"/>
                      <a:pt x="174916" y="125431"/>
                      <a:pt x="169584" y="122314"/>
                    </a:cubicBezTo>
                    <a:close/>
                    <a:moveTo>
                      <a:pt x="43569" y="119302"/>
                    </a:moveTo>
                    <a:cubicBezTo>
                      <a:pt x="42503" y="120341"/>
                      <a:pt x="42503" y="121380"/>
                      <a:pt x="41437" y="122419"/>
                    </a:cubicBezTo>
                    <a:cubicBezTo>
                      <a:pt x="47835" y="125536"/>
                      <a:pt x="53167" y="128653"/>
                      <a:pt x="59565" y="131770"/>
                    </a:cubicBezTo>
                    <a:cubicBezTo>
                      <a:pt x="60631" y="130731"/>
                      <a:pt x="60631" y="129692"/>
                      <a:pt x="61697" y="128653"/>
                    </a:cubicBezTo>
                    <a:cubicBezTo>
                      <a:pt x="55299" y="125536"/>
                      <a:pt x="48901" y="122419"/>
                      <a:pt x="43569" y="119302"/>
                    </a:cubicBezTo>
                    <a:close/>
                    <a:moveTo>
                      <a:pt x="99907" y="59758"/>
                    </a:moveTo>
                    <a:cubicBezTo>
                      <a:pt x="99052" y="60625"/>
                      <a:pt x="99052" y="61493"/>
                      <a:pt x="98197" y="62361"/>
                    </a:cubicBezTo>
                    <a:cubicBezTo>
                      <a:pt x="105038" y="66699"/>
                      <a:pt x="111023" y="70169"/>
                      <a:pt x="117009" y="74508"/>
                    </a:cubicBezTo>
                    <a:cubicBezTo>
                      <a:pt x="117864" y="73640"/>
                      <a:pt x="117864" y="72772"/>
                      <a:pt x="118719" y="71905"/>
                    </a:cubicBezTo>
                    <a:cubicBezTo>
                      <a:pt x="112733" y="67567"/>
                      <a:pt x="105893" y="64096"/>
                      <a:pt x="99907" y="59758"/>
                    </a:cubicBezTo>
                    <a:close/>
                    <a:moveTo>
                      <a:pt x="116529" y="12443"/>
                    </a:moveTo>
                    <a:cubicBezTo>
                      <a:pt x="127719" y="20519"/>
                      <a:pt x="139680" y="27441"/>
                      <a:pt x="151642" y="33979"/>
                    </a:cubicBezTo>
                    <a:cubicBezTo>
                      <a:pt x="152028" y="33594"/>
                      <a:pt x="152414" y="33210"/>
                      <a:pt x="152799" y="32825"/>
                    </a:cubicBezTo>
                    <a:cubicBezTo>
                      <a:pt x="141610" y="24365"/>
                      <a:pt x="128490" y="18981"/>
                      <a:pt x="116529" y="12443"/>
                    </a:cubicBezTo>
                    <a:close/>
                    <a:moveTo>
                      <a:pt x="94067" y="29"/>
                    </a:moveTo>
                    <a:cubicBezTo>
                      <a:pt x="105132" y="-239"/>
                      <a:pt x="116467" y="1368"/>
                      <a:pt x="128341" y="4580"/>
                    </a:cubicBezTo>
                    <a:cubicBezTo>
                      <a:pt x="147772" y="11005"/>
                      <a:pt x="165044" y="15288"/>
                      <a:pt x="182316" y="28138"/>
                    </a:cubicBezTo>
                    <a:cubicBezTo>
                      <a:pt x="201747" y="43129"/>
                      <a:pt x="214701" y="60262"/>
                      <a:pt x="210383" y="88104"/>
                    </a:cubicBezTo>
                    <a:cubicBezTo>
                      <a:pt x="210383" y="100953"/>
                      <a:pt x="210383" y="113803"/>
                      <a:pt x="210383" y="126653"/>
                    </a:cubicBezTo>
                    <a:cubicBezTo>
                      <a:pt x="210383" y="143786"/>
                      <a:pt x="210383" y="160919"/>
                      <a:pt x="210383" y="178052"/>
                    </a:cubicBezTo>
                    <a:cubicBezTo>
                      <a:pt x="210383" y="205893"/>
                      <a:pt x="186634" y="225168"/>
                      <a:pt x="149931" y="225168"/>
                    </a:cubicBezTo>
                    <a:cubicBezTo>
                      <a:pt x="113228" y="225168"/>
                      <a:pt x="76525" y="225168"/>
                      <a:pt x="39822" y="223027"/>
                    </a:cubicBezTo>
                    <a:cubicBezTo>
                      <a:pt x="22550" y="220885"/>
                      <a:pt x="5278" y="210177"/>
                      <a:pt x="3119" y="190902"/>
                    </a:cubicBezTo>
                    <a:cubicBezTo>
                      <a:pt x="960" y="163061"/>
                      <a:pt x="960" y="135220"/>
                      <a:pt x="960" y="105237"/>
                    </a:cubicBezTo>
                    <a:cubicBezTo>
                      <a:pt x="-1199" y="92387"/>
                      <a:pt x="960" y="77396"/>
                      <a:pt x="960" y="64546"/>
                    </a:cubicBezTo>
                    <a:cubicBezTo>
                      <a:pt x="5278" y="28138"/>
                      <a:pt x="33345" y="15288"/>
                      <a:pt x="61412" y="6722"/>
                    </a:cubicBezTo>
                    <a:cubicBezTo>
                      <a:pt x="72207" y="2438"/>
                      <a:pt x="83002" y="297"/>
                      <a:pt x="94067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24" name="自由: 形状 33"/>
              <p:cNvSpPr/>
              <p:nvPr/>
            </p:nvSpPr>
            <p:spPr bwMode="auto">
              <a:xfrm>
                <a:off x="6369828" y="3427414"/>
                <a:ext cx="192550" cy="190747"/>
              </a:xfrm>
              <a:custGeom>
                <a:avLst/>
                <a:gdLst>
                  <a:gd name="connsiteX0" fmla="*/ 119680 w 192550"/>
                  <a:gd name="connsiteY0" fmla="*/ 127939 h 190747"/>
                  <a:gd name="connsiteX1" fmla="*/ 118828 w 192550"/>
                  <a:gd name="connsiteY1" fmla="*/ 133752 h 190747"/>
                  <a:gd name="connsiteX2" fmla="*/ 134161 w 192550"/>
                  <a:gd name="connsiteY2" fmla="*/ 155067 h 190747"/>
                  <a:gd name="connsiteX3" fmla="*/ 135865 w 192550"/>
                  <a:gd name="connsiteY3" fmla="*/ 147316 h 190747"/>
                  <a:gd name="connsiteX4" fmla="*/ 119680 w 192550"/>
                  <a:gd name="connsiteY4" fmla="*/ 127939 h 190747"/>
                  <a:gd name="connsiteX5" fmla="*/ 123714 w 192550"/>
                  <a:gd name="connsiteY5" fmla="*/ 95831 h 190747"/>
                  <a:gd name="connsiteX6" fmla="*/ 121616 w 192550"/>
                  <a:gd name="connsiteY6" fmla="*/ 102771 h 190747"/>
                  <a:gd name="connsiteX7" fmla="*/ 139452 w 192550"/>
                  <a:gd name="connsiteY7" fmla="*/ 123590 h 190747"/>
                  <a:gd name="connsiteX8" fmla="*/ 141550 w 192550"/>
                  <a:gd name="connsiteY8" fmla="*/ 116651 h 190747"/>
                  <a:gd name="connsiteX9" fmla="*/ 123714 w 192550"/>
                  <a:gd name="connsiteY9" fmla="*/ 95831 h 190747"/>
                  <a:gd name="connsiteX10" fmla="*/ 85511 w 192550"/>
                  <a:gd name="connsiteY10" fmla="*/ 0 h 190747"/>
                  <a:gd name="connsiteX11" fmla="*/ 115862 w 192550"/>
                  <a:gd name="connsiteY11" fmla="*/ 10785 h 190747"/>
                  <a:gd name="connsiteX12" fmla="*/ 152716 w 192550"/>
                  <a:gd name="connsiteY12" fmla="*/ 21569 h 190747"/>
                  <a:gd name="connsiteX13" fmla="*/ 191737 w 192550"/>
                  <a:gd name="connsiteY13" fmla="*/ 107847 h 190747"/>
                  <a:gd name="connsiteX14" fmla="*/ 124533 w 192550"/>
                  <a:gd name="connsiteY14" fmla="*/ 185497 h 190747"/>
                  <a:gd name="connsiteX15" fmla="*/ 18307 w 192550"/>
                  <a:gd name="connsiteY15" fmla="*/ 150986 h 190747"/>
                  <a:gd name="connsiteX16" fmla="*/ 5300 w 192550"/>
                  <a:gd name="connsiteY16" fmla="*/ 64708 h 190747"/>
                  <a:gd name="connsiteX17" fmla="*/ 61665 w 192550"/>
                  <a:gd name="connsiteY17" fmla="*/ 4314 h 190747"/>
                  <a:gd name="connsiteX18" fmla="*/ 85511 w 192550"/>
                  <a:gd name="connsiteY18" fmla="*/ 0 h 19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50" h="190747">
                    <a:moveTo>
                      <a:pt x="119680" y="127939"/>
                    </a:moveTo>
                    <a:cubicBezTo>
                      <a:pt x="119680" y="129877"/>
                      <a:pt x="118828" y="131814"/>
                      <a:pt x="118828" y="133752"/>
                    </a:cubicBezTo>
                    <a:cubicBezTo>
                      <a:pt x="123939" y="139565"/>
                      <a:pt x="129050" y="147316"/>
                      <a:pt x="134161" y="155067"/>
                    </a:cubicBezTo>
                    <a:cubicBezTo>
                      <a:pt x="135013" y="153129"/>
                      <a:pt x="135865" y="151192"/>
                      <a:pt x="135865" y="147316"/>
                    </a:cubicBezTo>
                    <a:cubicBezTo>
                      <a:pt x="130754" y="141503"/>
                      <a:pt x="125643" y="135690"/>
                      <a:pt x="119680" y="127939"/>
                    </a:cubicBezTo>
                    <a:close/>
                    <a:moveTo>
                      <a:pt x="123714" y="95831"/>
                    </a:moveTo>
                    <a:cubicBezTo>
                      <a:pt x="122665" y="98145"/>
                      <a:pt x="122665" y="100458"/>
                      <a:pt x="121616" y="102771"/>
                    </a:cubicBezTo>
                    <a:cubicBezTo>
                      <a:pt x="127911" y="109711"/>
                      <a:pt x="133157" y="116651"/>
                      <a:pt x="139452" y="123590"/>
                    </a:cubicBezTo>
                    <a:cubicBezTo>
                      <a:pt x="140501" y="121277"/>
                      <a:pt x="140501" y="118964"/>
                      <a:pt x="141550" y="116651"/>
                    </a:cubicBezTo>
                    <a:cubicBezTo>
                      <a:pt x="135255" y="109711"/>
                      <a:pt x="128960" y="102771"/>
                      <a:pt x="123714" y="95831"/>
                    </a:cubicBezTo>
                    <a:close/>
                    <a:moveTo>
                      <a:pt x="85511" y="0"/>
                    </a:moveTo>
                    <a:cubicBezTo>
                      <a:pt x="94183" y="4314"/>
                      <a:pt x="107190" y="12942"/>
                      <a:pt x="115862" y="10785"/>
                    </a:cubicBezTo>
                    <a:cubicBezTo>
                      <a:pt x="131037" y="6471"/>
                      <a:pt x="141876" y="15099"/>
                      <a:pt x="152716" y="21569"/>
                    </a:cubicBezTo>
                    <a:cubicBezTo>
                      <a:pt x="183066" y="40982"/>
                      <a:pt x="196073" y="71179"/>
                      <a:pt x="191737" y="107847"/>
                    </a:cubicBezTo>
                    <a:cubicBezTo>
                      <a:pt x="185234" y="146672"/>
                      <a:pt x="163555" y="174712"/>
                      <a:pt x="124533" y="185497"/>
                    </a:cubicBezTo>
                    <a:cubicBezTo>
                      <a:pt x="83343" y="198438"/>
                      <a:pt x="44322" y="187653"/>
                      <a:pt x="18307" y="150986"/>
                    </a:cubicBezTo>
                    <a:cubicBezTo>
                      <a:pt x="964" y="127259"/>
                      <a:pt x="-5540" y="99219"/>
                      <a:pt x="5300" y="64708"/>
                    </a:cubicBezTo>
                    <a:cubicBezTo>
                      <a:pt x="13971" y="34511"/>
                      <a:pt x="37818" y="19413"/>
                      <a:pt x="61665" y="4314"/>
                    </a:cubicBezTo>
                    <a:cubicBezTo>
                      <a:pt x="68168" y="2157"/>
                      <a:pt x="74672" y="2157"/>
                      <a:pt x="855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25" name="自由: 形状 34"/>
              <p:cNvSpPr/>
              <p:nvPr/>
            </p:nvSpPr>
            <p:spPr bwMode="auto">
              <a:xfrm>
                <a:off x="6116639" y="3507250"/>
                <a:ext cx="145583" cy="141694"/>
              </a:xfrm>
              <a:custGeom>
                <a:avLst/>
                <a:gdLst>
                  <a:gd name="connsiteX0" fmla="*/ 69477 w 145583"/>
                  <a:gd name="connsiteY0" fmla="*/ 91 h 141694"/>
                  <a:gd name="connsiteX1" fmla="*/ 145467 w 145583"/>
                  <a:gd name="connsiteY1" fmla="*/ 79259 h 141694"/>
                  <a:gd name="connsiteX2" fmla="*/ 84675 w 145583"/>
                  <a:gd name="connsiteY2" fmla="*/ 141310 h 141694"/>
                  <a:gd name="connsiteX3" fmla="*/ 17369 w 145583"/>
                  <a:gd name="connsiteY3" fmla="*/ 115634 h 141694"/>
                  <a:gd name="connsiteX4" fmla="*/ 0 w 145583"/>
                  <a:gd name="connsiteY4" fmla="*/ 70700 h 141694"/>
                  <a:gd name="connsiteX5" fmla="*/ 3811 w 145583"/>
                  <a:gd name="connsiteY5" fmla="*/ 55252 h 141694"/>
                  <a:gd name="connsiteX6" fmla="*/ 18182 w 145583"/>
                  <a:gd name="connsiteY6" fmla="*/ 75230 h 141694"/>
                  <a:gd name="connsiteX7" fmla="*/ 19886 w 145583"/>
                  <a:gd name="connsiteY7" fmla="*/ 67479 h 141694"/>
                  <a:gd name="connsiteX8" fmla="*/ 5148 w 145583"/>
                  <a:gd name="connsiteY8" fmla="*/ 49834 h 141694"/>
                  <a:gd name="connsiteX9" fmla="*/ 6582 w 145583"/>
                  <a:gd name="connsiteY9" fmla="*/ 44021 h 141694"/>
                  <a:gd name="connsiteX10" fmla="*/ 14438 w 145583"/>
                  <a:gd name="connsiteY10" fmla="*/ 33207 h 141694"/>
                  <a:gd name="connsiteX11" fmla="*/ 23473 w 145583"/>
                  <a:gd name="connsiteY11" fmla="*/ 43753 h 141694"/>
                  <a:gd name="connsiteX12" fmla="*/ 25571 w 145583"/>
                  <a:gd name="connsiteY12" fmla="*/ 36814 h 141694"/>
                  <a:gd name="connsiteX13" fmla="*/ 18129 w 145583"/>
                  <a:gd name="connsiteY13" fmla="*/ 28126 h 141694"/>
                  <a:gd name="connsiteX14" fmla="*/ 23340 w 145583"/>
                  <a:gd name="connsiteY14" fmla="*/ 20953 h 141694"/>
                  <a:gd name="connsiteX15" fmla="*/ 69477 w 145583"/>
                  <a:gd name="connsiteY15" fmla="*/ 91 h 14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5583" h="141694">
                    <a:moveTo>
                      <a:pt x="69477" y="91"/>
                    </a:moveTo>
                    <a:cubicBezTo>
                      <a:pt x="119413" y="2230"/>
                      <a:pt x="147638" y="40745"/>
                      <a:pt x="145467" y="79259"/>
                    </a:cubicBezTo>
                    <a:cubicBezTo>
                      <a:pt x="145467" y="113494"/>
                      <a:pt x="115071" y="145589"/>
                      <a:pt x="84675" y="141310"/>
                    </a:cubicBezTo>
                    <a:cubicBezTo>
                      <a:pt x="60792" y="139170"/>
                      <a:pt x="30396" y="143449"/>
                      <a:pt x="17369" y="115634"/>
                    </a:cubicBezTo>
                    <a:cubicBezTo>
                      <a:pt x="8685" y="102796"/>
                      <a:pt x="0" y="85678"/>
                      <a:pt x="0" y="70700"/>
                    </a:cubicBezTo>
                    <a:lnTo>
                      <a:pt x="3811" y="55252"/>
                    </a:lnTo>
                    <a:lnTo>
                      <a:pt x="18182" y="75230"/>
                    </a:lnTo>
                    <a:cubicBezTo>
                      <a:pt x="19034" y="73292"/>
                      <a:pt x="19886" y="71355"/>
                      <a:pt x="19886" y="67479"/>
                    </a:cubicBezTo>
                    <a:lnTo>
                      <a:pt x="5148" y="49834"/>
                    </a:lnTo>
                    <a:lnTo>
                      <a:pt x="6582" y="44021"/>
                    </a:lnTo>
                    <a:lnTo>
                      <a:pt x="14438" y="33207"/>
                    </a:lnTo>
                    <a:lnTo>
                      <a:pt x="23473" y="43753"/>
                    </a:lnTo>
                    <a:cubicBezTo>
                      <a:pt x="24522" y="41440"/>
                      <a:pt x="24522" y="39127"/>
                      <a:pt x="25571" y="36814"/>
                    </a:cubicBezTo>
                    <a:lnTo>
                      <a:pt x="18129" y="28126"/>
                    </a:lnTo>
                    <a:lnTo>
                      <a:pt x="23340" y="20953"/>
                    </a:lnTo>
                    <a:cubicBezTo>
                      <a:pt x="36910" y="7580"/>
                      <a:pt x="54279" y="-979"/>
                      <a:pt x="69477" y="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26" name="自由: 形状 35"/>
              <p:cNvSpPr/>
              <p:nvPr/>
            </p:nvSpPr>
            <p:spPr bwMode="auto">
              <a:xfrm>
                <a:off x="6667973" y="3513701"/>
                <a:ext cx="142403" cy="137551"/>
              </a:xfrm>
              <a:custGeom>
                <a:avLst/>
                <a:gdLst>
                  <a:gd name="connsiteX0" fmla="*/ 48640 w 142403"/>
                  <a:gd name="connsiteY0" fmla="*/ 87406 h 137551"/>
                  <a:gd name="connsiteX1" fmla="*/ 46957 w 142403"/>
                  <a:gd name="connsiteY1" fmla="*/ 93201 h 137551"/>
                  <a:gd name="connsiteX2" fmla="*/ 65466 w 142403"/>
                  <a:gd name="connsiteY2" fmla="*/ 120245 h 137551"/>
                  <a:gd name="connsiteX3" fmla="*/ 67148 w 142403"/>
                  <a:gd name="connsiteY3" fmla="*/ 114450 h 137551"/>
                  <a:gd name="connsiteX4" fmla="*/ 48640 w 142403"/>
                  <a:gd name="connsiteY4" fmla="*/ 87406 h 137551"/>
                  <a:gd name="connsiteX5" fmla="*/ 71250 w 142403"/>
                  <a:gd name="connsiteY5" fmla="*/ 0 h 137551"/>
                  <a:gd name="connsiteX6" fmla="*/ 79134 w 142403"/>
                  <a:gd name="connsiteY6" fmla="*/ 1690 h 137551"/>
                  <a:gd name="connsiteX7" fmla="*/ 99541 w 142403"/>
                  <a:gd name="connsiteY7" fmla="*/ 30012 h 137551"/>
                  <a:gd name="connsiteX8" fmla="*/ 100680 w 142403"/>
                  <a:gd name="connsiteY8" fmla="*/ 27443 h 137551"/>
                  <a:gd name="connsiteX9" fmla="*/ 80689 w 142403"/>
                  <a:gd name="connsiteY9" fmla="*/ 2023 h 137551"/>
                  <a:gd name="connsiteX10" fmla="*/ 96012 w 142403"/>
                  <a:gd name="connsiteY10" fmla="*/ 5306 h 137551"/>
                  <a:gd name="connsiteX11" fmla="*/ 142403 w 142403"/>
                  <a:gd name="connsiteY11" fmla="*/ 68776 h 137551"/>
                  <a:gd name="connsiteX12" fmla="*/ 88499 w 142403"/>
                  <a:gd name="connsiteY12" fmla="*/ 137551 h 137551"/>
                  <a:gd name="connsiteX13" fmla="*/ 96 w 142403"/>
                  <a:gd name="connsiteY13" fmla="*/ 62328 h 137551"/>
                  <a:gd name="connsiteX14" fmla="*/ 71250 w 142403"/>
                  <a:gd name="connsiteY14" fmla="*/ 0 h 137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2403" h="137551">
                    <a:moveTo>
                      <a:pt x="48640" y="87406"/>
                    </a:moveTo>
                    <a:cubicBezTo>
                      <a:pt x="47799" y="89338"/>
                      <a:pt x="47799" y="91269"/>
                      <a:pt x="46957" y="93201"/>
                    </a:cubicBezTo>
                    <a:cubicBezTo>
                      <a:pt x="53688" y="102860"/>
                      <a:pt x="59576" y="110587"/>
                      <a:pt x="65466" y="120245"/>
                    </a:cubicBezTo>
                    <a:cubicBezTo>
                      <a:pt x="66307" y="118313"/>
                      <a:pt x="66307" y="116382"/>
                      <a:pt x="67148" y="114450"/>
                    </a:cubicBezTo>
                    <a:cubicBezTo>
                      <a:pt x="61259" y="104792"/>
                      <a:pt x="54529" y="97064"/>
                      <a:pt x="48640" y="87406"/>
                    </a:cubicBezTo>
                    <a:close/>
                    <a:moveTo>
                      <a:pt x="71250" y="0"/>
                    </a:moveTo>
                    <a:lnTo>
                      <a:pt x="79134" y="1690"/>
                    </a:lnTo>
                    <a:lnTo>
                      <a:pt x="99541" y="30012"/>
                    </a:lnTo>
                    <a:cubicBezTo>
                      <a:pt x="99921" y="29156"/>
                      <a:pt x="100300" y="28299"/>
                      <a:pt x="100680" y="27443"/>
                    </a:cubicBezTo>
                    <a:lnTo>
                      <a:pt x="80689" y="2023"/>
                    </a:lnTo>
                    <a:lnTo>
                      <a:pt x="96012" y="5306"/>
                    </a:lnTo>
                    <a:cubicBezTo>
                      <a:pt x="120572" y="16791"/>
                      <a:pt x="142403" y="44597"/>
                      <a:pt x="142403" y="68776"/>
                    </a:cubicBezTo>
                    <a:cubicBezTo>
                      <a:pt x="142403" y="111760"/>
                      <a:pt x="120842" y="137551"/>
                      <a:pt x="88499" y="137551"/>
                    </a:cubicBezTo>
                    <a:cubicBezTo>
                      <a:pt x="19502" y="137551"/>
                      <a:pt x="6565" y="118208"/>
                      <a:pt x="96" y="62328"/>
                    </a:cubicBezTo>
                    <a:cubicBezTo>
                      <a:pt x="-2060" y="30090"/>
                      <a:pt x="32439" y="0"/>
                      <a:pt x="712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</p:grpSp>
        <p:grpSp>
          <p:nvGrpSpPr>
            <p:cNvPr id="11" name="PA_组合 40"/>
            <p:cNvGrpSpPr/>
            <p:nvPr>
              <p:custDataLst>
                <p:tags r:id="rId9"/>
              </p:custDataLst>
            </p:nvPr>
          </p:nvGrpSpPr>
          <p:grpSpPr>
            <a:xfrm>
              <a:off x="14155932" y="9632123"/>
              <a:ext cx="1309309" cy="799456"/>
              <a:chOff x="4146869" y="4465872"/>
              <a:chExt cx="793405" cy="484448"/>
            </a:xfrm>
            <a:grpFill/>
          </p:grpSpPr>
          <p:sp>
            <p:nvSpPr>
              <p:cNvPr id="116" name="自由: 形状 41"/>
              <p:cNvSpPr/>
              <p:nvPr/>
            </p:nvSpPr>
            <p:spPr bwMode="auto">
              <a:xfrm>
                <a:off x="4146869" y="4465872"/>
                <a:ext cx="487825" cy="484448"/>
              </a:xfrm>
              <a:custGeom>
                <a:avLst/>
                <a:gdLst>
                  <a:gd name="connsiteX0" fmla="*/ 339129 w 487825"/>
                  <a:gd name="connsiteY0" fmla="*/ 372353 h 484448"/>
                  <a:gd name="connsiteX1" fmla="*/ 333115 w 487825"/>
                  <a:gd name="connsiteY1" fmla="*/ 383783 h 484448"/>
                  <a:gd name="connsiteX2" fmla="*/ 384231 w 487825"/>
                  <a:gd name="connsiteY2" fmla="*/ 418072 h 484448"/>
                  <a:gd name="connsiteX3" fmla="*/ 390244 w 487825"/>
                  <a:gd name="connsiteY3" fmla="*/ 406642 h 484448"/>
                  <a:gd name="connsiteX4" fmla="*/ 339129 w 487825"/>
                  <a:gd name="connsiteY4" fmla="*/ 372353 h 484448"/>
                  <a:gd name="connsiteX5" fmla="*/ 95817 w 487825"/>
                  <a:gd name="connsiteY5" fmla="*/ 347478 h 484448"/>
                  <a:gd name="connsiteX6" fmla="*/ 219461 w 487825"/>
                  <a:gd name="connsiteY6" fmla="*/ 423312 h 484448"/>
                  <a:gd name="connsiteX7" fmla="*/ 223537 w 487825"/>
                  <a:gd name="connsiteY7" fmla="*/ 419250 h 484448"/>
                  <a:gd name="connsiteX8" fmla="*/ 95817 w 487825"/>
                  <a:gd name="connsiteY8" fmla="*/ 347478 h 484448"/>
                  <a:gd name="connsiteX9" fmla="*/ 267948 w 487825"/>
                  <a:gd name="connsiteY9" fmla="*/ 85491 h 484448"/>
                  <a:gd name="connsiteX10" fmla="*/ 265797 w 487825"/>
                  <a:gd name="connsiteY10" fmla="*/ 89785 h 484448"/>
                  <a:gd name="connsiteX11" fmla="*/ 298065 w 487825"/>
                  <a:gd name="connsiteY11" fmla="*/ 113404 h 484448"/>
                  <a:gd name="connsiteX12" fmla="*/ 295913 w 487825"/>
                  <a:gd name="connsiteY12" fmla="*/ 117698 h 484448"/>
                  <a:gd name="connsiteX13" fmla="*/ 276553 w 487825"/>
                  <a:gd name="connsiteY13" fmla="*/ 115551 h 484448"/>
                  <a:gd name="connsiteX14" fmla="*/ 145331 w 487825"/>
                  <a:gd name="connsiteY14" fmla="*/ 154199 h 484448"/>
                  <a:gd name="connsiteX15" fmla="*/ 136557 w 487825"/>
                  <a:gd name="connsiteY15" fmla="*/ 168244 h 484448"/>
                  <a:gd name="connsiteX16" fmla="*/ 92134 w 487825"/>
                  <a:gd name="connsiteY16" fmla="*/ 145328 h 484448"/>
                  <a:gd name="connsiteX17" fmla="*/ 83820 w 487825"/>
                  <a:gd name="connsiteY17" fmla="*/ 157479 h 484448"/>
                  <a:gd name="connsiteX18" fmla="*/ 128791 w 487825"/>
                  <a:gd name="connsiteY18" fmla="*/ 180676 h 484448"/>
                  <a:gd name="connsiteX19" fmla="*/ 123786 w 487825"/>
                  <a:gd name="connsiteY19" fmla="*/ 188688 h 484448"/>
                  <a:gd name="connsiteX20" fmla="*/ 121668 w 487825"/>
                  <a:gd name="connsiteY20" fmla="*/ 293762 h 484448"/>
                  <a:gd name="connsiteX21" fmla="*/ 207715 w 487825"/>
                  <a:gd name="connsiteY21" fmla="*/ 371059 h 484448"/>
                  <a:gd name="connsiteX22" fmla="*/ 308820 w 487825"/>
                  <a:gd name="connsiteY22" fmla="*/ 364617 h 484448"/>
                  <a:gd name="connsiteX23" fmla="*/ 358298 w 487825"/>
                  <a:gd name="connsiteY23" fmla="*/ 175670 h 484448"/>
                  <a:gd name="connsiteX24" fmla="*/ 336786 w 487825"/>
                  <a:gd name="connsiteY24" fmla="*/ 137022 h 484448"/>
                  <a:gd name="connsiteX25" fmla="*/ 366902 w 487825"/>
                  <a:gd name="connsiteY25" fmla="*/ 149905 h 484448"/>
                  <a:gd name="connsiteX26" fmla="*/ 369054 w 487825"/>
                  <a:gd name="connsiteY26" fmla="*/ 145611 h 484448"/>
                  <a:gd name="connsiteX27" fmla="*/ 267948 w 487825"/>
                  <a:gd name="connsiteY27" fmla="*/ 85491 h 484448"/>
                  <a:gd name="connsiteX28" fmla="*/ 213202 w 487825"/>
                  <a:gd name="connsiteY28" fmla="*/ 592 h 484448"/>
                  <a:gd name="connsiteX29" fmla="*/ 224777 w 487825"/>
                  <a:gd name="connsiteY29" fmla="*/ 13191 h 484448"/>
                  <a:gd name="connsiteX30" fmla="*/ 274307 w 487825"/>
                  <a:gd name="connsiteY30" fmla="*/ 13191 h 484448"/>
                  <a:gd name="connsiteX31" fmla="*/ 300149 w 487825"/>
                  <a:gd name="connsiteY31" fmla="*/ 4613 h 484448"/>
                  <a:gd name="connsiteX32" fmla="*/ 319530 w 487825"/>
                  <a:gd name="connsiteY32" fmla="*/ 8902 h 484448"/>
                  <a:gd name="connsiteX33" fmla="*/ 341065 w 487825"/>
                  <a:gd name="connsiteY33" fmla="*/ 36781 h 484448"/>
                  <a:gd name="connsiteX34" fmla="*/ 381981 w 487825"/>
                  <a:gd name="connsiteY34" fmla="*/ 58226 h 484448"/>
                  <a:gd name="connsiteX35" fmla="*/ 420743 w 487825"/>
                  <a:gd name="connsiteY35" fmla="*/ 73237 h 484448"/>
                  <a:gd name="connsiteX36" fmla="*/ 431511 w 487825"/>
                  <a:gd name="connsiteY36" fmla="*/ 118272 h 484448"/>
                  <a:gd name="connsiteX37" fmla="*/ 459506 w 487825"/>
                  <a:gd name="connsiteY37" fmla="*/ 154729 h 484448"/>
                  <a:gd name="connsiteX38" fmla="*/ 485348 w 487825"/>
                  <a:gd name="connsiteY38" fmla="*/ 193330 h 484448"/>
                  <a:gd name="connsiteX39" fmla="*/ 474580 w 487825"/>
                  <a:gd name="connsiteY39" fmla="*/ 223354 h 484448"/>
                  <a:gd name="connsiteX40" fmla="*/ 470273 w 487825"/>
                  <a:gd name="connsiteY40" fmla="*/ 270533 h 484448"/>
                  <a:gd name="connsiteX41" fmla="*/ 485348 w 487825"/>
                  <a:gd name="connsiteY41" fmla="*/ 300556 h 484448"/>
                  <a:gd name="connsiteX42" fmla="*/ 448739 w 487825"/>
                  <a:gd name="connsiteY42" fmla="*/ 343447 h 484448"/>
                  <a:gd name="connsiteX43" fmla="*/ 427204 w 487825"/>
                  <a:gd name="connsiteY43" fmla="*/ 384192 h 484448"/>
                  <a:gd name="connsiteX44" fmla="*/ 427204 w 487825"/>
                  <a:gd name="connsiteY44" fmla="*/ 403493 h 484448"/>
                  <a:gd name="connsiteX45" fmla="*/ 397055 w 487825"/>
                  <a:gd name="connsiteY45" fmla="*/ 433516 h 484448"/>
                  <a:gd name="connsiteX46" fmla="*/ 379827 w 487825"/>
                  <a:gd name="connsiteY46" fmla="*/ 433516 h 484448"/>
                  <a:gd name="connsiteX47" fmla="*/ 332451 w 487825"/>
                  <a:gd name="connsiteY47" fmla="*/ 461395 h 484448"/>
                  <a:gd name="connsiteX48" fmla="*/ 321683 w 487825"/>
                  <a:gd name="connsiteY48" fmla="*/ 474262 h 484448"/>
                  <a:gd name="connsiteX49" fmla="*/ 289381 w 487825"/>
                  <a:gd name="connsiteY49" fmla="*/ 482840 h 484448"/>
                  <a:gd name="connsiteX50" fmla="*/ 263540 w 487825"/>
                  <a:gd name="connsiteY50" fmla="*/ 469973 h 484448"/>
                  <a:gd name="connsiteX51" fmla="*/ 218317 w 487825"/>
                  <a:gd name="connsiteY51" fmla="*/ 465684 h 484448"/>
                  <a:gd name="connsiteX52" fmla="*/ 158019 w 487825"/>
                  <a:gd name="connsiteY52" fmla="*/ 469973 h 484448"/>
                  <a:gd name="connsiteX53" fmla="*/ 151559 w 487825"/>
                  <a:gd name="connsiteY53" fmla="*/ 431372 h 484448"/>
                  <a:gd name="connsiteX54" fmla="*/ 106336 w 487825"/>
                  <a:gd name="connsiteY54" fmla="*/ 422794 h 484448"/>
                  <a:gd name="connsiteX55" fmla="*/ 67573 w 487825"/>
                  <a:gd name="connsiteY55" fmla="*/ 414216 h 484448"/>
                  <a:gd name="connsiteX56" fmla="*/ 56806 w 487825"/>
                  <a:gd name="connsiteY56" fmla="*/ 369181 h 484448"/>
                  <a:gd name="connsiteX57" fmla="*/ 33117 w 487825"/>
                  <a:gd name="connsiteY57" fmla="*/ 332724 h 484448"/>
                  <a:gd name="connsiteX58" fmla="*/ 9429 w 487825"/>
                  <a:gd name="connsiteY58" fmla="*/ 313423 h 484448"/>
                  <a:gd name="connsiteX59" fmla="*/ 2969 w 487825"/>
                  <a:gd name="connsiteY59" fmla="*/ 289834 h 484448"/>
                  <a:gd name="connsiteX60" fmla="*/ 13736 w 487825"/>
                  <a:gd name="connsiteY60" fmla="*/ 261955 h 484448"/>
                  <a:gd name="connsiteX61" fmla="*/ 24503 w 487825"/>
                  <a:gd name="connsiteY61" fmla="*/ 229787 h 484448"/>
                  <a:gd name="connsiteX62" fmla="*/ 15889 w 487825"/>
                  <a:gd name="connsiteY62" fmla="*/ 214776 h 484448"/>
                  <a:gd name="connsiteX63" fmla="*/ 18043 w 487825"/>
                  <a:gd name="connsiteY63" fmla="*/ 148295 h 484448"/>
                  <a:gd name="connsiteX64" fmla="*/ 28810 w 487825"/>
                  <a:gd name="connsiteY64" fmla="*/ 144006 h 484448"/>
                  <a:gd name="connsiteX65" fmla="*/ 63266 w 487825"/>
                  <a:gd name="connsiteY65" fmla="*/ 122561 h 484448"/>
                  <a:gd name="connsiteX66" fmla="*/ 61113 w 487825"/>
                  <a:gd name="connsiteY66" fmla="*/ 103261 h 484448"/>
                  <a:gd name="connsiteX67" fmla="*/ 69727 w 487825"/>
                  <a:gd name="connsiteY67" fmla="*/ 71093 h 484448"/>
                  <a:gd name="connsiteX68" fmla="*/ 121410 w 487825"/>
                  <a:gd name="connsiteY68" fmla="*/ 53937 h 484448"/>
                  <a:gd name="connsiteX69" fmla="*/ 155866 w 487825"/>
                  <a:gd name="connsiteY69" fmla="*/ 23913 h 484448"/>
                  <a:gd name="connsiteX70" fmla="*/ 168787 w 487825"/>
                  <a:gd name="connsiteY70" fmla="*/ 8902 h 484448"/>
                  <a:gd name="connsiteX71" fmla="*/ 196782 w 487825"/>
                  <a:gd name="connsiteY71" fmla="*/ 2468 h 484448"/>
                  <a:gd name="connsiteX72" fmla="*/ 213202 w 487825"/>
                  <a:gd name="connsiteY72" fmla="*/ 592 h 48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487825" h="484448">
                    <a:moveTo>
                      <a:pt x="339129" y="372353"/>
                    </a:moveTo>
                    <a:cubicBezTo>
                      <a:pt x="336122" y="376163"/>
                      <a:pt x="336122" y="379973"/>
                      <a:pt x="333115" y="383783"/>
                    </a:cubicBezTo>
                    <a:cubicBezTo>
                      <a:pt x="351156" y="395213"/>
                      <a:pt x="366190" y="406642"/>
                      <a:pt x="384231" y="418072"/>
                    </a:cubicBezTo>
                    <a:cubicBezTo>
                      <a:pt x="387237" y="414262"/>
                      <a:pt x="387237" y="410452"/>
                      <a:pt x="390244" y="406642"/>
                    </a:cubicBezTo>
                    <a:cubicBezTo>
                      <a:pt x="372204" y="395213"/>
                      <a:pt x="354163" y="383783"/>
                      <a:pt x="339129" y="372353"/>
                    </a:cubicBezTo>
                    <a:close/>
                    <a:moveTo>
                      <a:pt x="95817" y="347478"/>
                    </a:moveTo>
                    <a:cubicBezTo>
                      <a:pt x="135220" y="375916"/>
                      <a:pt x="177341" y="400291"/>
                      <a:pt x="219461" y="423312"/>
                    </a:cubicBezTo>
                    <a:cubicBezTo>
                      <a:pt x="220820" y="421958"/>
                      <a:pt x="222179" y="420604"/>
                      <a:pt x="223537" y="419250"/>
                    </a:cubicBezTo>
                    <a:cubicBezTo>
                      <a:pt x="184134" y="389458"/>
                      <a:pt x="137938" y="370499"/>
                      <a:pt x="95817" y="347478"/>
                    </a:cubicBezTo>
                    <a:close/>
                    <a:moveTo>
                      <a:pt x="267948" y="85491"/>
                    </a:moveTo>
                    <a:cubicBezTo>
                      <a:pt x="267948" y="87638"/>
                      <a:pt x="267948" y="87638"/>
                      <a:pt x="265797" y="89785"/>
                    </a:cubicBezTo>
                    <a:cubicBezTo>
                      <a:pt x="276553" y="96227"/>
                      <a:pt x="287309" y="104815"/>
                      <a:pt x="298065" y="113404"/>
                    </a:cubicBezTo>
                    <a:cubicBezTo>
                      <a:pt x="295913" y="115551"/>
                      <a:pt x="295913" y="117698"/>
                      <a:pt x="295913" y="117698"/>
                    </a:cubicBezTo>
                    <a:cubicBezTo>
                      <a:pt x="289460" y="117698"/>
                      <a:pt x="283006" y="117698"/>
                      <a:pt x="276553" y="115551"/>
                    </a:cubicBezTo>
                    <a:cubicBezTo>
                      <a:pt x="224924" y="106962"/>
                      <a:pt x="181901" y="113404"/>
                      <a:pt x="145331" y="154199"/>
                    </a:cubicBezTo>
                    <a:lnTo>
                      <a:pt x="136557" y="168244"/>
                    </a:lnTo>
                    <a:lnTo>
                      <a:pt x="92134" y="145328"/>
                    </a:lnTo>
                    <a:cubicBezTo>
                      <a:pt x="87977" y="149378"/>
                      <a:pt x="87977" y="153429"/>
                      <a:pt x="83820" y="157479"/>
                    </a:cubicBezTo>
                    <a:lnTo>
                      <a:pt x="128791" y="180676"/>
                    </a:lnTo>
                    <a:lnTo>
                      <a:pt x="123786" y="188688"/>
                    </a:lnTo>
                    <a:cubicBezTo>
                      <a:pt x="107954" y="223713"/>
                      <a:pt x="108761" y="259945"/>
                      <a:pt x="121668" y="293762"/>
                    </a:cubicBezTo>
                    <a:cubicBezTo>
                      <a:pt x="134575" y="334557"/>
                      <a:pt x="168994" y="356029"/>
                      <a:pt x="207715" y="371059"/>
                    </a:cubicBezTo>
                    <a:cubicBezTo>
                      <a:pt x="244285" y="383941"/>
                      <a:pt x="278704" y="381794"/>
                      <a:pt x="308820" y="364617"/>
                    </a:cubicBezTo>
                    <a:cubicBezTo>
                      <a:pt x="379809" y="323822"/>
                      <a:pt x="401321" y="242231"/>
                      <a:pt x="358298" y="175670"/>
                    </a:cubicBezTo>
                    <a:cubicBezTo>
                      <a:pt x="351844" y="164935"/>
                      <a:pt x="347542" y="152052"/>
                      <a:pt x="336786" y="137022"/>
                    </a:cubicBezTo>
                    <a:cubicBezTo>
                      <a:pt x="351844" y="141316"/>
                      <a:pt x="358298" y="145611"/>
                      <a:pt x="366902" y="149905"/>
                    </a:cubicBezTo>
                    <a:cubicBezTo>
                      <a:pt x="366902" y="147758"/>
                      <a:pt x="369054" y="147758"/>
                      <a:pt x="369054" y="145611"/>
                    </a:cubicBezTo>
                    <a:cubicBezTo>
                      <a:pt x="334635" y="126287"/>
                      <a:pt x="302367" y="104815"/>
                      <a:pt x="267948" y="85491"/>
                    </a:cubicBezTo>
                    <a:close/>
                    <a:moveTo>
                      <a:pt x="213202" y="592"/>
                    </a:moveTo>
                    <a:cubicBezTo>
                      <a:pt x="217778" y="1932"/>
                      <a:pt x="221547" y="5685"/>
                      <a:pt x="224777" y="13191"/>
                    </a:cubicBezTo>
                    <a:cubicBezTo>
                      <a:pt x="233391" y="30347"/>
                      <a:pt x="263540" y="32492"/>
                      <a:pt x="274307" y="13191"/>
                    </a:cubicBezTo>
                    <a:cubicBezTo>
                      <a:pt x="280767" y="324"/>
                      <a:pt x="287228" y="-1821"/>
                      <a:pt x="300149" y="4613"/>
                    </a:cubicBezTo>
                    <a:cubicBezTo>
                      <a:pt x="306609" y="8902"/>
                      <a:pt x="313070" y="8902"/>
                      <a:pt x="319530" y="8902"/>
                    </a:cubicBezTo>
                    <a:cubicBezTo>
                      <a:pt x="334604" y="13191"/>
                      <a:pt x="345372" y="15335"/>
                      <a:pt x="341065" y="36781"/>
                    </a:cubicBezTo>
                    <a:cubicBezTo>
                      <a:pt x="338911" y="49648"/>
                      <a:pt x="364753" y="64659"/>
                      <a:pt x="381981" y="58226"/>
                    </a:cubicBezTo>
                    <a:cubicBezTo>
                      <a:pt x="401362" y="51792"/>
                      <a:pt x="409976" y="60370"/>
                      <a:pt x="420743" y="73237"/>
                    </a:cubicBezTo>
                    <a:cubicBezTo>
                      <a:pt x="429357" y="86104"/>
                      <a:pt x="446585" y="94683"/>
                      <a:pt x="431511" y="118272"/>
                    </a:cubicBezTo>
                    <a:cubicBezTo>
                      <a:pt x="420743" y="135428"/>
                      <a:pt x="437971" y="152585"/>
                      <a:pt x="459506" y="154729"/>
                    </a:cubicBezTo>
                    <a:cubicBezTo>
                      <a:pt x="483194" y="156874"/>
                      <a:pt x="481041" y="180463"/>
                      <a:pt x="485348" y="193330"/>
                    </a:cubicBezTo>
                    <a:cubicBezTo>
                      <a:pt x="489655" y="204053"/>
                      <a:pt x="489655" y="216920"/>
                      <a:pt x="474580" y="223354"/>
                    </a:cubicBezTo>
                    <a:cubicBezTo>
                      <a:pt x="457353" y="231932"/>
                      <a:pt x="455199" y="261955"/>
                      <a:pt x="470273" y="270533"/>
                    </a:cubicBezTo>
                    <a:cubicBezTo>
                      <a:pt x="478887" y="279111"/>
                      <a:pt x="491808" y="285545"/>
                      <a:pt x="485348" y="300556"/>
                    </a:cubicBezTo>
                    <a:cubicBezTo>
                      <a:pt x="476734" y="317712"/>
                      <a:pt x="474580" y="341302"/>
                      <a:pt x="448739" y="343447"/>
                    </a:cubicBezTo>
                    <a:cubicBezTo>
                      <a:pt x="425050" y="345591"/>
                      <a:pt x="418590" y="362747"/>
                      <a:pt x="427204" y="384192"/>
                    </a:cubicBezTo>
                    <a:cubicBezTo>
                      <a:pt x="431511" y="388481"/>
                      <a:pt x="431511" y="399204"/>
                      <a:pt x="427204" y="403493"/>
                    </a:cubicBezTo>
                    <a:cubicBezTo>
                      <a:pt x="418590" y="414216"/>
                      <a:pt x="407823" y="424938"/>
                      <a:pt x="397055" y="433516"/>
                    </a:cubicBezTo>
                    <a:cubicBezTo>
                      <a:pt x="392748" y="437805"/>
                      <a:pt x="386288" y="435661"/>
                      <a:pt x="379827" y="433516"/>
                    </a:cubicBezTo>
                    <a:cubicBezTo>
                      <a:pt x="347525" y="422794"/>
                      <a:pt x="338911" y="429227"/>
                      <a:pt x="332451" y="461395"/>
                    </a:cubicBezTo>
                    <a:cubicBezTo>
                      <a:pt x="332451" y="467829"/>
                      <a:pt x="325990" y="472118"/>
                      <a:pt x="321683" y="474262"/>
                    </a:cubicBezTo>
                    <a:cubicBezTo>
                      <a:pt x="310916" y="478551"/>
                      <a:pt x="300149" y="480696"/>
                      <a:pt x="289381" y="482840"/>
                    </a:cubicBezTo>
                    <a:cubicBezTo>
                      <a:pt x="276460" y="487129"/>
                      <a:pt x="270000" y="482840"/>
                      <a:pt x="263540" y="469973"/>
                    </a:cubicBezTo>
                    <a:cubicBezTo>
                      <a:pt x="254926" y="450672"/>
                      <a:pt x="231237" y="450672"/>
                      <a:pt x="218317" y="465684"/>
                    </a:cubicBezTo>
                    <a:cubicBezTo>
                      <a:pt x="205396" y="482840"/>
                      <a:pt x="186014" y="484985"/>
                      <a:pt x="158019" y="469973"/>
                    </a:cubicBezTo>
                    <a:cubicBezTo>
                      <a:pt x="138638" y="461395"/>
                      <a:pt x="147252" y="446383"/>
                      <a:pt x="151559" y="431372"/>
                    </a:cubicBezTo>
                    <a:cubicBezTo>
                      <a:pt x="136484" y="416360"/>
                      <a:pt x="121410" y="409927"/>
                      <a:pt x="106336" y="422794"/>
                    </a:cubicBezTo>
                    <a:cubicBezTo>
                      <a:pt x="89108" y="431372"/>
                      <a:pt x="78340" y="427083"/>
                      <a:pt x="67573" y="414216"/>
                    </a:cubicBezTo>
                    <a:cubicBezTo>
                      <a:pt x="58959" y="401349"/>
                      <a:pt x="41731" y="390626"/>
                      <a:pt x="56806" y="369181"/>
                    </a:cubicBezTo>
                    <a:cubicBezTo>
                      <a:pt x="67573" y="352025"/>
                      <a:pt x="54652" y="332724"/>
                      <a:pt x="33117" y="332724"/>
                    </a:cubicBezTo>
                    <a:cubicBezTo>
                      <a:pt x="20196" y="330579"/>
                      <a:pt x="11582" y="326290"/>
                      <a:pt x="9429" y="313423"/>
                    </a:cubicBezTo>
                    <a:cubicBezTo>
                      <a:pt x="7276" y="304845"/>
                      <a:pt x="5122" y="296267"/>
                      <a:pt x="2969" y="289834"/>
                    </a:cubicBezTo>
                    <a:cubicBezTo>
                      <a:pt x="-3492" y="276967"/>
                      <a:pt x="815" y="266244"/>
                      <a:pt x="13736" y="261955"/>
                    </a:cubicBezTo>
                    <a:cubicBezTo>
                      <a:pt x="33117" y="255521"/>
                      <a:pt x="28810" y="242654"/>
                      <a:pt x="24503" y="229787"/>
                    </a:cubicBezTo>
                    <a:cubicBezTo>
                      <a:pt x="22350" y="223354"/>
                      <a:pt x="18043" y="219065"/>
                      <a:pt x="15889" y="214776"/>
                    </a:cubicBezTo>
                    <a:cubicBezTo>
                      <a:pt x="2969" y="199764"/>
                      <a:pt x="5122" y="163307"/>
                      <a:pt x="18043" y="148295"/>
                    </a:cubicBezTo>
                    <a:cubicBezTo>
                      <a:pt x="20196" y="146151"/>
                      <a:pt x="26657" y="144006"/>
                      <a:pt x="28810" y="144006"/>
                    </a:cubicBezTo>
                    <a:cubicBezTo>
                      <a:pt x="48192" y="146151"/>
                      <a:pt x="58959" y="139717"/>
                      <a:pt x="63266" y="122561"/>
                    </a:cubicBezTo>
                    <a:cubicBezTo>
                      <a:pt x="63266" y="116128"/>
                      <a:pt x="65420" y="107550"/>
                      <a:pt x="61113" y="103261"/>
                    </a:cubicBezTo>
                    <a:cubicBezTo>
                      <a:pt x="54652" y="88249"/>
                      <a:pt x="58959" y="79671"/>
                      <a:pt x="69727" y="71093"/>
                    </a:cubicBezTo>
                    <a:cubicBezTo>
                      <a:pt x="84801" y="58226"/>
                      <a:pt x="97722" y="45359"/>
                      <a:pt x="121410" y="53937"/>
                    </a:cubicBezTo>
                    <a:cubicBezTo>
                      <a:pt x="142945" y="62515"/>
                      <a:pt x="158019" y="47503"/>
                      <a:pt x="155866" y="23913"/>
                    </a:cubicBezTo>
                    <a:cubicBezTo>
                      <a:pt x="155866" y="15335"/>
                      <a:pt x="158019" y="11046"/>
                      <a:pt x="168787" y="8902"/>
                    </a:cubicBezTo>
                    <a:cubicBezTo>
                      <a:pt x="177400" y="6757"/>
                      <a:pt x="188168" y="4613"/>
                      <a:pt x="196782" y="2468"/>
                    </a:cubicBezTo>
                    <a:cubicBezTo>
                      <a:pt x="203242" y="324"/>
                      <a:pt x="208626" y="-748"/>
                      <a:pt x="213202" y="5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17" name="自由: 形状 42"/>
              <p:cNvSpPr/>
              <p:nvPr/>
            </p:nvSpPr>
            <p:spPr bwMode="auto">
              <a:xfrm>
                <a:off x="4638733" y="4621191"/>
                <a:ext cx="301541" cy="300060"/>
              </a:xfrm>
              <a:custGeom>
                <a:avLst/>
                <a:gdLst>
                  <a:gd name="connsiteX0" fmla="*/ 108858 w 301541"/>
                  <a:gd name="connsiteY0" fmla="*/ 14310 h 300060"/>
                  <a:gd name="connsiteX1" fmla="*/ 104517 w 301541"/>
                  <a:gd name="connsiteY1" fmla="*/ 22919 h 300060"/>
                  <a:gd name="connsiteX2" fmla="*/ 180476 w 301541"/>
                  <a:gd name="connsiteY2" fmla="*/ 68117 h 300060"/>
                  <a:gd name="connsiteX3" fmla="*/ 121879 w 301541"/>
                  <a:gd name="connsiteY3" fmla="*/ 78879 h 300060"/>
                  <a:gd name="connsiteX4" fmla="*/ 69793 w 301541"/>
                  <a:gd name="connsiteY4" fmla="*/ 145600 h 300060"/>
                  <a:gd name="connsiteX5" fmla="*/ 124050 w 301541"/>
                  <a:gd name="connsiteY5" fmla="*/ 223082 h 300060"/>
                  <a:gd name="connsiteX6" fmla="*/ 219541 w 301541"/>
                  <a:gd name="connsiteY6" fmla="*/ 197255 h 300060"/>
                  <a:gd name="connsiteX7" fmla="*/ 210860 w 301541"/>
                  <a:gd name="connsiteY7" fmla="*/ 93945 h 300060"/>
                  <a:gd name="connsiteX8" fmla="*/ 206519 w 301541"/>
                  <a:gd name="connsiteY8" fmla="*/ 72422 h 300060"/>
                  <a:gd name="connsiteX9" fmla="*/ 108858 w 301541"/>
                  <a:gd name="connsiteY9" fmla="*/ 14310 h 300060"/>
                  <a:gd name="connsiteX10" fmla="*/ 109581 w 301541"/>
                  <a:gd name="connsiteY10" fmla="*/ 1431 h 300060"/>
                  <a:gd name="connsiteX11" fmla="*/ 129227 w 301541"/>
                  <a:gd name="connsiteY11" fmla="*/ 3846 h 300060"/>
                  <a:gd name="connsiteX12" fmla="*/ 176591 w 301541"/>
                  <a:gd name="connsiteY12" fmla="*/ 3846 h 300060"/>
                  <a:gd name="connsiteX13" fmla="*/ 213190 w 301541"/>
                  <a:gd name="connsiteY13" fmla="*/ 16725 h 300060"/>
                  <a:gd name="connsiteX14" fmla="*/ 239025 w 301541"/>
                  <a:gd name="connsiteY14" fmla="*/ 31750 h 300060"/>
                  <a:gd name="connsiteX15" fmla="*/ 271319 w 301541"/>
                  <a:gd name="connsiteY15" fmla="*/ 68241 h 300060"/>
                  <a:gd name="connsiteX16" fmla="*/ 286389 w 301541"/>
                  <a:gd name="connsiteY16" fmla="*/ 96145 h 300060"/>
                  <a:gd name="connsiteX17" fmla="*/ 299307 w 301541"/>
                  <a:gd name="connsiteY17" fmla="*/ 109024 h 300060"/>
                  <a:gd name="connsiteX18" fmla="*/ 297154 w 301541"/>
                  <a:gd name="connsiteY18" fmla="*/ 139074 h 300060"/>
                  <a:gd name="connsiteX19" fmla="*/ 295001 w 301541"/>
                  <a:gd name="connsiteY19" fmla="*/ 166979 h 300060"/>
                  <a:gd name="connsiteX20" fmla="*/ 277777 w 301541"/>
                  <a:gd name="connsiteY20" fmla="*/ 214201 h 300060"/>
                  <a:gd name="connsiteX21" fmla="*/ 267013 w 301541"/>
                  <a:gd name="connsiteY21" fmla="*/ 235666 h 300060"/>
                  <a:gd name="connsiteX22" fmla="*/ 236872 w 301541"/>
                  <a:gd name="connsiteY22" fmla="*/ 270010 h 300060"/>
                  <a:gd name="connsiteX23" fmla="*/ 206731 w 301541"/>
                  <a:gd name="connsiteY23" fmla="*/ 287181 h 300060"/>
                  <a:gd name="connsiteX24" fmla="*/ 176591 w 301541"/>
                  <a:gd name="connsiteY24" fmla="*/ 300060 h 300060"/>
                  <a:gd name="connsiteX25" fmla="*/ 163673 w 301541"/>
                  <a:gd name="connsiteY25" fmla="*/ 287181 h 300060"/>
                  <a:gd name="connsiteX26" fmla="*/ 150756 w 301541"/>
                  <a:gd name="connsiteY26" fmla="*/ 282888 h 300060"/>
                  <a:gd name="connsiteX27" fmla="*/ 124921 w 301541"/>
                  <a:gd name="connsiteY27" fmla="*/ 300060 h 300060"/>
                  <a:gd name="connsiteX28" fmla="*/ 103392 w 301541"/>
                  <a:gd name="connsiteY28" fmla="*/ 295767 h 300060"/>
                  <a:gd name="connsiteX29" fmla="*/ 88321 w 301541"/>
                  <a:gd name="connsiteY29" fmla="*/ 278595 h 300060"/>
                  <a:gd name="connsiteX30" fmla="*/ 68945 w 301541"/>
                  <a:gd name="connsiteY30" fmla="*/ 263570 h 300060"/>
                  <a:gd name="connsiteX31" fmla="*/ 32346 w 301541"/>
                  <a:gd name="connsiteY31" fmla="*/ 231373 h 300060"/>
                  <a:gd name="connsiteX32" fmla="*/ 28040 w 301541"/>
                  <a:gd name="connsiteY32" fmla="*/ 199176 h 300060"/>
                  <a:gd name="connsiteX33" fmla="*/ 6511 w 301541"/>
                  <a:gd name="connsiteY33" fmla="*/ 199176 h 300060"/>
                  <a:gd name="connsiteX34" fmla="*/ 4358 w 301541"/>
                  <a:gd name="connsiteY34" fmla="*/ 166979 h 300060"/>
                  <a:gd name="connsiteX35" fmla="*/ 4358 w 301541"/>
                  <a:gd name="connsiteY35" fmla="*/ 126195 h 300060"/>
                  <a:gd name="connsiteX36" fmla="*/ 19428 w 301541"/>
                  <a:gd name="connsiteY36" fmla="*/ 85412 h 300060"/>
                  <a:gd name="connsiteX37" fmla="*/ 36651 w 301541"/>
                  <a:gd name="connsiteY37" fmla="*/ 61801 h 300060"/>
                  <a:gd name="connsiteX38" fmla="*/ 62486 w 301541"/>
                  <a:gd name="connsiteY38" fmla="*/ 36043 h 300060"/>
                  <a:gd name="connsiteX39" fmla="*/ 94780 w 301541"/>
                  <a:gd name="connsiteY39" fmla="*/ 16725 h 300060"/>
                  <a:gd name="connsiteX40" fmla="*/ 109581 w 301541"/>
                  <a:gd name="connsiteY40" fmla="*/ 1431 h 30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01541" h="300060">
                    <a:moveTo>
                      <a:pt x="108858" y="14310"/>
                    </a:moveTo>
                    <a:cubicBezTo>
                      <a:pt x="106688" y="16463"/>
                      <a:pt x="104517" y="18615"/>
                      <a:pt x="104517" y="22919"/>
                    </a:cubicBezTo>
                    <a:cubicBezTo>
                      <a:pt x="128390" y="37985"/>
                      <a:pt x="154433" y="53051"/>
                      <a:pt x="180476" y="68117"/>
                    </a:cubicBezTo>
                    <a:cubicBezTo>
                      <a:pt x="158774" y="72422"/>
                      <a:pt x="139241" y="72422"/>
                      <a:pt x="121879" y="78879"/>
                    </a:cubicBezTo>
                    <a:cubicBezTo>
                      <a:pt x="91496" y="89640"/>
                      <a:pt x="69793" y="119772"/>
                      <a:pt x="69793" y="145600"/>
                    </a:cubicBezTo>
                    <a:cubicBezTo>
                      <a:pt x="71964" y="184341"/>
                      <a:pt x="89326" y="210168"/>
                      <a:pt x="124050" y="223082"/>
                    </a:cubicBezTo>
                    <a:cubicBezTo>
                      <a:pt x="165284" y="238148"/>
                      <a:pt x="200008" y="229539"/>
                      <a:pt x="219541" y="197255"/>
                    </a:cubicBezTo>
                    <a:cubicBezTo>
                      <a:pt x="239073" y="164970"/>
                      <a:pt x="241243" y="128382"/>
                      <a:pt x="210860" y="93945"/>
                    </a:cubicBezTo>
                    <a:cubicBezTo>
                      <a:pt x="208689" y="89640"/>
                      <a:pt x="208689" y="83183"/>
                      <a:pt x="206519" y="72422"/>
                    </a:cubicBezTo>
                    <a:cubicBezTo>
                      <a:pt x="176136" y="55204"/>
                      <a:pt x="145752" y="29376"/>
                      <a:pt x="108858" y="14310"/>
                    </a:cubicBezTo>
                    <a:close/>
                    <a:moveTo>
                      <a:pt x="109581" y="1431"/>
                    </a:moveTo>
                    <a:cubicBezTo>
                      <a:pt x="115233" y="-983"/>
                      <a:pt x="121692" y="-447"/>
                      <a:pt x="129227" y="3846"/>
                    </a:cubicBezTo>
                    <a:cubicBezTo>
                      <a:pt x="146450" y="12432"/>
                      <a:pt x="159367" y="16725"/>
                      <a:pt x="176591" y="3846"/>
                    </a:cubicBezTo>
                    <a:cubicBezTo>
                      <a:pt x="183049" y="-447"/>
                      <a:pt x="208884" y="8139"/>
                      <a:pt x="213190" y="16725"/>
                    </a:cubicBezTo>
                    <a:cubicBezTo>
                      <a:pt x="219649" y="31750"/>
                      <a:pt x="226108" y="31750"/>
                      <a:pt x="239025" y="31750"/>
                    </a:cubicBezTo>
                    <a:cubicBezTo>
                      <a:pt x="258401" y="31750"/>
                      <a:pt x="273472" y="51069"/>
                      <a:pt x="271319" y="68241"/>
                    </a:cubicBezTo>
                    <a:cubicBezTo>
                      <a:pt x="269166" y="83266"/>
                      <a:pt x="269166" y="91852"/>
                      <a:pt x="286389" y="96145"/>
                    </a:cubicBezTo>
                    <a:cubicBezTo>
                      <a:pt x="290695" y="98291"/>
                      <a:pt x="299307" y="104731"/>
                      <a:pt x="299307" y="109024"/>
                    </a:cubicBezTo>
                    <a:cubicBezTo>
                      <a:pt x="301460" y="117610"/>
                      <a:pt x="303612" y="132635"/>
                      <a:pt x="297154" y="139074"/>
                    </a:cubicBezTo>
                    <a:cubicBezTo>
                      <a:pt x="286389" y="149807"/>
                      <a:pt x="288542" y="156246"/>
                      <a:pt x="295001" y="166979"/>
                    </a:cubicBezTo>
                    <a:cubicBezTo>
                      <a:pt x="307918" y="190590"/>
                      <a:pt x="301460" y="203469"/>
                      <a:pt x="277777" y="214201"/>
                    </a:cubicBezTo>
                    <a:cubicBezTo>
                      <a:pt x="271319" y="216348"/>
                      <a:pt x="267013" y="229226"/>
                      <a:pt x="267013" y="235666"/>
                    </a:cubicBezTo>
                    <a:cubicBezTo>
                      <a:pt x="271319" y="252838"/>
                      <a:pt x="254095" y="274302"/>
                      <a:pt x="236872" y="270010"/>
                    </a:cubicBezTo>
                    <a:cubicBezTo>
                      <a:pt x="219649" y="267863"/>
                      <a:pt x="213190" y="272156"/>
                      <a:pt x="206731" y="287181"/>
                    </a:cubicBezTo>
                    <a:cubicBezTo>
                      <a:pt x="202426" y="293621"/>
                      <a:pt x="187355" y="297914"/>
                      <a:pt x="176591" y="300060"/>
                    </a:cubicBezTo>
                    <a:cubicBezTo>
                      <a:pt x="172285" y="300060"/>
                      <a:pt x="167979" y="291474"/>
                      <a:pt x="163673" y="287181"/>
                    </a:cubicBezTo>
                    <a:cubicBezTo>
                      <a:pt x="159367" y="285035"/>
                      <a:pt x="155062" y="282888"/>
                      <a:pt x="150756" y="282888"/>
                    </a:cubicBezTo>
                    <a:cubicBezTo>
                      <a:pt x="142144" y="287181"/>
                      <a:pt x="135685" y="293621"/>
                      <a:pt x="124921" y="300060"/>
                    </a:cubicBezTo>
                    <a:cubicBezTo>
                      <a:pt x="120615" y="300060"/>
                      <a:pt x="109850" y="300060"/>
                      <a:pt x="103392" y="295767"/>
                    </a:cubicBezTo>
                    <a:cubicBezTo>
                      <a:pt x="96933" y="291474"/>
                      <a:pt x="94780" y="282888"/>
                      <a:pt x="88321" y="278595"/>
                    </a:cubicBezTo>
                    <a:cubicBezTo>
                      <a:pt x="81863" y="272156"/>
                      <a:pt x="75404" y="263570"/>
                      <a:pt x="68945" y="263570"/>
                    </a:cubicBezTo>
                    <a:cubicBezTo>
                      <a:pt x="43110" y="263570"/>
                      <a:pt x="34499" y="254984"/>
                      <a:pt x="32346" y="231373"/>
                    </a:cubicBezTo>
                    <a:cubicBezTo>
                      <a:pt x="32346" y="220641"/>
                      <a:pt x="30193" y="209908"/>
                      <a:pt x="28040" y="199176"/>
                    </a:cubicBezTo>
                    <a:cubicBezTo>
                      <a:pt x="17275" y="199176"/>
                      <a:pt x="8664" y="201322"/>
                      <a:pt x="6511" y="199176"/>
                    </a:cubicBezTo>
                    <a:cubicBezTo>
                      <a:pt x="4358" y="188443"/>
                      <a:pt x="52" y="173418"/>
                      <a:pt x="4358" y="166979"/>
                    </a:cubicBezTo>
                    <a:cubicBezTo>
                      <a:pt x="17275" y="151953"/>
                      <a:pt x="19428" y="141221"/>
                      <a:pt x="4358" y="126195"/>
                    </a:cubicBezTo>
                    <a:cubicBezTo>
                      <a:pt x="-6407" y="115463"/>
                      <a:pt x="4358" y="87559"/>
                      <a:pt x="19428" y="85412"/>
                    </a:cubicBezTo>
                    <a:cubicBezTo>
                      <a:pt x="36651" y="85412"/>
                      <a:pt x="38804" y="74680"/>
                      <a:pt x="36651" y="61801"/>
                    </a:cubicBezTo>
                    <a:cubicBezTo>
                      <a:pt x="34499" y="42483"/>
                      <a:pt x="45263" y="33897"/>
                      <a:pt x="62486" y="36043"/>
                    </a:cubicBezTo>
                    <a:cubicBezTo>
                      <a:pt x="79710" y="38190"/>
                      <a:pt x="88321" y="31750"/>
                      <a:pt x="94780" y="16725"/>
                    </a:cubicBezTo>
                    <a:cubicBezTo>
                      <a:pt x="99086" y="9213"/>
                      <a:pt x="103930" y="3846"/>
                      <a:pt x="109581" y="14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118" name="自由: 形状 43"/>
              <p:cNvSpPr/>
              <p:nvPr/>
            </p:nvSpPr>
            <p:spPr bwMode="auto">
              <a:xfrm>
                <a:off x="4603751" y="4497388"/>
                <a:ext cx="142875" cy="138113"/>
              </a:xfrm>
              <a:custGeom>
                <a:avLst/>
                <a:gdLst>
                  <a:gd name="connsiteX0" fmla="*/ 92252 w 142875"/>
                  <a:gd name="connsiteY0" fmla="*/ 33338 h 138113"/>
                  <a:gd name="connsiteX1" fmla="*/ 68483 w 142875"/>
                  <a:gd name="connsiteY1" fmla="*/ 35470 h 138113"/>
                  <a:gd name="connsiteX2" fmla="*/ 33911 w 142875"/>
                  <a:gd name="connsiteY2" fmla="*/ 73842 h 138113"/>
                  <a:gd name="connsiteX3" fmla="*/ 74966 w 142875"/>
                  <a:gd name="connsiteY3" fmla="*/ 107951 h 138113"/>
                  <a:gd name="connsiteX4" fmla="*/ 105217 w 142875"/>
                  <a:gd name="connsiteY4" fmla="*/ 69579 h 138113"/>
                  <a:gd name="connsiteX5" fmla="*/ 92252 w 142875"/>
                  <a:gd name="connsiteY5" fmla="*/ 33338 h 138113"/>
                  <a:gd name="connsiteX6" fmla="*/ 58449 w 142875"/>
                  <a:gd name="connsiteY6" fmla="*/ 0 h 138113"/>
                  <a:gd name="connsiteX7" fmla="*/ 119063 w 142875"/>
                  <a:gd name="connsiteY7" fmla="*/ 19422 h 138113"/>
                  <a:gd name="connsiteX8" fmla="*/ 142875 w 142875"/>
                  <a:gd name="connsiteY8" fmla="*/ 58267 h 138113"/>
                  <a:gd name="connsiteX9" fmla="*/ 84426 w 142875"/>
                  <a:gd name="connsiteY9" fmla="*/ 138113 h 138113"/>
                  <a:gd name="connsiteX10" fmla="*/ 0 w 142875"/>
                  <a:gd name="connsiteY10" fmla="*/ 84163 h 138113"/>
                  <a:gd name="connsiteX11" fmla="*/ 8659 w 142875"/>
                  <a:gd name="connsiteY11" fmla="*/ 43161 h 138113"/>
                  <a:gd name="connsiteX12" fmla="*/ 58449 w 142875"/>
                  <a:gd name="connsiteY1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2875" h="138113">
                    <a:moveTo>
                      <a:pt x="92252" y="33338"/>
                    </a:moveTo>
                    <a:cubicBezTo>
                      <a:pt x="81448" y="33338"/>
                      <a:pt x="74966" y="35470"/>
                      <a:pt x="68483" y="35470"/>
                    </a:cubicBezTo>
                    <a:cubicBezTo>
                      <a:pt x="46876" y="39734"/>
                      <a:pt x="31750" y="54656"/>
                      <a:pt x="33911" y="73842"/>
                    </a:cubicBezTo>
                    <a:cubicBezTo>
                      <a:pt x="36072" y="93029"/>
                      <a:pt x="53358" y="107951"/>
                      <a:pt x="74966" y="107951"/>
                    </a:cubicBezTo>
                    <a:cubicBezTo>
                      <a:pt x="92252" y="107951"/>
                      <a:pt x="109538" y="88765"/>
                      <a:pt x="105217" y="69579"/>
                    </a:cubicBezTo>
                    <a:cubicBezTo>
                      <a:pt x="105217" y="56788"/>
                      <a:pt x="96574" y="46129"/>
                      <a:pt x="92252" y="33338"/>
                    </a:cubicBezTo>
                    <a:close/>
                    <a:moveTo>
                      <a:pt x="58449" y="0"/>
                    </a:moveTo>
                    <a:cubicBezTo>
                      <a:pt x="80097" y="2158"/>
                      <a:pt x="101745" y="4316"/>
                      <a:pt x="119063" y="19422"/>
                    </a:cubicBezTo>
                    <a:cubicBezTo>
                      <a:pt x="129887" y="30212"/>
                      <a:pt x="134216" y="45319"/>
                      <a:pt x="142875" y="58267"/>
                    </a:cubicBezTo>
                    <a:cubicBezTo>
                      <a:pt x="142875" y="92795"/>
                      <a:pt x="110404" y="138113"/>
                      <a:pt x="84426" y="138113"/>
                    </a:cubicBezTo>
                    <a:cubicBezTo>
                      <a:pt x="47625" y="138113"/>
                      <a:pt x="2165" y="110059"/>
                      <a:pt x="0" y="84163"/>
                    </a:cubicBezTo>
                    <a:cubicBezTo>
                      <a:pt x="0" y="69057"/>
                      <a:pt x="0" y="51793"/>
                      <a:pt x="8659" y="43161"/>
                    </a:cubicBezTo>
                    <a:cubicBezTo>
                      <a:pt x="30307" y="15106"/>
                      <a:pt x="51955" y="0"/>
                      <a:pt x="584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</p:grpSp>
        <p:grpSp>
          <p:nvGrpSpPr>
            <p:cNvPr id="12" name="PA_组合 44"/>
            <p:cNvGrpSpPr/>
            <p:nvPr>
              <p:custDataLst>
                <p:tags r:id="rId10"/>
              </p:custDataLst>
            </p:nvPr>
          </p:nvGrpSpPr>
          <p:grpSpPr>
            <a:xfrm>
              <a:off x="17445823" y="8890346"/>
              <a:ext cx="1102920" cy="309133"/>
              <a:chOff x="6140451" y="4016376"/>
              <a:chExt cx="668338" cy="187325"/>
            </a:xfrm>
            <a:grpFill/>
          </p:grpSpPr>
          <p:sp>
            <p:nvSpPr>
              <p:cNvPr id="112" name="chenying0907 66"/>
              <p:cNvSpPr/>
              <p:nvPr/>
            </p:nvSpPr>
            <p:spPr bwMode="auto">
              <a:xfrm>
                <a:off x="6632576" y="4016376"/>
                <a:ext cx="176213" cy="169863"/>
              </a:xfrm>
              <a:custGeom>
                <a:avLst/>
                <a:gdLst>
                  <a:gd name="T0" fmla="*/ 11 w 82"/>
                  <a:gd name="T1" fmla="*/ 0 h 79"/>
                  <a:gd name="T2" fmla="*/ 38 w 82"/>
                  <a:gd name="T3" fmla="*/ 28 h 79"/>
                  <a:gd name="T4" fmla="*/ 46 w 82"/>
                  <a:gd name="T5" fmla="*/ 11 h 79"/>
                  <a:gd name="T6" fmla="*/ 69 w 82"/>
                  <a:gd name="T7" fmla="*/ 1 h 79"/>
                  <a:gd name="T8" fmla="*/ 72 w 82"/>
                  <a:gd name="T9" fmla="*/ 8 h 79"/>
                  <a:gd name="T10" fmla="*/ 82 w 82"/>
                  <a:gd name="T11" fmla="*/ 1 h 79"/>
                  <a:gd name="T12" fmla="*/ 81 w 82"/>
                  <a:gd name="T13" fmla="*/ 13 h 79"/>
                  <a:gd name="T14" fmla="*/ 80 w 82"/>
                  <a:gd name="T15" fmla="*/ 31 h 79"/>
                  <a:gd name="T16" fmla="*/ 73 w 82"/>
                  <a:gd name="T17" fmla="*/ 73 h 79"/>
                  <a:gd name="T18" fmla="*/ 68 w 82"/>
                  <a:gd name="T19" fmla="*/ 76 h 79"/>
                  <a:gd name="T20" fmla="*/ 64 w 82"/>
                  <a:gd name="T21" fmla="*/ 72 h 79"/>
                  <a:gd name="T22" fmla="*/ 64 w 82"/>
                  <a:gd name="T23" fmla="*/ 36 h 79"/>
                  <a:gd name="T24" fmla="*/ 64 w 82"/>
                  <a:gd name="T25" fmla="*/ 22 h 79"/>
                  <a:gd name="T26" fmla="*/ 61 w 82"/>
                  <a:gd name="T27" fmla="*/ 21 h 79"/>
                  <a:gd name="T28" fmla="*/ 46 w 82"/>
                  <a:gd name="T29" fmla="*/ 41 h 79"/>
                  <a:gd name="T30" fmla="*/ 30 w 82"/>
                  <a:gd name="T31" fmla="*/ 44 h 79"/>
                  <a:gd name="T32" fmla="*/ 19 w 82"/>
                  <a:gd name="T33" fmla="*/ 36 h 79"/>
                  <a:gd name="T34" fmla="*/ 18 w 82"/>
                  <a:gd name="T35" fmla="*/ 43 h 79"/>
                  <a:gd name="T36" fmla="*/ 18 w 82"/>
                  <a:gd name="T37" fmla="*/ 69 h 79"/>
                  <a:gd name="T38" fmla="*/ 11 w 82"/>
                  <a:gd name="T39" fmla="*/ 79 h 79"/>
                  <a:gd name="T40" fmla="*/ 1 w 82"/>
                  <a:gd name="T41" fmla="*/ 68 h 79"/>
                  <a:gd name="T42" fmla="*/ 2 w 82"/>
                  <a:gd name="T43" fmla="*/ 44 h 79"/>
                  <a:gd name="T44" fmla="*/ 11 w 82"/>
                  <a:gd name="T4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9">
                    <a:moveTo>
                      <a:pt x="11" y="0"/>
                    </a:moveTo>
                    <a:cubicBezTo>
                      <a:pt x="26" y="5"/>
                      <a:pt x="28" y="20"/>
                      <a:pt x="38" y="28"/>
                    </a:cubicBezTo>
                    <a:cubicBezTo>
                      <a:pt x="40" y="22"/>
                      <a:pt x="43" y="17"/>
                      <a:pt x="46" y="11"/>
                    </a:cubicBezTo>
                    <a:cubicBezTo>
                      <a:pt x="58" y="19"/>
                      <a:pt x="60" y="3"/>
                      <a:pt x="69" y="1"/>
                    </a:cubicBezTo>
                    <a:cubicBezTo>
                      <a:pt x="70" y="4"/>
                      <a:pt x="71" y="7"/>
                      <a:pt x="72" y="8"/>
                    </a:cubicBezTo>
                    <a:cubicBezTo>
                      <a:pt x="75" y="6"/>
                      <a:pt x="79" y="3"/>
                      <a:pt x="82" y="1"/>
                    </a:cubicBezTo>
                    <a:cubicBezTo>
                      <a:pt x="82" y="5"/>
                      <a:pt x="82" y="9"/>
                      <a:pt x="81" y="13"/>
                    </a:cubicBezTo>
                    <a:cubicBezTo>
                      <a:pt x="81" y="19"/>
                      <a:pt x="79" y="25"/>
                      <a:pt x="80" y="31"/>
                    </a:cubicBezTo>
                    <a:cubicBezTo>
                      <a:pt x="81" y="46"/>
                      <a:pt x="76" y="59"/>
                      <a:pt x="73" y="73"/>
                    </a:cubicBezTo>
                    <a:cubicBezTo>
                      <a:pt x="72" y="74"/>
                      <a:pt x="69" y="76"/>
                      <a:pt x="68" y="76"/>
                    </a:cubicBezTo>
                    <a:cubicBezTo>
                      <a:pt x="66" y="76"/>
                      <a:pt x="64" y="73"/>
                      <a:pt x="64" y="72"/>
                    </a:cubicBezTo>
                    <a:cubicBezTo>
                      <a:pt x="64" y="60"/>
                      <a:pt x="64" y="48"/>
                      <a:pt x="64" y="36"/>
                    </a:cubicBezTo>
                    <a:cubicBezTo>
                      <a:pt x="63" y="31"/>
                      <a:pt x="64" y="27"/>
                      <a:pt x="64" y="22"/>
                    </a:cubicBezTo>
                    <a:cubicBezTo>
                      <a:pt x="63" y="22"/>
                      <a:pt x="62" y="21"/>
                      <a:pt x="61" y="21"/>
                    </a:cubicBezTo>
                    <a:cubicBezTo>
                      <a:pt x="56" y="27"/>
                      <a:pt x="50" y="34"/>
                      <a:pt x="46" y="41"/>
                    </a:cubicBezTo>
                    <a:cubicBezTo>
                      <a:pt x="40" y="53"/>
                      <a:pt x="38" y="49"/>
                      <a:pt x="30" y="44"/>
                    </a:cubicBezTo>
                    <a:cubicBezTo>
                      <a:pt x="26" y="42"/>
                      <a:pt x="23" y="39"/>
                      <a:pt x="19" y="36"/>
                    </a:cubicBezTo>
                    <a:cubicBezTo>
                      <a:pt x="19" y="40"/>
                      <a:pt x="18" y="41"/>
                      <a:pt x="18" y="43"/>
                    </a:cubicBezTo>
                    <a:cubicBezTo>
                      <a:pt x="18" y="52"/>
                      <a:pt x="19" y="61"/>
                      <a:pt x="18" y="69"/>
                    </a:cubicBezTo>
                    <a:cubicBezTo>
                      <a:pt x="18" y="73"/>
                      <a:pt x="13" y="76"/>
                      <a:pt x="11" y="79"/>
                    </a:cubicBezTo>
                    <a:cubicBezTo>
                      <a:pt x="7" y="76"/>
                      <a:pt x="2" y="72"/>
                      <a:pt x="1" y="68"/>
                    </a:cubicBezTo>
                    <a:cubicBezTo>
                      <a:pt x="0" y="61"/>
                      <a:pt x="0" y="52"/>
                      <a:pt x="2" y="44"/>
                    </a:cubicBezTo>
                    <a:cubicBezTo>
                      <a:pt x="4" y="30"/>
                      <a:pt x="8" y="15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13" name="chenying0907 73"/>
              <p:cNvSpPr>
                <a:spLocks noEditPoints="1"/>
              </p:cNvSpPr>
              <p:nvPr/>
            </p:nvSpPr>
            <p:spPr bwMode="auto">
              <a:xfrm>
                <a:off x="6446838" y="4041776"/>
                <a:ext cx="180975" cy="161925"/>
              </a:xfrm>
              <a:custGeom>
                <a:avLst/>
                <a:gdLst>
                  <a:gd name="T0" fmla="*/ 14 w 84"/>
                  <a:gd name="T1" fmla="*/ 70 h 75"/>
                  <a:gd name="T2" fmla="*/ 19 w 84"/>
                  <a:gd name="T3" fmla="*/ 58 h 75"/>
                  <a:gd name="T4" fmla="*/ 18 w 84"/>
                  <a:gd name="T5" fmla="*/ 57 h 75"/>
                  <a:gd name="T6" fmla="*/ 4 w 84"/>
                  <a:gd name="T7" fmla="*/ 75 h 75"/>
                  <a:gd name="T8" fmla="*/ 0 w 84"/>
                  <a:gd name="T9" fmla="*/ 72 h 75"/>
                  <a:gd name="T10" fmla="*/ 1 w 84"/>
                  <a:gd name="T11" fmla="*/ 64 h 75"/>
                  <a:gd name="T12" fmla="*/ 41 w 84"/>
                  <a:gd name="T13" fmla="*/ 10 h 75"/>
                  <a:gd name="T14" fmla="*/ 51 w 84"/>
                  <a:gd name="T15" fmla="*/ 0 h 75"/>
                  <a:gd name="T16" fmla="*/ 59 w 84"/>
                  <a:gd name="T17" fmla="*/ 3 h 75"/>
                  <a:gd name="T18" fmla="*/ 74 w 84"/>
                  <a:gd name="T19" fmla="*/ 33 h 75"/>
                  <a:gd name="T20" fmla="*/ 84 w 84"/>
                  <a:gd name="T21" fmla="*/ 64 h 75"/>
                  <a:gd name="T22" fmla="*/ 84 w 84"/>
                  <a:gd name="T23" fmla="*/ 69 h 75"/>
                  <a:gd name="T24" fmla="*/ 69 w 84"/>
                  <a:gd name="T25" fmla="*/ 69 h 75"/>
                  <a:gd name="T26" fmla="*/ 65 w 84"/>
                  <a:gd name="T27" fmla="*/ 66 h 75"/>
                  <a:gd name="T28" fmla="*/ 44 w 84"/>
                  <a:gd name="T29" fmla="*/ 56 h 75"/>
                  <a:gd name="T30" fmla="*/ 27 w 84"/>
                  <a:gd name="T31" fmla="*/ 59 h 75"/>
                  <a:gd name="T32" fmla="*/ 21 w 84"/>
                  <a:gd name="T33" fmla="*/ 65 h 75"/>
                  <a:gd name="T34" fmla="*/ 17 w 84"/>
                  <a:gd name="T35" fmla="*/ 71 h 75"/>
                  <a:gd name="T36" fmla="*/ 14 w 84"/>
                  <a:gd name="T37" fmla="*/ 70 h 75"/>
                  <a:gd name="T38" fmla="*/ 56 w 84"/>
                  <a:gd name="T39" fmla="*/ 45 h 75"/>
                  <a:gd name="T40" fmla="*/ 51 w 84"/>
                  <a:gd name="T41" fmla="*/ 20 h 75"/>
                  <a:gd name="T42" fmla="*/ 45 w 84"/>
                  <a:gd name="T43" fmla="*/ 28 h 75"/>
                  <a:gd name="T44" fmla="*/ 38 w 84"/>
                  <a:gd name="T45" fmla="*/ 42 h 75"/>
                  <a:gd name="T46" fmla="*/ 56 w 84"/>
                  <a:gd name="T47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75">
                    <a:moveTo>
                      <a:pt x="14" y="70"/>
                    </a:moveTo>
                    <a:cubicBezTo>
                      <a:pt x="16" y="66"/>
                      <a:pt x="17" y="62"/>
                      <a:pt x="19" y="58"/>
                    </a:cubicBezTo>
                    <a:cubicBezTo>
                      <a:pt x="19" y="58"/>
                      <a:pt x="18" y="58"/>
                      <a:pt x="18" y="57"/>
                    </a:cubicBezTo>
                    <a:cubicBezTo>
                      <a:pt x="13" y="63"/>
                      <a:pt x="9" y="69"/>
                      <a:pt x="4" y="75"/>
                    </a:cubicBezTo>
                    <a:cubicBezTo>
                      <a:pt x="3" y="74"/>
                      <a:pt x="1" y="73"/>
                      <a:pt x="0" y="72"/>
                    </a:cubicBezTo>
                    <a:cubicBezTo>
                      <a:pt x="0" y="69"/>
                      <a:pt x="0" y="66"/>
                      <a:pt x="1" y="64"/>
                    </a:cubicBezTo>
                    <a:cubicBezTo>
                      <a:pt x="14" y="46"/>
                      <a:pt x="28" y="28"/>
                      <a:pt x="41" y="10"/>
                    </a:cubicBezTo>
                    <a:cubicBezTo>
                      <a:pt x="44" y="6"/>
                      <a:pt x="47" y="3"/>
                      <a:pt x="51" y="0"/>
                    </a:cubicBezTo>
                    <a:cubicBezTo>
                      <a:pt x="53" y="0"/>
                      <a:pt x="58" y="1"/>
                      <a:pt x="59" y="3"/>
                    </a:cubicBezTo>
                    <a:cubicBezTo>
                      <a:pt x="65" y="13"/>
                      <a:pt x="70" y="23"/>
                      <a:pt x="74" y="33"/>
                    </a:cubicBezTo>
                    <a:cubicBezTo>
                      <a:pt x="78" y="43"/>
                      <a:pt x="81" y="53"/>
                      <a:pt x="84" y="64"/>
                    </a:cubicBezTo>
                    <a:cubicBezTo>
                      <a:pt x="84" y="65"/>
                      <a:pt x="84" y="67"/>
                      <a:pt x="84" y="69"/>
                    </a:cubicBezTo>
                    <a:cubicBezTo>
                      <a:pt x="78" y="71"/>
                      <a:pt x="74" y="52"/>
                      <a:pt x="69" y="69"/>
                    </a:cubicBezTo>
                    <a:cubicBezTo>
                      <a:pt x="67" y="68"/>
                      <a:pt x="65" y="67"/>
                      <a:pt x="65" y="66"/>
                    </a:cubicBezTo>
                    <a:cubicBezTo>
                      <a:pt x="62" y="54"/>
                      <a:pt x="55" y="53"/>
                      <a:pt x="44" y="56"/>
                    </a:cubicBezTo>
                    <a:cubicBezTo>
                      <a:pt x="39" y="58"/>
                      <a:pt x="33" y="57"/>
                      <a:pt x="27" y="59"/>
                    </a:cubicBezTo>
                    <a:cubicBezTo>
                      <a:pt x="25" y="60"/>
                      <a:pt x="22" y="63"/>
                      <a:pt x="21" y="65"/>
                    </a:cubicBezTo>
                    <a:cubicBezTo>
                      <a:pt x="19" y="67"/>
                      <a:pt x="18" y="69"/>
                      <a:pt x="17" y="71"/>
                    </a:cubicBezTo>
                    <a:cubicBezTo>
                      <a:pt x="16" y="71"/>
                      <a:pt x="15" y="71"/>
                      <a:pt x="14" y="70"/>
                    </a:cubicBezTo>
                    <a:close/>
                    <a:moveTo>
                      <a:pt x="56" y="45"/>
                    </a:moveTo>
                    <a:cubicBezTo>
                      <a:pt x="54" y="36"/>
                      <a:pt x="53" y="29"/>
                      <a:pt x="51" y="20"/>
                    </a:cubicBezTo>
                    <a:cubicBezTo>
                      <a:pt x="48" y="24"/>
                      <a:pt x="46" y="26"/>
                      <a:pt x="45" y="28"/>
                    </a:cubicBezTo>
                    <a:cubicBezTo>
                      <a:pt x="42" y="33"/>
                      <a:pt x="40" y="37"/>
                      <a:pt x="38" y="42"/>
                    </a:cubicBezTo>
                    <a:cubicBezTo>
                      <a:pt x="43" y="43"/>
                      <a:pt x="48" y="44"/>
                      <a:pt x="56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14" name="chenying0907 76"/>
              <p:cNvSpPr/>
              <p:nvPr/>
            </p:nvSpPr>
            <p:spPr bwMode="auto">
              <a:xfrm>
                <a:off x="6308726" y="4022726"/>
                <a:ext cx="133350" cy="157163"/>
              </a:xfrm>
              <a:custGeom>
                <a:avLst/>
                <a:gdLst>
                  <a:gd name="T0" fmla="*/ 57 w 62"/>
                  <a:gd name="T1" fmla="*/ 31 h 73"/>
                  <a:gd name="T2" fmla="*/ 47 w 62"/>
                  <a:gd name="T3" fmla="*/ 37 h 73"/>
                  <a:gd name="T4" fmla="*/ 29 w 62"/>
                  <a:gd name="T5" fmla="*/ 42 h 73"/>
                  <a:gd name="T6" fmla="*/ 23 w 62"/>
                  <a:gd name="T7" fmla="*/ 50 h 73"/>
                  <a:gd name="T8" fmla="*/ 31 w 62"/>
                  <a:gd name="T9" fmla="*/ 54 h 73"/>
                  <a:gd name="T10" fmla="*/ 50 w 62"/>
                  <a:gd name="T11" fmla="*/ 51 h 73"/>
                  <a:gd name="T12" fmla="*/ 52 w 62"/>
                  <a:gd name="T13" fmla="*/ 53 h 73"/>
                  <a:gd name="T14" fmla="*/ 47 w 62"/>
                  <a:gd name="T15" fmla="*/ 69 h 73"/>
                  <a:gd name="T16" fmla="*/ 0 w 62"/>
                  <a:gd name="T17" fmla="*/ 73 h 73"/>
                  <a:gd name="T18" fmla="*/ 6 w 62"/>
                  <a:gd name="T19" fmla="*/ 44 h 73"/>
                  <a:gd name="T20" fmla="*/ 8 w 62"/>
                  <a:gd name="T21" fmla="*/ 10 h 73"/>
                  <a:gd name="T22" fmla="*/ 12 w 62"/>
                  <a:gd name="T23" fmla="*/ 5 h 73"/>
                  <a:gd name="T24" fmla="*/ 43 w 62"/>
                  <a:gd name="T25" fmla="*/ 0 h 73"/>
                  <a:gd name="T26" fmla="*/ 50 w 62"/>
                  <a:gd name="T27" fmla="*/ 3 h 73"/>
                  <a:gd name="T28" fmla="*/ 53 w 62"/>
                  <a:gd name="T29" fmla="*/ 8 h 73"/>
                  <a:gd name="T30" fmla="*/ 48 w 62"/>
                  <a:gd name="T31" fmla="*/ 11 h 73"/>
                  <a:gd name="T32" fmla="*/ 32 w 62"/>
                  <a:gd name="T33" fmla="*/ 12 h 73"/>
                  <a:gd name="T34" fmla="*/ 24 w 62"/>
                  <a:gd name="T35" fmla="*/ 21 h 73"/>
                  <a:gd name="T36" fmla="*/ 33 w 62"/>
                  <a:gd name="T37" fmla="*/ 31 h 73"/>
                  <a:gd name="T38" fmla="*/ 42 w 62"/>
                  <a:gd name="T39" fmla="*/ 29 h 73"/>
                  <a:gd name="T40" fmla="*/ 56 w 62"/>
                  <a:gd name="T41" fmla="*/ 28 h 73"/>
                  <a:gd name="T42" fmla="*/ 57 w 62"/>
                  <a:gd name="T43" fmla="*/ 3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2" h="73">
                    <a:moveTo>
                      <a:pt x="57" y="31"/>
                    </a:moveTo>
                    <a:cubicBezTo>
                      <a:pt x="54" y="33"/>
                      <a:pt x="51" y="36"/>
                      <a:pt x="47" y="37"/>
                    </a:cubicBezTo>
                    <a:cubicBezTo>
                      <a:pt x="41" y="39"/>
                      <a:pt x="34" y="40"/>
                      <a:pt x="29" y="42"/>
                    </a:cubicBezTo>
                    <a:cubicBezTo>
                      <a:pt x="26" y="43"/>
                      <a:pt x="25" y="47"/>
                      <a:pt x="23" y="50"/>
                    </a:cubicBezTo>
                    <a:cubicBezTo>
                      <a:pt x="26" y="52"/>
                      <a:pt x="28" y="54"/>
                      <a:pt x="31" y="54"/>
                    </a:cubicBezTo>
                    <a:cubicBezTo>
                      <a:pt x="37" y="54"/>
                      <a:pt x="43" y="52"/>
                      <a:pt x="50" y="51"/>
                    </a:cubicBezTo>
                    <a:cubicBezTo>
                      <a:pt x="50" y="51"/>
                      <a:pt x="51" y="52"/>
                      <a:pt x="52" y="53"/>
                    </a:cubicBezTo>
                    <a:cubicBezTo>
                      <a:pt x="62" y="63"/>
                      <a:pt x="62" y="65"/>
                      <a:pt x="47" y="69"/>
                    </a:cubicBezTo>
                    <a:cubicBezTo>
                      <a:pt x="32" y="72"/>
                      <a:pt x="16" y="72"/>
                      <a:pt x="0" y="73"/>
                    </a:cubicBezTo>
                    <a:cubicBezTo>
                      <a:pt x="9" y="64"/>
                      <a:pt x="6" y="54"/>
                      <a:pt x="6" y="44"/>
                    </a:cubicBezTo>
                    <a:cubicBezTo>
                      <a:pt x="6" y="32"/>
                      <a:pt x="7" y="21"/>
                      <a:pt x="8" y="10"/>
                    </a:cubicBezTo>
                    <a:cubicBezTo>
                      <a:pt x="8" y="8"/>
                      <a:pt x="10" y="5"/>
                      <a:pt x="12" y="5"/>
                    </a:cubicBezTo>
                    <a:cubicBezTo>
                      <a:pt x="22" y="3"/>
                      <a:pt x="33" y="1"/>
                      <a:pt x="43" y="0"/>
                    </a:cubicBezTo>
                    <a:cubicBezTo>
                      <a:pt x="46" y="0"/>
                      <a:pt x="48" y="1"/>
                      <a:pt x="50" y="3"/>
                    </a:cubicBezTo>
                    <a:cubicBezTo>
                      <a:pt x="52" y="4"/>
                      <a:pt x="53" y="6"/>
                      <a:pt x="53" y="8"/>
                    </a:cubicBezTo>
                    <a:cubicBezTo>
                      <a:pt x="53" y="9"/>
                      <a:pt x="50" y="11"/>
                      <a:pt x="48" y="11"/>
                    </a:cubicBezTo>
                    <a:cubicBezTo>
                      <a:pt x="43" y="12"/>
                      <a:pt x="38" y="12"/>
                      <a:pt x="32" y="12"/>
                    </a:cubicBezTo>
                    <a:cubicBezTo>
                      <a:pt x="25" y="12"/>
                      <a:pt x="24" y="16"/>
                      <a:pt x="24" y="21"/>
                    </a:cubicBezTo>
                    <a:cubicBezTo>
                      <a:pt x="24" y="27"/>
                      <a:pt x="25" y="32"/>
                      <a:pt x="33" y="31"/>
                    </a:cubicBezTo>
                    <a:cubicBezTo>
                      <a:pt x="36" y="30"/>
                      <a:pt x="39" y="29"/>
                      <a:pt x="42" y="29"/>
                    </a:cubicBezTo>
                    <a:cubicBezTo>
                      <a:pt x="46" y="28"/>
                      <a:pt x="51" y="28"/>
                      <a:pt x="56" y="28"/>
                    </a:cubicBezTo>
                    <a:cubicBezTo>
                      <a:pt x="56" y="29"/>
                      <a:pt x="56" y="30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15" name="chenying0907 86"/>
              <p:cNvSpPr/>
              <p:nvPr/>
            </p:nvSpPr>
            <p:spPr bwMode="auto">
              <a:xfrm>
                <a:off x="6140451" y="4021138"/>
                <a:ext cx="157163" cy="166688"/>
              </a:xfrm>
              <a:custGeom>
                <a:avLst/>
                <a:gdLst>
                  <a:gd name="T0" fmla="*/ 36 w 73"/>
                  <a:gd name="T1" fmla="*/ 78 h 78"/>
                  <a:gd name="T2" fmla="*/ 22 w 73"/>
                  <a:gd name="T3" fmla="*/ 27 h 78"/>
                  <a:gd name="T4" fmla="*/ 12 w 73"/>
                  <a:gd name="T5" fmla="*/ 27 h 78"/>
                  <a:gd name="T6" fmla="*/ 3 w 73"/>
                  <a:gd name="T7" fmla="*/ 24 h 78"/>
                  <a:gd name="T8" fmla="*/ 7 w 73"/>
                  <a:gd name="T9" fmla="*/ 17 h 78"/>
                  <a:gd name="T10" fmla="*/ 0 w 73"/>
                  <a:gd name="T11" fmla="*/ 10 h 78"/>
                  <a:gd name="T12" fmla="*/ 10 w 73"/>
                  <a:gd name="T13" fmla="*/ 6 h 78"/>
                  <a:gd name="T14" fmla="*/ 59 w 73"/>
                  <a:gd name="T15" fmla="*/ 1 h 78"/>
                  <a:gd name="T16" fmla="*/ 66 w 73"/>
                  <a:gd name="T17" fmla="*/ 1 h 78"/>
                  <a:gd name="T18" fmla="*/ 73 w 73"/>
                  <a:gd name="T19" fmla="*/ 4 h 78"/>
                  <a:gd name="T20" fmla="*/ 68 w 73"/>
                  <a:gd name="T21" fmla="*/ 10 h 78"/>
                  <a:gd name="T22" fmla="*/ 64 w 73"/>
                  <a:gd name="T23" fmla="*/ 27 h 78"/>
                  <a:gd name="T24" fmla="*/ 43 w 73"/>
                  <a:gd name="T25" fmla="*/ 25 h 78"/>
                  <a:gd name="T26" fmla="*/ 36 w 73"/>
                  <a:gd name="T2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8">
                    <a:moveTo>
                      <a:pt x="36" y="78"/>
                    </a:moveTo>
                    <a:cubicBezTo>
                      <a:pt x="17" y="63"/>
                      <a:pt x="23" y="45"/>
                      <a:pt x="22" y="27"/>
                    </a:cubicBezTo>
                    <a:cubicBezTo>
                      <a:pt x="18" y="27"/>
                      <a:pt x="15" y="27"/>
                      <a:pt x="12" y="27"/>
                    </a:cubicBezTo>
                    <a:cubicBezTo>
                      <a:pt x="9" y="26"/>
                      <a:pt x="6" y="25"/>
                      <a:pt x="3" y="24"/>
                    </a:cubicBezTo>
                    <a:cubicBezTo>
                      <a:pt x="4" y="21"/>
                      <a:pt x="6" y="19"/>
                      <a:pt x="7" y="17"/>
                    </a:cubicBezTo>
                    <a:cubicBezTo>
                      <a:pt x="5" y="15"/>
                      <a:pt x="3" y="13"/>
                      <a:pt x="0" y="10"/>
                    </a:cubicBezTo>
                    <a:cubicBezTo>
                      <a:pt x="4" y="9"/>
                      <a:pt x="7" y="7"/>
                      <a:pt x="10" y="6"/>
                    </a:cubicBezTo>
                    <a:cubicBezTo>
                      <a:pt x="26" y="4"/>
                      <a:pt x="42" y="3"/>
                      <a:pt x="59" y="1"/>
                    </a:cubicBezTo>
                    <a:cubicBezTo>
                      <a:pt x="61" y="1"/>
                      <a:pt x="64" y="0"/>
                      <a:pt x="66" y="1"/>
                    </a:cubicBezTo>
                    <a:cubicBezTo>
                      <a:pt x="68" y="1"/>
                      <a:pt x="71" y="3"/>
                      <a:pt x="73" y="4"/>
                    </a:cubicBezTo>
                    <a:cubicBezTo>
                      <a:pt x="71" y="6"/>
                      <a:pt x="70" y="9"/>
                      <a:pt x="68" y="10"/>
                    </a:cubicBezTo>
                    <a:cubicBezTo>
                      <a:pt x="57" y="15"/>
                      <a:pt x="57" y="16"/>
                      <a:pt x="64" y="27"/>
                    </a:cubicBezTo>
                    <a:cubicBezTo>
                      <a:pt x="56" y="26"/>
                      <a:pt x="50" y="26"/>
                      <a:pt x="43" y="25"/>
                    </a:cubicBezTo>
                    <a:cubicBezTo>
                      <a:pt x="37" y="41"/>
                      <a:pt x="43" y="60"/>
                      <a:pt x="36" y="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3" name="PA_组合 49"/>
            <p:cNvGrpSpPr/>
            <p:nvPr>
              <p:custDataLst>
                <p:tags r:id="rId11"/>
              </p:custDataLst>
            </p:nvPr>
          </p:nvGrpSpPr>
          <p:grpSpPr>
            <a:xfrm>
              <a:off x="13107501" y="6529943"/>
              <a:ext cx="1066240" cy="298653"/>
              <a:chOff x="3511551" y="2586038"/>
              <a:chExt cx="646112" cy="180976"/>
            </a:xfrm>
            <a:grpFill/>
          </p:grpSpPr>
          <p:sp>
            <p:nvSpPr>
              <p:cNvPr id="108" name="chenying0907 68"/>
              <p:cNvSpPr>
                <a:spLocks noEditPoints="1"/>
              </p:cNvSpPr>
              <p:nvPr/>
            </p:nvSpPr>
            <p:spPr bwMode="auto">
              <a:xfrm>
                <a:off x="3511551" y="2586038"/>
                <a:ext cx="153988" cy="173038"/>
              </a:xfrm>
              <a:custGeom>
                <a:avLst/>
                <a:gdLst>
                  <a:gd name="T0" fmla="*/ 68 w 71"/>
                  <a:gd name="T1" fmla="*/ 12 h 81"/>
                  <a:gd name="T2" fmla="*/ 33 w 71"/>
                  <a:gd name="T3" fmla="*/ 27 h 81"/>
                  <a:gd name="T4" fmla="*/ 40 w 71"/>
                  <a:gd name="T5" fmla="*/ 38 h 81"/>
                  <a:gd name="T6" fmla="*/ 61 w 71"/>
                  <a:gd name="T7" fmla="*/ 38 h 81"/>
                  <a:gd name="T8" fmla="*/ 70 w 71"/>
                  <a:gd name="T9" fmla="*/ 48 h 81"/>
                  <a:gd name="T10" fmla="*/ 58 w 71"/>
                  <a:gd name="T11" fmla="*/ 81 h 81"/>
                  <a:gd name="T12" fmla="*/ 37 w 71"/>
                  <a:gd name="T13" fmla="*/ 75 h 81"/>
                  <a:gd name="T14" fmla="*/ 15 w 71"/>
                  <a:gd name="T15" fmla="*/ 66 h 81"/>
                  <a:gd name="T16" fmla="*/ 5 w 71"/>
                  <a:gd name="T17" fmla="*/ 48 h 81"/>
                  <a:gd name="T18" fmla="*/ 21 w 71"/>
                  <a:gd name="T19" fmla="*/ 14 h 81"/>
                  <a:gd name="T20" fmla="*/ 42 w 71"/>
                  <a:gd name="T21" fmla="*/ 2 h 81"/>
                  <a:gd name="T22" fmla="*/ 61 w 71"/>
                  <a:gd name="T23" fmla="*/ 3 h 81"/>
                  <a:gd name="T24" fmla="*/ 68 w 71"/>
                  <a:gd name="T25" fmla="*/ 12 h 81"/>
                  <a:gd name="T26" fmla="*/ 30 w 71"/>
                  <a:gd name="T27" fmla="*/ 18 h 81"/>
                  <a:gd name="T28" fmla="*/ 20 w 71"/>
                  <a:gd name="T29" fmla="*/ 50 h 81"/>
                  <a:gd name="T30" fmla="*/ 34 w 71"/>
                  <a:gd name="T31" fmla="*/ 67 h 81"/>
                  <a:gd name="T32" fmla="*/ 48 w 71"/>
                  <a:gd name="T33" fmla="*/ 65 h 81"/>
                  <a:gd name="T34" fmla="*/ 49 w 71"/>
                  <a:gd name="T35" fmla="*/ 61 h 81"/>
                  <a:gd name="T36" fmla="*/ 23 w 71"/>
                  <a:gd name="T37" fmla="*/ 41 h 81"/>
                  <a:gd name="T38" fmla="*/ 30 w 71"/>
                  <a:gd name="T39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81">
                    <a:moveTo>
                      <a:pt x="68" y="12"/>
                    </a:moveTo>
                    <a:cubicBezTo>
                      <a:pt x="51" y="11"/>
                      <a:pt x="39" y="13"/>
                      <a:pt x="33" y="27"/>
                    </a:cubicBezTo>
                    <a:cubicBezTo>
                      <a:pt x="31" y="34"/>
                      <a:pt x="33" y="38"/>
                      <a:pt x="40" y="38"/>
                    </a:cubicBezTo>
                    <a:cubicBezTo>
                      <a:pt x="47" y="38"/>
                      <a:pt x="54" y="38"/>
                      <a:pt x="61" y="38"/>
                    </a:cubicBezTo>
                    <a:cubicBezTo>
                      <a:pt x="68" y="38"/>
                      <a:pt x="71" y="41"/>
                      <a:pt x="70" y="48"/>
                    </a:cubicBezTo>
                    <a:cubicBezTo>
                      <a:pt x="69" y="60"/>
                      <a:pt x="70" y="72"/>
                      <a:pt x="58" y="81"/>
                    </a:cubicBezTo>
                    <a:cubicBezTo>
                      <a:pt x="53" y="70"/>
                      <a:pt x="45" y="73"/>
                      <a:pt x="37" y="75"/>
                    </a:cubicBezTo>
                    <a:cubicBezTo>
                      <a:pt x="27" y="78"/>
                      <a:pt x="20" y="75"/>
                      <a:pt x="15" y="66"/>
                    </a:cubicBezTo>
                    <a:cubicBezTo>
                      <a:pt x="12" y="60"/>
                      <a:pt x="6" y="54"/>
                      <a:pt x="5" y="48"/>
                    </a:cubicBezTo>
                    <a:cubicBezTo>
                      <a:pt x="0" y="31"/>
                      <a:pt x="5" y="23"/>
                      <a:pt x="21" y="14"/>
                    </a:cubicBezTo>
                    <a:cubicBezTo>
                      <a:pt x="28" y="10"/>
                      <a:pt x="35" y="4"/>
                      <a:pt x="42" y="2"/>
                    </a:cubicBezTo>
                    <a:cubicBezTo>
                      <a:pt x="48" y="0"/>
                      <a:pt x="55" y="1"/>
                      <a:pt x="61" y="3"/>
                    </a:cubicBezTo>
                    <a:cubicBezTo>
                      <a:pt x="64" y="3"/>
                      <a:pt x="65" y="8"/>
                      <a:pt x="68" y="12"/>
                    </a:cubicBezTo>
                    <a:close/>
                    <a:moveTo>
                      <a:pt x="30" y="18"/>
                    </a:moveTo>
                    <a:cubicBezTo>
                      <a:pt x="18" y="28"/>
                      <a:pt x="19" y="39"/>
                      <a:pt x="20" y="50"/>
                    </a:cubicBezTo>
                    <a:cubicBezTo>
                      <a:pt x="21" y="59"/>
                      <a:pt x="26" y="65"/>
                      <a:pt x="34" y="67"/>
                    </a:cubicBezTo>
                    <a:cubicBezTo>
                      <a:pt x="38" y="68"/>
                      <a:pt x="43" y="66"/>
                      <a:pt x="48" y="65"/>
                    </a:cubicBezTo>
                    <a:cubicBezTo>
                      <a:pt x="48" y="64"/>
                      <a:pt x="49" y="62"/>
                      <a:pt x="49" y="61"/>
                    </a:cubicBezTo>
                    <a:cubicBezTo>
                      <a:pt x="31" y="64"/>
                      <a:pt x="33" y="45"/>
                      <a:pt x="23" y="41"/>
                    </a:cubicBezTo>
                    <a:cubicBezTo>
                      <a:pt x="26" y="33"/>
                      <a:pt x="28" y="27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9" name="chenying0907 69"/>
              <p:cNvSpPr>
                <a:spLocks noEditPoints="1"/>
              </p:cNvSpPr>
              <p:nvPr/>
            </p:nvSpPr>
            <p:spPr bwMode="auto">
              <a:xfrm>
                <a:off x="3806826" y="2603501"/>
                <a:ext cx="190500" cy="163513"/>
              </a:xfrm>
              <a:custGeom>
                <a:avLst/>
                <a:gdLst>
                  <a:gd name="T0" fmla="*/ 87 w 88"/>
                  <a:gd name="T1" fmla="*/ 72 h 76"/>
                  <a:gd name="T2" fmla="*/ 74 w 88"/>
                  <a:gd name="T3" fmla="*/ 61 h 76"/>
                  <a:gd name="T4" fmla="*/ 73 w 88"/>
                  <a:gd name="T5" fmla="*/ 74 h 76"/>
                  <a:gd name="T6" fmla="*/ 65 w 88"/>
                  <a:gd name="T7" fmla="*/ 62 h 76"/>
                  <a:gd name="T8" fmla="*/ 55 w 88"/>
                  <a:gd name="T9" fmla="*/ 57 h 76"/>
                  <a:gd name="T10" fmla="*/ 29 w 88"/>
                  <a:gd name="T11" fmla="*/ 62 h 76"/>
                  <a:gd name="T12" fmla="*/ 17 w 88"/>
                  <a:gd name="T13" fmla="*/ 75 h 76"/>
                  <a:gd name="T14" fmla="*/ 19 w 88"/>
                  <a:gd name="T15" fmla="*/ 63 h 76"/>
                  <a:gd name="T16" fmla="*/ 4 w 88"/>
                  <a:gd name="T17" fmla="*/ 76 h 76"/>
                  <a:gd name="T18" fmla="*/ 0 w 88"/>
                  <a:gd name="T19" fmla="*/ 73 h 76"/>
                  <a:gd name="T20" fmla="*/ 8 w 88"/>
                  <a:gd name="T21" fmla="*/ 57 h 76"/>
                  <a:gd name="T22" fmla="*/ 42 w 88"/>
                  <a:gd name="T23" fmla="*/ 13 h 76"/>
                  <a:gd name="T24" fmla="*/ 55 w 88"/>
                  <a:gd name="T25" fmla="*/ 1 h 76"/>
                  <a:gd name="T26" fmla="*/ 63 w 88"/>
                  <a:gd name="T27" fmla="*/ 3 h 76"/>
                  <a:gd name="T28" fmla="*/ 76 w 88"/>
                  <a:gd name="T29" fmla="*/ 29 h 76"/>
                  <a:gd name="T30" fmla="*/ 88 w 88"/>
                  <a:gd name="T31" fmla="*/ 67 h 76"/>
                  <a:gd name="T32" fmla="*/ 87 w 88"/>
                  <a:gd name="T33" fmla="*/ 72 h 76"/>
                  <a:gd name="T34" fmla="*/ 59 w 88"/>
                  <a:gd name="T35" fmla="*/ 46 h 76"/>
                  <a:gd name="T36" fmla="*/ 54 w 88"/>
                  <a:gd name="T37" fmla="*/ 21 h 76"/>
                  <a:gd name="T38" fmla="*/ 37 w 88"/>
                  <a:gd name="T39" fmla="*/ 44 h 76"/>
                  <a:gd name="T40" fmla="*/ 59 w 88"/>
                  <a:gd name="T41" fmla="*/ 4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6">
                    <a:moveTo>
                      <a:pt x="87" y="72"/>
                    </a:moveTo>
                    <a:cubicBezTo>
                      <a:pt x="83" y="68"/>
                      <a:pt x="79" y="65"/>
                      <a:pt x="74" y="61"/>
                    </a:cubicBezTo>
                    <a:cubicBezTo>
                      <a:pt x="74" y="66"/>
                      <a:pt x="73" y="69"/>
                      <a:pt x="73" y="74"/>
                    </a:cubicBezTo>
                    <a:cubicBezTo>
                      <a:pt x="69" y="69"/>
                      <a:pt x="67" y="65"/>
                      <a:pt x="65" y="62"/>
                    </a:cubicBezTo>
                    <a:cubicBezTo>
                      <a:pt x="63" y="57"/>
                      <a:pt x="60" y="55"/>
                      <a:pt x="55" y="57"/>
                    </a:cubicBezTo>
                    <a:cubicBezTo>
                      <a:pt x="46" y="59"/>
                      <a:pt x="37" y="59"/>
                      <a:pt x="29" y="62"/>
                    </a:cubicBezTo>
                    <a:cubicBezTo>
                      <a:pt x="25" y="64"/>
                      <a:pt x="22" y="69"/>
                      <a:pt x="17" y="75"/>
                    </a:cubicBezTo>
                    <a:cubicBezTo>
                      <a:pt x="18" y="70"/>
                      <a:pt x="19" y="66"/>
                      <a:pt x="19" y="63"/>
                    </a:cubicBezTo>
                    <a:cubicBezTo>
                      <a:pt x="14" y="67"/>
                      <a:pt x="9" y="71"/>
                      <a:pt x="4" y="76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2" y="68"/>
                      <a:pt x="4" y="62"/>
                      <a:pt x="8" y="57"/>
                    </a:cubicBezTo>
                    <a:cubicBezTo>
                      <a:pt x="19" y="42"/>
                      <a:pt x="30" y="27"/>
                      <a:pt x="42" y="13"/>
                    </a:cubicBezTo>
                    <a:cubicBezTo>
                      <a:pt x="46" y="8"/>
                      <a:pt x="50" y="4"/>
                      <a:pt x="55" y="1"/>
                    </a:cubicBezTo>
                    <a:cubicBezTo>
                      <a:pt x="56" y="0"/>
                      <a:pt x="62" y="1"/>
                      <a:pt x="63" y="3"/>
                    </a:cubicBezTo>
                    <a:cubicBezTo>
                      <a:pt x="68" y="12"/>
                      <a:pt x="72" y="20"/>
                      <a:pt x="76" y="29"/>
                    </a:cubicBezTo>
                    <a:cubicBezTo>
                      <a:pt x="81" y="41"/>
                      <a:pt x="84" y="54"/>
                      <a:pt x="88" y="67"/>
                    </a:cubicBezTo>
                    <a:cubicBezTo>
                      <a:pt x="88" y="68"/>
                      <a:pt x="87" y="70"/>
                      <a:pt x="87" y="72"/>
                    </a:cubicBezTo>
                    <a:close/>
                    <a:moveTo>
                      <a:pt x="59" y="46"/>
                    </a:moveTo>
                    <a:cubicBezTo>
                      <a:pt x="57" y="37"/>
                      <a:pt x="56" y="30"/>
                      <a:pt x="54" y="21"/>
                    </a:cubicBezTo>
                    <a:cubicBezTo>
                      <a:pt x="48" y="30"/>
                      <a:pt x="43" y="36"/>
                      <a:pt x="37" y="44"/>
                    </a:cubicBezTo>
                    <a:cubicBezTo>
                      <a:pt x="45" y="45"/>
                      <a:pt x="51" y="46"/>
                      <a:pt x="59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10" name="chenying0907 71"/>
              <p:cNvSpPr>
                <a:spLocks noEditPoints="1"/>
              </p:cNvSpPr>
              <p:nvPr/>
            </p:nvSpPr>
            <p:spPr bwMode="auto">
              <a:xfrm>
                <a:off x="3668713" y="2603501"/>
                <a:ext cx="153988" cy="149225"/>
              </a:xfrm>
              <a:custGeom>
                <a:avLst/>
                <a:gdLst>
                  <a:gd name="T0" fmla="*/ 0 w 71"/>
                  <a:gd name="T1" fmla="*/ 36 h 70"/>
                  <a:gd name="T2" fmla="*/ 24 w 71"/>
                  <a:gd name="T3" fmla="*/ 2 h 70"/>
                  <a:gd name="T4" fmla="*/ 59 w 71"/>
                  <a:gd name="T5" fmla="*/ 18 h 70"/>
                  <a:gd name="T6" fmla="*/ 67 w 71"/>
                  <a:gd name="T7" fmla="*/ 31 h 70"/>
                  <a:gd name="T8" fmla="*/ 69 w 71"/>
                  <a:gd name="T9" fmla="*/ 46 h 70"/>
                  <a:gd name="T10" fmla="*/ 16 w 71"/>
                  <a:gd name="T11" fmla="*/ 65 h 70"/>
                  <a:gd name="T12" fmla="*/ 0 w 71"/>
                  <a:gd name="T13" fmla="*/ 36 h 70"/>
                  <a:gd name="T14" fmla="*/ 52 w 71"/>
                  <a:gd name="T15" fmla="*/ 49 h 70"/>
                  <a:gd name="T16" fmla="*/ 53 w 71"/>
                  <a:gd name="T17" fmla="*/ 35 h 70"/>
                  <a:gd name="T18" fmla="*/ 31 w 71"/>
                  <a:gd name="T19" fmla="*/ 21 h 70"/>
                  <a:gd name="T20" fmla="*/ 24 w 71"/>
                  <a:gd name="T21" fmla="*/ 39 h 70"/>
                  <a:gd name="T22" fmla="*/ 43 w 71"/>
                  <a:gd name="T23" fmla="*/ 47 h 70"/>
                  <a:gd name="T24" fmla="*/ 52 w 71"/>
                  <a:gd name="T25" fmla="*/ 4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70">
                    <a:moveTo>
                      <a:pt x="0" y="36"/>
                    </a:moveTo>
                    <a:cubicBezTo>
                      <a:pt x="0" y="24"/>
                      <a:pt x="14" y="4"/>
                      <a:pt x="24" y="2"/>
                    </a:cubicBezTo>
                    <a:cubicBezTo>
                      <a:pt x="34" y="0"/>
                      <a:pt x="54" y="9"/>
                      <a:pt x="59" y="18"/>
                    </a:cubicBezTo>
                    <a:cubicBezTo>
                      <a:pt x="62" y="23"/>
                      <a:pt x="65" y="26"/>
                      <a:pt x="67" y="31"/>
                    </a:cubicBezTo>
                    <a:cubicBezTo>
                      <a:pt x="69" y="36"/>
                      <a:pt x="71" y="42"/>
                      <a:pt x="69" y="46"/>
                    </a:cubicBezTo>
                    <a:cubicBezTo>
                      <a:pt x="64" y="58"/>
                      <a:pt x="28" y="70"/>
                      <a:pt x="16" y="65"/>
                    </a:cubicBezTo>
                    <a:cubicBezTo>
                      <a:pt x="4" y="60"/>
                      <a:pt x="0" y="54"/>
                      <a:pt x="0" y="36"/>
                    </a:cubicBezTo>
                    <a:close/>
                    <a:moveTo>
                      <a:pt x="52" y="49"/>
                    </a:moveTo>
                    <a:cubicBezTo>
                      <a:pt x="52" y="44"/>
                      <a:pt x="53" y="39"/>
                      <a:pt x="53" y="35"/>
                    </a:cubicBezTo>
                    <a:cubicBezTo>
                      <a:pt x="53" y="26"/>
                      <a:pt x="37" y="17"/>
                      <a:pt x="31" y="21"/>
                    </a:cubicBezTo>
                    <a:cubicBezTo>
                      <a:pt x="22" y="25"/>
                      <a:pt x="21" y="31"/>
                      <a:pt x="24" y="39"/>
                    </a:cubicBezTo>
                    <a:cubicBezTo>
                      <a:pt x="28" y="47"/>
                      <a:pt x="34" y="50"/>
                      <a:pt x="43" y="47"/>
                    </a:cubicBezTo>
                    <a:cubicBezTo>
                      <a:pt x="45" y="46"/>
                      <a:pt x="48" y="48"/>
                      <a:pt x="52" y="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11" name="chenying0907 91"/>
              <p:cNvSpPr/>
              <p:nvPr/>
            </p:nvSpPr>
            <p:spPr bwMode="auto">
              <a:xfrm>
                <a:off x="4011613" y="2592388"/>
                <a:ext cx="146050" cy="153988"/>
              </a:xfrm>
              <a:custGeom>
                <a:avLst/>
                <a:gdLst>
                  <a:gd name="T0" fmla="*/ 68 w 68"/>
                  <a:gd name="T1" fmla="*/ 62 h 72"/>
                  <a:gd name="T2" fmla="*/ 36 w 68"/>
                  <a:gd name="T3" fmla="*/ 63 h 72"/>
                  <a:gd name="T4" fmla="*/ 36 w 68"/>
                  <a:gd name="T5" fmla="*/ 65 h 72"/>
                  <a:gd name="T6" fmla="*/ 61 w 68"/>
                  <a:gd name="T7" fmla="*/ 67 h 72"/>
                  <a:gd name="T8" fmla="*/ 61 w 68"/>
                  <a:gd name="T9" fmla="*/ 72 h 72"/>
                  <a:gd name="T10" fmla="*/ 11 w 68"/>
                  <a:gd name="T11" fmla="*/ 72 h 72"/>
                  <a:gd name="T12" fmla="*/ 6 w 68"/>
                  <a:gd name="T13" fmla="*/ 68 h 72"/>
                  <a:gd name="T14" fmla="*/ 6 w 68"/>
                  <a:gd name="T15" fmla="*/ 5 h 72"/>
                  <a:gd name="T16" fmla="*/ 8 w 68"/>
                  <a:gd name="T17" fmla="*/ 0 h 72"/>
                  <a:gd name="T18" fmla="*/ 13 w 68"/>
                  <a:gd name="T19" fmla="*/ 9 h 72"/>
                  <a:gd name="T20" fmla="*/ 22 w 68"/>
                  <a:gd name="T21" fmla="*/ 5 h 72"/>
                  <a:gd name="T22" fmla="*/ 24 w 68"/>
                  <a:gd name="T23" fmla="*/ 16 h 72"/>
                  <a:gd name="T24" fmla="*/ 25 w 68"/>
                  <a:gd name="T25" fmla="*/ 46 h 72"/>
                  <a:gd name="T26" fmla="*/ 35 w 68"/>
                  <a:gd name="T27" fmla="*/ 55 h 72"/>
                  <a:gd name="T28" fmla="*/ 68 w 68"/>
                  <a:gd name="T29" fmla="*/ 57 h 72"/>
                  <a:gd name="T30" fmla="*/ 68 w 68"/>
                  <a:gd name="T31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8" h="72">
                    <a:moveTo>
                      <a:pt x="68" y="62"/>
                    </a:moveTo>
                    <a:cubicBezTo>
                      <a:pt x="58" y="62"/>
                      <a:pt x="47" y="63"/>
                      <a:pt x="36" y="63"/>
                    </a:cubicBezTo>
                    <a:cubicBezTo>
                      <a:pt x="36" y="64"/>
                      <a:pt x="36" y="64"/>
                      <a:pt x="36" y="65"/>
                    </a:cubicBezTo>
                    <a:cubicBezTo>
                      <a:pt x="44" y="65"/>
                      <a:pt x="53" y="66"/>
                      <a:pt x="61" y="67"/>
                    </a:cubicBezTo>
                    <a:cubicBezTo>
                      <a:pt x="61" y="69"/>
                      <a:pt x="61" y="70"/>
                      <a:pt x="61" y="72"/>
                    </a:cubicBezTo>
                    <a:cubicBezTo>
                      <a:pt x="44" y="72"/>
                      <a:pt x="27" y="72"/>
                      <a:pt x="11" y="72"/>
                    </a:cubicBezTo>
                    <a:cubicBezTo>
                      <a:pt x="9" y="72"/>
                      <a:pt x="7" y="70"/>
                      <a:pt x="6" y="68"/>
                    </a:cubicBezTo>
                    <a:cubicBezTo>
                      <a:pt x="2" y="47"/>
                      <a:pt x="0" y="26"/>
                      <a:pt x="6" y="5"/>
                    </a:cubicBezTo>
                    <a:cubicBezTo>
                      <a:pt x="6" y="4"/>
                      <a:pt x="7" y="3"/>
                      <a:pt x="8" y="0"/>
                    </a:cubicBezTo>
                    <a:cubicBezTo>
                      <a:pt x="10" y="4"/>
                      <a:pt x="12" y="6"/>
                      <a:pt x="13" y="9"/>
                    </a:cubicBezTo>
                    <a:cubicBezTo>
                      <a:pt x="16" y="8"/>
                      <a:pt x="19" y="7"/>
                      <a:pt x="22" y="5"/>
                    </a:cubicBezTo>
                    <a:cubicBezTo>
                      <a:pt x="22" y="9"/>
                      <a:pt x="23" y="12"/>
                      <a:pt x="24" y="16"/>
                    </a:cubicBezTo>
                    <a:cubicBezTo>
                      <a:pt x="24" y="26"/>
                      <a:pt x="25" y="36"/>
                      <a:pt x="25" y="46"/>
                    </a:cubicBezTo>
                    <a:cubicBezTo>
                      <a:pt x="26" y="52"/>
                      <a:pt x="28" y="55"/>
                      <a:pt x="35" y="55"/>
                    </a:cubicBezTo>
                    <a:cubicBezTo>
                      <a:pt x="46" y="55"/>
                      <a:pt x="57" y="56"/>
                      <a:pt x="68" y="57"/>
                    </a:cubicBezTo>
                    <a:cubicBezTo>
                      <a:pt x="68" y="58"/>
                      <a:pt x="68" y="60"/>
                      <a:pt x="68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4" name="PA_组合 54"/>
            <p:cNvGrpSpPr/>
            <p:nvPr>
              <p:custDataLst>
                <p:tags r:id="rId12"/>
              </p:custDataLst>
            </p:nvPr>
          </p:nvGrpSpPr>
          <p:grpSpPr>
            <a:xfrm>
              <a:off x="12874340" y="8989894"/>
              <a:ext cx="1705464" cy="303893"/>
              <a:chOff x="3370263" y="4076701"/>
              <a:chExt cx="1033463" cy="184150"/>
            </a:xfrm>
            <a:grpFill/>
          </p:grpSpPr>
          <p:sp>
            <p:nvSpPr>
              <p:cNvPr id="101" name="chenying0907 70"/>
              <p:cNvSpPr>
                <a:spLocks noEditPoints="1"/>
              </p:cNvSpPr>
              <p:nvPr/>
            </p:nvSpPr>
            <p:spPr bwMode="auto">
              <a:xfrm>
                <a:off x="3521076" y="4083051"/>
                <a:ext cx="150813" cy="169863"/>
              </a:xfrm>
              <a:custGeom>
                <a:avLst/>
                <a:gdLst>
                  <a:gd name="T0" fmla="*/ 2 w 70"/>
                  <a:gd name="T1" fmla="*/ 11 h 79"/>
                  <a:gd name="T2" fmla="*/ 20 w 70"/>
                  <a:gd name="T3" fmla="*/ 7 h 79"/>
                  <a:gd name="T4" fmla="*/ 22 w 70"/>
                  <a:gd name="T5" fmla="*/ 15 h 79"/>
                  <a:gd name="T6" fmla="*/ 22 w 70"/>
                  <a:gd name="T7" fmla="*/ 42 h 79"/>
                  <a:gd name="T8" fmla="*/ 27 w 70"/>
                  <a:gd name="T9" fmla="*/ 58 h 79"/>
                  <a:gd name="T10" fmla="*/ 45 w 70"/>
                  <a:gd name="T11" fmla="*/ 36 h 79"/>
                  <a:gd name="T12" fmla="*/ 44 w 70"/>
                  <a:gd name="T13" fmla="*/ 17 h 79"/>
                  <a:gd name="T14" fmla="*/ 49 w 70"/>
                  <a:gd name="T15" fmla="*/ 8 h 79"/>
                  <a:gd name="T16" fmla="*/ 67 w 70"/>
                  <a:gd name="T17" fmla="*/ 17 h 79"/>
                  <a:gd name="T18" fmla="*/ 44 w 70"/>
                  <a:gd name="T19" fmla="*/ 69 h 79"/>
                  <a:gd name="T20" fmla="*/ 16 w 70"/>
                  <a:gd name="T21" fmla="*/ 76 h 79"/>
                  <a:gd name="T22" fmla="*/ 0 w 70"/>
                  <a:gd name="T23" fmla="*/ 52 h 79"/>
                  <a:gd name="T24" fmla="*/ 2 w 70"/>
                  <a:gd name="T25" fmla="*/ 11 h 79"/>
                  <a:gd name="T26" fmla="*/ 56 w 70"/>
                  <a:gd name="T27" fmla="*/ 44 h 79"/>
                  <a:gd name="T28" fmla="*/ 57 w 70"/>
                  <a:gd name="T29" fmla="*/ 44 h 79"/>
                  <a:gd name="T30" fmla="*/ 57 w 70"/>
                  <a:gd name="T31" fmla="*/ 16 h 79"/>
                  <a:gd name="T32" fmla="*/ 56 w 70"/>
                  <a:gd name="T33" fmla="*/ 15 h 79"/>
                  <a:gd name="T34" fmla="*/ 56 w 70"/>
                  <a:gd name="T35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79">
                    <a:moveTo>
                      <a:pt x="2" y="11"/>
                    </a:moveTo>
                    <a:cubicBezTo>
                      <a:pt x="9" y="9"/>
                      <a:pt x="14" y="8"/>
                      <a:pt x="20" y="7"/>
                    </a:cubicBezTo>
                    <a:cubicBezTo>
                      <a:pt x="20" y="9"/>
                      <a:pt x="22" y="12"/>
                      <a:pt x="22" y="15"/>
                    </a:cubicBezTo>
                    <a:cubicBezTo>
                      <a:pt x="23" y="24"/>
                      <a:pt x="22" y="33"/>
                      <a:pt x="22" y="42"/>
                    </a:cubicBezTo>
                    <a:cubicBezTo>
                      <a:pt x="23" y="48"/>
                      <a:pt x="26" y="53"/>
                      <a:pt x="27" y="58"/>
                    </a:cubicBezTo>
                    <a:cubicBezTo>
                      <a:pt x="41" y="55"/>
                      <a:pt x="46" y="48"/>
                      <a:pt x="45" y="36"/>
                    </a:cubicBezTo>
                    <a:cubicBezTo>
                      <a:pt x="44" y="30"/>
                      <a:pt x="44" y="23"/>
                      <a:pt x="44" y="17"/>
                    </a:cubicBezTo>
                    <a:cubicBezTo>
                      <a:pt x="44" y="14"/>
                      <a:pt x="47" y="9"/>
                      <a:pt x="49" y="8"/>
                    </a:cubicBezTo>
                    <a:cubicBezTo>
                      <a:pt x="63" y="0"/>
                      <a:pt x="65" y="2"/>
                      <a:pt x="67" y="17"/>
                    </a:cubicBezTo>
                    <a:cubicBezTo>
                      <a:pt x="70" y="40"/>
                      <a:pt x="60" y="56"/>
                      <a:pt x="44" y="69"/>
                    </a:cubicBezTo>
                    <a:cubicBezTo>
                      <a:pt x="35" y="76"/>
                      <a:pt x="26" y="79"/>
                      <a:pt x="16" y="76"/>
                    </a:cubicBezTo>
                    <a:cubicBezTo>
                      <a:pt x="5" y="72"/>
                      <a:pt x="0" y="63"/>
                      <a:pt x="0" y="52"/>
                    </a:cubicBezTo>
                    <a:cubicBezTo>
                      <a:pt x="0" y="38"/>
                      <a:pt x="2" y="24"/>
                      <a:pt x="2" y="11"/>
                    </a:cubicBezTo>
                    <a:close/>
                    <a:moveTo>
                      <a:pt x="56" y="44"/>
                    </a:moveTo>
                    <a:cubicBezTo>
                      <a:pt x="56" y="44"/>
                      <a:pt x="57" y="44"/>
                      <a:pt x="57" y="44"/>
                    </a:cubicBezTo>
                    <a:cubicBezTo>
                      <a:pt x="57" y="35"/>
                      <a:pt x="57" y="25"/>
                      <a:pt x="57" y="16"/>
                    </a:cubicBezTo>
                    <a:cubicBezTo>
                      <a:pt x="57" y="16"/>
                      <a:pt x="56" y="16"/>
                      <a:pt x="56" y="15"/>
                    </a:cubicBezTo>
                    <a:cubicBezTo>
                      <a:pt x="56" y="25"/>
                      <a:pt x="56" y="3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2" name="chenying0907 75"/>
              <p:cNvSpPr>
                <a:spLocks noEditPoints="1"/>
              </p:cNvSpPr>
              <p:nvPr/>
            </p:nvSpPr>
            <p:spPr bwMode="auto">
              <a:xfrm>
                <a:off x="3968751" y="4081463"/>
                <a:ext cx="139700" cy="163513"/>
              </a:xfrm>
              <a:custGeom>
                <a:avLst/>
                <a:gdLst>
                  <a:gd name="T0" fmla="*/ 54 w 65"/>
                  <a:gd name="T1" fmla="*/ 52 h 76"/>
                  <a:gd name="T2" fmla="*/ 55 w 65"/>
                  <a:gd name="T3" fmla="*/ 53 h 76"/>
                  <a:gd name="T4" fmla="*/ 50 w 65"/>
                  <a:gd name="T5" fmla="*/ 70 h 76"/>
                  <a:gd name="T6" fmla="*/ 4 w 65"/>
                  <a:gd name="T7" fmla="*/ 76 h 76"/>
                  <a:gd name="T8" fmla="*/ 0 w 65"/>
                  <a:gd name="T9" fmla="*/ 73 h 76"/>
                  <a:gd name="T10" fmla="*/ 8 w 65"/>
                  <a:gd name="T11" fmla="*/ 44 h 76"/>
                  <a:gd name="T12" fmla="*/ 10 w 65"/>
                  <a:gd name="T13" fmla="*/ 8 h 76"/>
                  <a:gd name="T14" fmla="*/ 12 w 65"/>
                  <a:gd name="T15" fmla="*/ 5 h 76"/>
                  <a:gd name="T16" fmla="*/ 50 w 65"/>
                  <a:gd name="T17" fmla="*/ 0 h 76"/>
                  <a:gd name="T18" fmla="*/ 58 w 65"/>
                  <a:gd name="T19" fmla="*/ 7 h 76"/>
                  <a:gd name="T20" fmla="*/ 57 w 65"/>
                  <a:gd name="T21" fmla="*/ 10 h 76"/>
                  <a:gd name="T22" fmla="*/ 35 w 65"/>
                  <a:gd name="T23" fmla="*/ 12 h 76"/>
                  <a:gd name="T24" fmla="*/ 27 w 65"/>
                  <a:gd name="T25" fmla="*/ 24 h 76"/>
                  <a:gd name="T26" fmla="*/ 36 w 65"/>
                  <a:gd name="T27" fmla="*/ 29 h 76"/>
                  <a:gd name="T28" fmla="*/ 59 w 65"/>
                  <a:gd name="T29" fmla="*/ 29 h 76"/>
                  <a:gd name="T30" fmla="*/ 36 w 65"/>
                  <a:gd name="T31" fmla="*/ 40 h 76"/>
                  <a:gd name="T32" fmla="*/ 27 w 65"/>
                  <a:gd name="T33" fmla="*/ 50 h 76"/>
                  <a:gd name="T34" fmla="*/ 32 w 65"/>
                  <a:gd name="T35" fmla="*/ 55 h 76"/>
                  <a:gd name="T36" fmla="*/ 54 w 65"/>
                  <a:gd name="T37" fmla="*/ 52 h 76"/>
                  <a:gd name="T38" fmla="*/ 18 w 65"/>
                  <a:gd name="T39" fmla="*/ 19 h 76"/>
                  <a:gd name="T40" fmla="*/ 16 w 65"/>
                  <a:gd name="T41" fmla="*/ 19 h 76"/>
                  <a:gd name="T42" fmla="*/ 16 w 65"/>
                  <a:gd name="T43" fmla="*/ 62 h 76"/>
                  <a:gd name="T44" fmla="*/ 17 w 65"/>
                  <a:gd name="T45" fmla="*/ 41 h 76"/>
                  <a:gd name="T46" fmla="*/ 18 w 65"/>
                  <a:gd name="T47" fmla="*/ 1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6">
                    <a:moveTo>
                      <a:pt x="54" y="52"/>
                    </a:moveTo>
                    <a:cubicBezTo>
                      <a:pt x="54" y="52"/>
                      <a:pt x="55" y="53"/>
                      <a:pt x="55" y="53"/>
                    </a:cubicBezTo>
                    <a:cubicBezTo>
                      <a:pt x="65" y="64"/>
                      <a:pt x="65" y="67"/>
                      <a:pt x="50" y="70"/>
                    </a:cubicBezTo>
                    <a:cubicBezTo>
                      <a:pt x="35" y="73"/>
                      <a:pt x="19" y="74"/>
                      <a:pt x="4" y="76"/>
                    </a:cubicBezTo>
                    <a:cubicBezTo>
                      <a:pt x="3" y="76"/>
                      <a:pt x="2" y="74"/>
                      <a:pt x="0" y="73"/>
                    </a:cubicBezTo>
                    <a:cubicBezTo>
                      <a:pt x="12" y="65"/>
                      <a:pt x="9" y="55"/>
                      <a:pt x="8" y="44"/>
                    </a:cubicBezTo>
                    <a:cubicBezTo>
                      <a:pt x="8" y="32"/>
                      <a:pt x="9" y="20"/>
                      <a:pt x="10" y="8"/>
                    </a:cubicBezTo>
                    <a:cubicBezTo>
                      <a:pt x="10" y="7"/>
                      <a:pt x="11" y="5"/>
                      <a:pt x="12" y="5"/>
                    </a:cubicBezTo>
                    <a:cubicBezTo>
                      <a:pt x="25" y="3"/>
                      <a:pt x="37" y="1"/>
                      <a:pt x="50" y="0"/>
                    </a:cubicBezTo>
                    <a:cubicBezTo>
                      <a:pt x="52" y="0"/>
                      <a:pt x="55" y="4"/>
                      <a:pt x="58" y="7"/>
                    </a:cubicBezTo>
                    <a:cubicBezTo>
                      <a:pt x="58" y="8"/>
                      <a:pt x="57" y="9"/>
                      <a:pt x="57" y="10"/>
                    </a:cubicBezTo>
                    <a:cubicBezTo>
                      <a:pt x="49" y="11"/>
                      <a:pt x="42" y="12"/>
                      <a:pt x="35" y="12"/>
                    </a:cubicBezTo>
                    <a:cubicBezTo>
                      <a:pt x="25" y="11"/>
                      <a:pt x="27" y="18"/>
                      <a:pt x="27" y="24"/>
                    </a:cubicBezTo>
                    <a:cubicBezTo>
                      <a:pt x="26" y="32"/>
                      <a:pt x="31" y="30"/>
                      <a:pt x="36" y="29"/>
                    </a:cubicBezTo>
                    <a:cubicBezTo>
                      <a:pt x="44" y="28"/>
                      <a:pt x="51" y="28"/>
                      <a:pt x="59" y="29"/>
                    </a:cubicBezTo>
                    <a:cubicBezTo>
                      <a:pt x="54" y="39"/>
                      <a:pt x="45" y="39"/>
                      <a:pt x="36" y="40"/>
                    </a:cubicBezTo>
                    <a:cubicBezTo>
                      <a:pt x="30" y="41"/>
                      <a:pt x="25" y="42"/>
                      <a:pt x="27" y="50"/>
                    </a:cubicBezTo>
                    <a:cubicBezTo>
                      <a:pt x="27" y="52"/>
                      <a:pt x="30" y="55"/>
                      <a:pt x="32" y="55"/>
                    </a:cubicBezTo>
                    <a:cubicBezTo>
                      <a:pt x="39" y="55"/>
                      <a:pt x="46" y="53"/>
                      <a:pt x="54" y="52"/>
                    </a:cubicBezTo>
                    <a:close/>
                    <a:moveTo>
                      <a:pt x="18" y="19"/>
                    </a:move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34"/>
                      <a:pt x="16" y="48"/>
                      <a:pt x="16" y="62"/>
                    </a:cubicBezTo>
                    <a:cubicBezTo>
                      <a:pt x="17" y="55"/>
                      <a:pt x="17" y="48"/>
                      <a:pt x="17" y="41"/>
                    </a:cubicBezTo>
                    <a:cubicBezTo>
                      <a:pt x="17" y="33"/>
                      <a:pt x="17" y="26"/>
                      <a:pt x="18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3" name="chenying0907 77"/>
              <p:cNvSpPr/>
              <p:nvPr/>
            </p:nvSpPr>
            <p:spPr bwMode="auto">
              <a:xfrm>
                <a:off x="4257676" y="4076701"/>
                <a:ext cx="146050" cy="174625"/>
              </a:xfrm>
              <a:custGeom>
                <a:avLst/>
                <a:gdLst>
                  <a:gd name="T0" fmla="*/ 44 w 68"/>
                  <a:gd name="T1" fmla="*/ 81 h 81"/>
                  <a:gd name="T2" fmla="*/ 11 w 68"/>
                  <a:gd name="T3" fmla="*/ 79 h 81"/>
                  <a:gd name="T4" fmla="*/ 2 w 68"/>
                  <a:gd name="T5" fmla="*/ 68 h 81"/>
                  <a:gd name="T6" fmla="*/ 9 w 68"/>
                  <a:gd name="T7" fmla="*/ 62 h 81"/>
                  <a:gd name="T8" fmla="*/ 30 w 68"/>
                  <a:gd name="T9" fmla="*/ 68 h 81"/>
                  <a:gd name="T10" fmla="*/ 43 w 68"/>
                  <a:gd name="T11" fmla="*/ 68 h 81"/>
                  <a:gd name="T12" fmla="*/ 39 w 68"/>
                  <a:gd name="T13" fmla="*/ 56 h 81"/>
                  <a:gd name="T14" fmla="*/ 13 w 68"/>
                  <a:gd name="T15" fmla="*/ 36 h 81"/>
                  <a:gd name="T16" fmla="*/ 14 w 68"/>
                  <a:gd name="T17" fmla="*/ 9 h 81"/>
                  <a:gd name="T18" fmla="*/ 44 w 68"/>
                  <a:gd name="T19" fmla="*/ 6 h 81"/>
                  <a:gd name="T20" fmla="*/ 49 w 68"/>
                  <a:gd name="T21" fmla="*/ 16 h 81"/>
                  <a:gd name="T22" fmla="*/ 40 w 68"/>
                  <a:gd name="T23" fmla="*/ 18 h 81"/>
                  <a:gd name="T24" fmla="*/ 27 w 68"/>
                  <a:gd name="T25" fmla="*/ 20 h 81"/>
                  <a:gd name="T26" fmla="*/ 32 w 68"/>
                  <a:gd name="T27" fmla="*/ 34 h 81"/>
                  <a:gd name="T28" fmla="*/ 53 w 68"/>
                  <a:gd name="T29" fmla="*/ 50 h 81"/>
                  <a:gd name="T30" fmla="*/ 68 w 68"/>
                  <a:gd name="T31" fmla="*/ 67 h 81"/>
                  <a:gd name="T32" fmla="*/ 46 w 68"/>
                  <a:gd name="T33" fmla="*/ 81 h 81"/>
                  <a:gd name="T34" fmla="*/ 44 w 68"/>
                  <a:gd name="T3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81">
                    <a:moveTo>
                      <a:pt x="44" y="81"/>
                    </a:moveTo>
                    <a:cubicBezTo>
                      <a:pt x="33" y="81"/>
                      <a:pt x="22" y="80"/>
                      <a:pt x="11" y="79"/>
                    </a:cubicBezTo>
                    <a:cubicBezTo>
                      <a:pt x="4" y="79"/>
                      <a:pt x="2" y="74"/>
                      <a:pt x="2" y="68"/>
                    </a:cubicBezTo>
                    <a:cubicBezTo>
                      <a:pt x="2" y="64"/>
                      <a:pt x="3" y="62"/>
                      <a:pt x="9" y="62"/>
                    </a:cubicBezTo>
                    <a:cubicBezTo>
                      <a:pt x="16" y="63"/>
                      <a:pt x="23" y="63"/>
                      <a:pt x="30" y="68"/>
                    </a:cubicBezTo>
                    <a:cubicBezTo>
                      <a:pt x="33" y="70"/>
                      <a:pt x="38" y="68"/>
                      <a:pt x="43" y="68"/>
                    </a:cubicBezTo>
                    <a:cubicBezTo>
                      <a:pt x="42" y="64"/>
                      <a:pt x="42" y="59"/>
                      <a:pt x="39" y="56"/>
                    </a:cubicBezTo>
                    <a:cubicBezTo>
                      <a:pt x="31" y="49"/>
                      <a:pt x="22" y="42"/>
                      <a:pt x="13" y="36"/>
                    </a:cubicBezTo>
                    <a:cubicBezTo>
                      <a:pt x="0" y="27"/>
                      <a:pt x="1" y="18"/>
                      <a:pt x="14" y="9"/>
                    </a:cubicBezTo>
                    <a:cubicBezTo>
                      <a:pt x="24" y="2"/>
                      <a:pt x="33" y="0"/>
                      <a:pt x="44" y="6"/>
                    </a:cubicBezTo>
                    <a:cubicBezTo>
                      <a:pt x="47" y="8"/>
                      <a:pt x="48" y="13"/>
                      <a:pt x="49" y="16"/>
                    </a:cubicBezTo>
                    <a:cubicBezTo>
                      <a:pt x="46" y="17"/>
                      <a:pt x="43" y="18"/>
                      <a:pt x="40" y="18"/>
                    </a:cubicBezTo>
                    <a:cubicBezTo>
                      <a:pt x="36" y="19"/>
                      <a:pt x="31" y="19"/>
                      <a:pt x="27" y="20"/>
                    </a:cubicBezTo>
                    <a:cubicBezTo>
                      <a:pt x="28" y="25"/>
                      <a:pt x="29" y="31"/>
                      <a:pt x="32" y="34"/>
                    </a:cubicBezTo>
                    <a:cubicBezTo>
                      <a:pt x="38" y="40"/>
                      <a:pt x="46" y="45"/>
                      <a:pt x="53" y="50"/>
                    </a:cubicBezTo>
                    <a:cubicBezTo>
                      <a:pt x="60" y="54"/>
                      <a:pt x="67" y="59"/>
                      <a:pt x="68" y="67"/>
                    </a:cubicBezTo>
                    <a:cubicBezTo>
                      <a:pt x="68" y="73"/>
                      <a:pt x="55" y="80"/>
                      <a:pt x="46" y="81"/>
                    </a:cubicBezTo>
                    <a:cubicBezTo>
                      <a:pt x="45" y="81"/>
                      <a:pt x="45" y="81"/>
                      <a:pt x="44" y="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4" name="chenying0907 78"/>
              <p:cNvSpPr/>
              <p:nvPr/>
            </p:nvSpPr>
            <p:spPr bwMode="auto">
              <a:xfrm>
                <a:off x="4108451" y="4076701"/>
                <a:ext cx="144463" cy="174625"/>
              </a:xfrm>
              <a:custGeom>
                <a:avLst/>
                <a:gdLst>
                  <a:gd name="T0" fmla="*/ 44 w 67"/>
                  <a:gd name="T1" fmla="*/ 67 h 81"/>
                  <a:gd name="T2" fmla="*/ 14 w 67"/>
                  <a:gd name="T3" fmla="*/ 36 h 81"/>
                  <a:gd name="T4" fmla="*/ 14 w 67"/>
                  <a:gd name="T5" fmla="*/ 9 h 81"/>
                  <a:gd name="T6" fmla="*/ 44 w 67"/>
                  <a:gd name="T7" fmla="*/ 6 h 81"/>
                  <a:gd name="T8" fmla="*/ 50 w 67"/>
                  <a:gd name="T9" fmla="*/ 16 h 81"/>
                  <a:gd name="T10" fmla="*/ 40 w 67"/>
                  <a:gd name="T11" fmla="*/ 18 h 81"/>
                  <a:gd name="T12" fmla="*/ 26 w 67"/>
                  <a:gd name="T13" fmla="*/ 20 h 81"/>
                  <a:gd name="T14" fmla="*/ 33 w 67"/>
                  <a:gd name="T15" fmla="*/ 35 h 81"/>
                  <a:gd name="T16" fmla="*/ 55 w 67"/>
                  <a:gd name="T17" fmla="*/ 51 h 81"/>
                  <a:gd name="T18" fmla="*/ 66 w 67"/>
                  <a:gd name="T19" fmla="*/ 67 h 81"/>
                  <a:gd name="T20" fmla="*/ 53 w 67"/>
                  <a:gd name="T21" fmla="*/ 79 h 81"/>
                  <a:gd name="T22" fmla="*/ 10 w 67"/>
                  <a:gd name="T23" fmla="*/ 79 h 81"/>
                  <a:gd name="T24" fmla="*/ 1 w 67"/>
                  <a:gd name="T25" fmla="*/ 67 h 81"/>
                  <a:gd name="T26" fmla="*/ 4 w 67"/>
                  <a:gd name="T27" fmla="*/ 62 h 81"/>
                  <a:gd name="T28" fmla="*/ 25 w 67"/>
                  <a:gd name="T29" fmla="*/ 66 h 81"/>
                  <a:gd name="T30" fmla="*/ 44 w 67"/>
                  <a:gd name="T31" fmla="*/ 6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81">
                    <a:moveTo>
                      <a:pt x="44" y="67"/>
                    </a:moveTo>
                    <a:cubicBezTo>
                      <a:pt x="40" y="50"/>
                      <a:pt x="26" y="44"/>
                      <a:pt x="14" y="36"/>
                    </a:cubicBezTo>
                    <a:cubicBezTo>
                      <a:pt x="1" y="28"/>
                      <a:pt x="1" y="18"/>
                      <a:pt x="14" y="9"/>
                    </a:cubicBezTo>
                    <a:cubicBezTo>
                      <a:pt x="24" y="2"/>
                      <a:pt x="33" y="0"/>
                      <a:pt x="44" y="6"/>
                    </a:cubicBezTo>
                    <a:cubicBezTo>
                      <a:pt x="47" y="8"/>
                      <a:pt x="48" y="13"/>
                      <a:pt x="50" y="16"/>
                    </a:cubicBezTo>
                    <a:cubicBezTo>
                      <a:pt x="47" y="17"/>
                      <a:pt x="44" y="18"/>
                      <a:pt x="40" y="18"/>
                    </a:cubicBezTo>
                    <a:cubicBezTo>
                      <a:pt x="36" y="19"/>
                      <a:pt x="31" y="19"/>
                      <a:pt x="26" y="20"/>
                    </a:cubicBezTo>
                    <a:cubicBezTo>
                      <a:pt x="28" y="25"/>
                      <a:pt x="29" y="31"/>
                      <a:pt x="33" y="35"/>
                    </a:cubicBezTo>
                    <a:cubicBezTo>
                      <a:pt x="39" y="41"/>
                      <a:pt x="48" y="45"/>
                      <a:pt x="55" y="51"/>
                    </a:cubicBezTo>
                    <a:cubicBezTo>
                      <a:pt x="60" y="56"/>
                      <a:pt x="67" y="62"/>
                      <a:pt x="66" y="67"/>
                    </a:cubicBezTo>
                    <a:cubicBezTo>
                      <a:pt x="66" y="71"/>
                      <a:pt x="58" y="78"/>
                      <a:pt x="53" y="79"/>
                    </a:cubicBezTo>
                    <a:cubicBezTo>
                      <a:pt x="39" y="81"/>
                      <a:pt x="24" y="80"/>
                      <a:pt x="10" y="79"/>
                    </a:cubicBezTo>
                    <a:cubicBezTo>
                      <a:pt x="3" y="79"/>
                      <a:pt x="0" y="73"/>
                      <a:pt x="1" y="67"/>
                    </a:cubicBezTo>
                    <a:cubicBezTo>
                      <a:pt x="1" y="65"/>
                      <a:pt x="3" y="62"/>
                      <a:pt x="4" y="62"/>
                    </a:cubicBezTo>
                    <a:cubicBezTo>
                      <a:pt x="11" y="63"/>
                      <a:pt x="19" y="63"/>
                      <a:pt x="25" y="66"/>
                    </a:cubicBezTo>
                    <a:cubicBezTo>
                      <a:pt x="32" y="69"/>
                      <a:pt x="37" y="71"/>
                      <a:pt x="44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5" name="chenying0907 79"/>
              <p:cNvSpPr/>
              <p:nvPr/>
            </p:nvSpPr>
            <p:spPr bwMode="auto">
              <a:xfrm>
                <a:off x="3370263" y="4076701"/>
                <a:ext cx="144463" cy="174625"/>
              </a:xfrm>
              <a:custGeom>
                <a:avLst/>
                <a:gdLst>
                  <a:gd name="T0" fmla="*/ 43 w 67"/>
                  <a:gd name="T1" fmla="*/ 81 h 81"/>
                  <a:gd name="T2" fmla="*/ 11 w 67"/>
                  <a:gd name="T3" fmla="*/ 79 h 81"/>
                  <a:gd name="T4" fmla="*/ 1 w 67"/>
                  <a:gd name="T5" fmla="*/ 68 h 81"/>
                  <a:gd name="T6" fmla="*/ 8 w 67"/>
                  <a:gd name="T7" fmla="*/ 62 h 81"/>
                  <a:gd name="T8" fmla="*/ 29 w 67"/>
                  <a:gd name="T9" fmla="*/ 68 h 81"/>
                  <a:gd name="T10" fmla="*/ 42 w 67"/>
                  <a:gd name="T11" fmla="*/ 68 h 81"/>
                  <a:gd name="T12" fmla="*/ 39 w 67"/>
                  <a:gd name="T13" fmla="*/ 56 h 81"/>
                  <a:gd name="T14" fmla="*/ 13 w 67"/>
                  <a:gd name="T15" fmla="*/ 36 h 81"/>
                  <a:gd name="T16" fmla="*/ 13 w 67"/>
                  <a:gd name="T17" fmla="*/ 9 h 81"/>
                  <a:gd name="T18" fmla="*/ 43 w 67"/>
                  <a:gd name="T19" fmla="*/ 6 h 81"/>
                  <a:gd name="T20" fmla="*/ 49 w 67"/>
                  <a:gd name="T21" fmla="*/ 17 h 81"/>
                  <a:gd name="T22" fmla="*/ 39 w 67"/>
                  <a:gd name="T23" fmla="*/ 18 h 81"/>
                  <a:gd name="T24" fmla="*/ 26 w 67"/>
                  <a:gd name="T25" fmla="*/ 20 h 81"/>
                  <a:gd name="T26" fmla="*/ 31 w 67"/>
                  <a:gd name="T27" fmla="*/ 34 h 81"/>
                  <a:gd name="T28" fmla="*/ 51 w 67"/>
                  <a:gd name="T29" fmla="*/ 49 h 81"/>
                  <a:gd name="T30" fmla="*/ 67 w 67"/>
                  <a:gd name="T31" fmla="*/ 68 h 81"/>
                  <a:gd name="T32" fmla="*/ 43 w 67"/>
                  <a:gd name="T3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81">
                    <a:moveTo>
                      <a:pt x="43" y="81"/>
                    </a:moveTo>
                    <a:cubicBezTo>
                      <a:pt x="32" y="81"/>
                      <a:pt x="21" y="80"/>
                      <a:pt x="11" y="79"/>
                    </a:cubicBezTo>
                    <a:cubicBezTo>
                      <a:pt x="4" y="79"/>
                      <a:pt x="1" y="74"/>
                      <a:pt x="1" y="68"/>
                    </a:cubicBezTo>
                    <a:cubicBezTo>
                      <a:pt x="1" y="64"/>
                      <a:pt x="3" y="62"/>
                      <a:pt x="8" y="62"/>
                    </a:cubicBezTo>
                    <a:cubicBezTo>
                      <a:pt x="16" y="63"/>
                      <a:pt x="23" y="63"/>
                      <a:pt x="29" y="68"/>
                    </a:cubicBezTo>
                    <a:cubicBezTo>
                      <a:pt x="32" y="70"/>
                      <a:pt x="38" y="68"/>
                      <a:pt x="42" y="68"/>
                    </a:cubicBezTo>
                    <a:cubicBezTo>
                      <a:pt x="41" y="64"/>
                      <a:pt x="41" y="58"/>
                      <a:pt x="39" y="56"/>
                    </a:cubicBezTo>
                    <a:cubicBezTo>
                      <a:pt x="31" y="49"/>
                      <a:pt x="22" y="42"/>
                      <a:pt x="13" y="36"/>
                    </a:cubicBezTo>
                    <a:cubicBezTo>
                      <a:pt x="0" y="27"/>
                      <a:pt x="0" y="18"/>
                      <a:pt x="13" y="9"/>
                    </a:cubicBezTo>
                    <a:cubicBezTo>
                      <a:pt x="23" y="2"/>
                      <a:pt x="33" y="0"/>
                      <a:pt x="43" y="6"/>
                    </a:cubicBezTo>
                    <a:cubicBezTo>
                      <a:pt x="46" y="8"/>
                      <a:pt x="47" y="13"/>
                      <a:pt x="49" y="17"/>
                    </a:cubicBezTo>
                    <a:cubicBezTo>
                      <a:pt x="46" y="17"/>
                      <a:pt x="43" y="18"/>
                      <a:pt x="39" y="18"/>
                    </a:cubicBezTo>
                    <a:cubicBezTo>
                      <a:pt x="35" y="19"/>
                      <a:pt x="30" y="19"/>
                      <a:pt x="26" y="20"/>
                    </a:cubicBezTo>
                    <a:cubicBezTo>
                      <a:pt x="27" y="25"/>
                      <a:pt x="28" y="30"/>
                      <a:pt x="31" y="34"/>
                    </a:cubicBezTo>
                    <a:cubicBezTo>
                      <a:pt x="37" y="40"/>
                      <a:pt x="44" y="45"/>
                      <a:pt x="51" y="49"/>
                    </a:cubicBezTo>
                    <a:cubicBezTo>
                      <a:pt x="59" y="54"/>
                      <a:pt x="67" y="58"/>
                      <a:pt x="67" y="68"/>
                    </a:cubicBezTo>
                    <a:cubicBezTo>
                      <a:pt x="66" y="75"/>
                      <a:pt x="53" y="81"/>
                      <a:pt x="43" y="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6" name="chenying0907 97"/>
              <p:cNvSpPr/>
              <p:nvPr/>
            </p:nvSpPr>
            <p:spPr bwMode="auto">
              <a:xfrm>
                <a:off x="3813176" y="4106863"/>
                <a:ext cx="149225" cy="153988"/>
              </a:xfrm>
              <a:custGeom>
                <a:avLst/>
                <a:gdLst>
                  <a:gd name="T0" fmla="*/ 59 w 69"/>
                  <a:gd name="T1" fmla="*/ 3 h 72"/>
                  <a:gd name="T2" fmla="*/ 43 w 69"/>
                  <a:gd name="T3" fmla="*/ 16 h 72"/>
                  <a:gd name="T4" fmla="*/ 20 w 69"/>
                  <a:gd name="T5" fmla="*/ 28 h 72"/>
                  <a:gd name="T6" fmla="*/ 21 w 69"/>
                  <a:gd name="T7" fmla="*/ 50 h 72"/>
                  <a:gd name="T8" fmla="*/ 35 w 69"/>
                  <a:gd name="T9" fmla="*/ 50 h 72"/>
                  <a:gd name="T10" fmla="*/ 52 w 69"/>
                  <a:gd name="T11" fmla="*/ 49 h 72"/>
                  <a:gd name="T12" fmla="*/ 47 w 69"/>
                  <a:gd name="T13" fmla="*/ 52 h 72"/>
                  <a:gd name="T14" fmla="*/ 48 w 69"/>
                  <a:gd name="T15" fmla="*/ 54 h 72"/>
                  <a:gd name="T16" fmla="*/ 69 w 69"/>
                  <a:gd name="T17" fmla="*/ 49 h 72"/>
                  <a:gd name="T18" fmla="*/ 10 w 69"/>
                  <a:gd name="T19" fmla="*/ 59 h 72"/>
                  <a:gd name="T20" fmla="*/ 4 w 69"/>
                  <a:gd name="T21" fmla="*/ 53 h 72"/>
                  <a:gd name="T22" fmla="*/ 15 w 69"/>
                  <a:gd name="T23" fmla="*/ 13 h 72"/>
                  <a:gd name="T24" fmla="*/ 48 w 69"/>
                  <a:gd name="T25" fmla="*/ 0 h 72"/>
                  <a:gd name="T26" fmla="*/ 59 w 69"/>
                  <a:gd name="T27" fmla="*/ 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72">
                    <a:moveTo>
                      <a:pt x="59" y="3"/>
                    </a:moveTo>
                    <a:cubicBezTo>
                      <a:pt x="55" y="10"/>
                      <a:pt x="52" y="15"/>
                      <a:pt x="43" y="16"/>
                    </a:cubicBezTo>
                    <a:cubicBezTo>
                      <a:pt x="35" y="17"/>
                      <a:pt x="27" y="23"/>
                      <a:pt x="20" y="28"/>
                    </a:cubicBezTo>
                    <a:cubicBezTo>
                      <a:pt x="15" y="32"/>
                      <a:pt x="16" y="43"/>
                      <a:pt x="21" y="50"/>
                    </a:cubicBezTo>
                    <a:cubicBezTo>
                      <a:pt x="25" y="56"/>
                      <a:pt x="30" y="52"/>
                      <a:pt x="35" y="50"/>
                    </a:cubicBezTo>
                    <a:cubicBezTo>
                      <a:pt x="47" y="45"/>
                      <a:pt x="47" y="45"/>
                      <a:pt x="52" y="49"/>
                    </a:cubicBezTo>
                    <a:cubicBezTo>
                      <a:pt x="50" y="50"/>
                      <a:pt x="49" y="51"/>
                      <a:pt x="47" y="52"/>
                    </a:cubicBezTo>
                    <a:cubicBezTo>
                      <a:pt x="47" y="53"/>
                      <a:pt x="47" y="54"/>
                      <a:pt x="48" y="54"/>
                    </a:cubicBezTo>
                    <a:cubicBezTo>
                      <a:pt x="54" y="53"/>
                      <a:pt x="60" y="51"/>
                      <a:pt x="69" y="49"/>
                    </a:cubicBezTo>
                    <a:cubicBezTo>
                      <a:pt x="53" y="69"/>
                      <a:pt x="28" y="72"/>
                      <a:pt x="10" y="59"/>
                    </a:cubicBezTo>
                    <a:cubicBezTo>
                      <a:pt x="7" y="58"/>
                      <a:pt x="6" y="55"/>
                      <a:pt x="4" y="53"/>
                    </a:cubicBezTo>
                    <a:cubicBezTo>
                      <a:pt x="0" y="43"/>
                      <a:pt x="5" y="19"/>
                      <a:pt x="15" y="13"/>
                    </a:cubicBezTo>
                    <a:cubicBezTo>
                      <a:pt x="26" y="8"/>
                      <a:pt x="37" y="4"/>
                      <a:pt x="48" y="0"/>
                    </a:cubicBezTo>
                    <a:cubicBezTo>
                      <a:pt x="51" y="0"/>
                      <a:pt x="55" y="2"/>
                      <a:pt x="59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7" name="chenying0907 98"/>
              <p:cNvSpPr/>
              <p:nvPr/>
            </p:nvSpPr>
            <p:spPr bwMode="auto">
              <a:xfrm>
                <a:off x="3662363" y="4105276"/>
                <a:ext cx="150813" cy="155575"/>
              </a:xfrm>
              <a:custGeom>
                <a:avLst/>
                <a:gdLst>
                  <a:gd name="T0" fmla="*/ 59 w 70"/>
                  <a:gd name="T1" fmla="*/ 4 h 73"/>
                  <a:gd name="T2" fmla="*/ 44 w 70"/>
                  <a:gd name="T3" fmla="*/ 17 h 73"/>
                  <a:gd name="T4" fmla="*/ 21 w 70"/>
                  <a:gd name="T5" fmla="*/ 29 h 73"/>
                  <a:gd name="T6" fmla="*/ 20 w 70"/>
                  <a:gd name="T7" fmla="*/ 49 h 73"/>
                  <a:gd name="T8" fmla="*/ 35 w 70"/>
                  <a:gd name="T9" fmla="*/ 51 h 73"/>
                  <a:gd name="T10" fmla="*/ 43 w 70"/>
                  <a:gd name="T11" fmla="*/ 48 h 73"/>
                  <a:gd name="T12" fmla="*/ 51 w 70"/>
                  <a:gd name="T13" fmla="*/ 48 h 73"/>
                  <a:gd name="T14" fmla="*/ 46 w 70"/>
                  <a:gd name="T15" fmla="*/ 56 h 73"/>
                  <a:gd name="T16" fmla="*/ 70 w 70"/>
                  <a:gd name="T17" fmla="*/ 50 h 73"/>
                  <a:gd name="T18" fmla="*/ 10 w 70"/>
                  <a:gd name="T19" fmla="*/ 60 h 73"/>
                  <a:gd name="T20" fmla="*/ 7 w 70"/>
                  <a:gd name="T21" fmla="*/ 56 h 73"/>
                  <a:gd name="T22" fmla="*/ 16 w 70"/>
                  <a:gd name="T23" fmla="*/ 15 h 73"/>
                  <a:gd name="T24" fmla="*/ 49 w 70"/>
                  <a:gd name="T25" fmla="*/ 1 h 73"/>
                  <a:gd name="T26" fmla="*/ 59 w 70"/>
                  <a:gd name="T27" fmla="*/ 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3">
                    <a:moveTo>
                      <a:pt x="59" y="4"/>
                    </a:moveTo>
                    <a:cubicBezTo>
                      <a:pt x="56" y="12"/>
                      <a:pt x="53" y="16"/>
                      <a:pt x="44" y="17"/>
                    </a:cubicBezTo>
                    <a:cubicBezTo>
                      <a:pt x="36" y="18"/>
                      <a:pt x="27" y="24"/>
                      <a:pt x="21" y="29"/>
                    </a:cubicBezTo>
                    <a:cubicBezTo>
                      <a:pt x="15" y="34"/>
                      <a:pt x="17" y="42"/>
                      <a:pt x="20" y="49"/>
                    </a:cubicBezTo>
                    <a:cubicBezTo>
                      <a:pt x="24" y="56"/>
                      <a:pt x="29" y="54"/>
                      <a:pt x="35" y="51"/>
                    </a:cubicBezTo>
                    <a:cubicBezTo>
                      <a:pt x="37" y="50"/>
                      <a:pt x="40" y="49"/>
                      <a:pt x="43" y="48"/>
                    </a:cubicBezTo>
                    <a:cubicBezTo>
                      <a:pt x="46" y="48"/>
                      <a:pt x="49" y="48"/>
                      <a:pt x="51" y="48"/>
                    </a:cubicBezTo>
                    <a:cubicBezTo>
                      <a:pt x="50" y="50"/>
                      <a:pt x="49" y="52"/>
                      <a:pt x="46" y="56"/>
                    </a:cubicBezTo>
                    <a:cubicBezTo>
                      <a:pt x="54" y="54"/>
                      <a:pt x="61" y="52"/>
                      <a:pt x="70" y="50"/>
                    </a:cubicBezTo>
                    <a:cubicBezTo>
                      <a:pt x="55" y="69"/>
                      <a:pt x="28" y="73"/>
                      <a:pt x="10" y="60"/>
                    </a:cubicBezTo>
                    <a:cubicBezTo>
                      <a:pt x="8" y="59"/>
                      <a:pt x="7" y="58"/>
                      <a:pt x="7" y="56"/>
                    </a:cubicBezTo>
                    <a:cubicBezTo>
                      <a:pt x="0" y="45"/>
                      <a:pt x="5" y="21"/>
                      <a:pt x="16" y="15"/>
                    </a:cubicBezTo>
                    <a:cubicBezTo>
                      <a:pt x="26" y="9"/>
                      <a:pt x="38" y="5"/>
                      <a:pt x="49" y="1"/>
                    </a:cubicBezTo>
                    <a:cubicBezTo>
                      <a:pt x="52" y="0"/>
                      <a:pt x="55" y="3"/>
                      <a:pt x="5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5" name="PA_组合 62"/>
            <p:cNvGrpSpPr/>
            <p:nvPr>
              <p:custDataLst>
                <p:tags r:id="rId13"/>
              </p:custDataLst>
            </p:nvPr>
          </p:nvGrpSpPr>
          <p:grpSpPr>
            <a:xfrm>
              <a:off x="16277409" y="10543411"/>
              <a:ext cx="1886227" cy="264597"/>
              <a:chOff x="5432426" y="5018088"/>
              <a:chExt cx="1143000" cy="160338"/>
            </a:xfrm>
            <a:grpFill/>
          </p:grpSpPr>
          <p:sp>
            <p:nvSpPr>
              <p:cNvPr id="93" name="chenying0907 87"/>
              <p:cNvSpPr>
                <a:spLocks noEditPoints="1"/>
              </p:cNvSpPr>
              <p:nvPr/>
            </p:nvSpPr>
            <p:spPr bwMode="auto">
              <a:xfrm>
                <a:off x="5849938" y="5037138"/>
                <a:ext cx="166688" cy="138113"/>
              </a:xfrm>
              <a:custGeom>
                <a:avLst/>
                <a:gdLst>
                  <a:gd name="T0" fmla="*/ 15 w 77"/>
                  <a:gd name="T1" fmla="*/ 62 h 64"/>
                  <a:gd name="T2" fmla="*/ 18 w 77"/>
                  <a:gd name="T3" fmla="*/ 52 h 64"/>
                  <a:gd name="T4" fmla="*/ 4 w 77"/>
                  <a:gd name="T5" fmla="*/ 64 h 64"/>
                  <a:gd name="T6" fmla="*/ 0 w 77"/>
                  <a:gd name="T7" fmla="*/ 61 h 64"/>
                  <a:gd name="T8" fmla="*/ 8 w 77"/>
                  <a:gd name="T9" fmla="*/ 48 h 64"/>
                  <a:gd name="T10" fmla="*/ 37 w 77"/>
                  <a:gd name="T11" fmla="*/ 11 h 64"/>
                  <a:gd name="T12" fmla="*/ 47 w 77"/>
                  <a:gd name="T13" fmla="*/ 1 h 64"/>
                  <a:gd name="T14" fmla="*/ 56 w 77"/>
                  <a:gd name="T15" fmla="*/ 5 h 64"/>
                  <a:gd name="T16" fmla="*/ 73 w 77"/>
                  <a:gd name="T17" fmla="*/ 48 h 64"/>
                  <a:gd name="T18" fmla="*/ 77 w 77"/>
                  <a:gd name="T19" fmla="*/ 63 h 64"/>
                  <a:gd name="T20" fmla="*/ 64 w 77"/>
                  <a:gd name="T21" fmla="*/ 53 h 64"/>
                  <a:gd name="T22" fmla="*/ 63 w 77"/>
                  <a:gd name="T23" fmla="*/ 60 h 64"/>
                  <a:gd name="T24" fmla="*/ 40 w 77"/>
                  <a:gd name="T25" fmla="*/ 50 h 64"/>
                  <a:gd name="T26" fmla="*/ 15 w 77"/>
                  <a:gd name="T27" fmla="*/ 62 h 64"/>
                  <a:gd name="T28" fmla="*/ 47 w 77"/>
                  <a:gd name="T29" fmla="*/ 18 h 64"/>
                  <a:gd name="T30" fmla="*/ 33 w 77"/>
                  <a:gd name="T31" fmla="*/ 38 h 64"/>
                  <a:gd name="T32" fmla="*/ 52 w 77"/>
                  <a:gd name="T33" fmla="*/ 39 h 64"/>
                  <a:gd name="T34" fmla="*/ 47 w 77"/>
                  <a:gd name="T35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64">
                    <a:moveTo>
                      <a:pt x="15" y="62"/>
                    </a:moveTo>
                    <a:cubicBezTo>
                      <a:pt x="16" y="58"/>
                      <a:pt x="17" y="55"/>
                      <a:pt x="18" y="52"/>
                    </a:cubicBezTo>
                    <a:cubicBezTo>
                      <a:pt x="13" y="56"/>
                      <a:pt x="9" y="60"/>
                      <a:pt x="4" y="64"/>
                    </a:cubicBezTo>
                    <a:cubicBezTo>
                      <a:pt x="3" y="63"/>
                      <a:pt x="2" y="62"/>
                      <a:pt x="0" y="61"/>
                    </a:cubicBezTo>
                    <a:cubicBezTo>
                      <a:pt x="3" y="57"/>
                      <a:pt x="5" y="52"/>
                      <a:pt x="8" y="48"/>
                    </a:cubicBezTo>
                    <a:cubicBezTo>
                      <a:pt x="17" y="35"/>
                      <a:pt x="27" y="23"/>
                      <a:pt x="37" y="11"/>
                    </a:cubicBezTo>
                    <a:cubicBezTo>
                      <a:pt x="40" y="7"/>
                      <a:pt x="43" y="3"/>
                      <a:pt x="47" y="1"/>
                    </a:cubicBezTo>
                    <a:cubicBezTo>
                      <a:pt x="49" y="0"/>
                      <a:pt x="55" y="3"/>
                      <a:pt x="56" y="5"/>
                    </a:cubicBezTo>
                    <a:cubicBezTo>
                      <a:pt x="63" y="19"/>
                      <a:pt x="68" y="34"/>
                      <a:pt x="73" y="48"/>
                    </a:cubicBezTo>
                    <a:cubicBezTo>
                      <a:pt x="75" y="52"/>
                      <a:pt x="76" y="56"/>
                      <a:pt x="77" y="63"/>
                    </a:cubicBezTo>
                    <a:cubicBezTo>
                      <a:pt x="71" y="59"/>
                      <a:pt x="68" y="56"/>
                      <a:pt x="64" y="53"/>
                    </a:cubicBezTo>
                    <a:cubicBezTo>
                      <a:pt x="63" y="56"/>
                      <a:pt x="63" y="58"/>
                      <a:pt x="63" y="60"/>
                    </a:cubicBezTo>
                    <a:cubicBezTo>
                      <a:pt x="57" y="52"/>
                      <a:pt x="53" y="44"/>
                      <a:pt x="40" y="50"/>
                    </a:cubicBezTo>
                    <a:cubicBezTo>
                      <a:pt x="32" y="54"/>
                      <a:pt x="21" y="51"/>
                      <a:pt x="15" y="62"/>
                    </a:cubicBezTo>
                    <a:close/>
                    <a:moveTo>
                      <a:pt x="47" y="18"/>
                    </a:moveTo>
                    <a:cubicBezTo>
                      <a:pt x="42" y="25"/>
                      <a:pt x="38" y="30"/>
                      <a:pt x="33" y="38"/>
                    </a:cubicBezTo>
                    <a:cubicBezTo>
                      <a:pt x="40" y="38"/>
                      <a:pt x="45" y="39"/>
                      <a:pt x="52" y="39"/>
                    </a:cubicBezTo>
                    <a:cubicBezTo>
                      <a:pt x="50" y="32"/>
                      <a:pt x="49" y="26"/>
                      <a:pt x="4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4" name="chenying0907 88"/>
              <p:cNvSpPr>
                <a:spLocks noEditPoints="1"/>
              </p:cNvSpPr>
              <p:nvPr/>
            </p:nvSpPr>
            <p:spPr bwMode="auto">
              <a:xfrm>
                <a:off x="5710238" y="5021263"/>
                <a:ext cx="131763" cy="138113"/>
              </a:xfrm>
              <a:custGeom>
                <a:avLst/>
                <a:gdLst>
                  <a:gd name="T0" fmla="*/ 14 w 61"/>
                  <a:gd name="T1" fmla="*/ 56 h 64"/>
                  <a:gd name="T2" fmla="*/ 12 w 61"/>
                  <a:gd name="T3" fmla="*/ 61 h 64"/>
                  <a:gd name="T4" fmla="*/ 9 w 61"/>
                  <a:gd name="T5" fmla="*/ 61 h 64"/>
                  <a:gd name="T6" fmla="*/ 7 w 61"/>
                  <a:gd name="T7" fmla="*/ 17 h 64"/>
                  <a:gd name="T8" fmla="*/ 0 w 61"/>
                  <a:gd name="T9" fmla="*/ 17 h 64"/>
                  <a:gd name="T10" fmla="*/ 1 w 61"/>
                  <a:gd name="T11" fmla="*/ 10 h 64"/>
                  <a:gd name="T12" fmla="*/ 51 w 61"/>
                  <a:gd name="T13" fmla="*/ 14 h 64"/>
                  <a:gd name="T14" fmla="*/ 50 w 61"/>
                  <a:gd name="T15" fmla="*/ 34 h 64"/>
                  <a:gd name="T16" fmla="*/ 50 w 61"/>
                  <a:gd name="T17" fmla="*/ 42 h 64"/>
                  <a:gd name="T18" fmla="*/ 59 w 61"/>
                  <a:gd name="T19" fmla="*/ 53 h 64"/>
                  <a:gd name="T20" fmla="*/ 61 w 61"/>
                  <a:gd name="T21" fmla="*/ 62 h 64"/>
                  <a:gd name="T22" fmla="*/ 50 w 61"/>
                  <a:gd name="T23" fmla="*/ 62 h 64"/>
                  <a:gd name="T24" fmla="*/ 35 w 61"/>
                  <a:gd name="T25" fmla="*/ 49 h 64"/>
                  <a:gd name="T26" fmla="*/ 28 w 61"/>
                  <a:gd name="T27" fmla="*/ 42 h 64"/>
                  <a:gd name="T28" fmla="*/ 25 w 61"/>
                  <a:gd name="T29" fmla="*/ 55 h 64"/>
                  <a:gd name="T30" fmla="*/ 20 w 61"/>
                  <a:gd name="T31" fmla="*/ 64 h 64"/>
                  <a:gd name="T32" fmla="*/ 14 w 61"/>
                  <a:gd name="T33" fmla="*/ 56 h 64"/>
                  <a:gd name="T34" fmla="*/ 15 w 61"/>
                  <a:gd name="T35" fmla="*/ 31 h 64"/>
                  <a:gd name="T36" fmla="*/ 17 w 61"/>
                  <a:gd name="T37" fmla="*/ 31 h 64"/>
                  <a:gd name="T38" fmla="*/ 19 w 61"/>
                  <a:gd name="T39" fmla="*/ 19 h 64"/>
                  <a:gd name="T40" fmla="*/ 23 w 61"/>
                  <a:gd name="T41" fmla="*/ 13 h 64"/>
                  <a:gd name="T42" fmla="*/ 27 w 61"/>
                  <a:gd name="T43" fmla="*/ 19 h 64"/>
                  <a:gd name="T44" fmla="*/ 28 w 61"/>
                  <a:gd name="T45" fmla="*/ 29 h 64"/>
                  <a:gd name="T46" fmla="*/ 32 w 61"/>
                  <a:gd name="T47" fmla="*/ 31 h 64"/>
                  <a:gd name="T48" fmla="*/ 45 w 61"/>
                  <a:gd name="T49" fmla="*/ 17 h 64"/>
                  <a:gd name="T50" fmla="*/ 18 w 61"/>
                  <a:gd name="T51" fmla="*/ 13 h 64"/>
                  <a:gd name="T52" fmla="*/ 15 w 61"/>
                  <a:gd name="T53" fmla="*/ 3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64">
                    <a:moveTo>
                      <a:pt x="14" y="56"/>
                    </a:moveTo>
                    <a:cubicBezTo>
                      <a:pt x="14" y="58"/>
                      <a:pt x="13" y="59"/>
                      <a:pt x="12" y="61"/>
                    </a:cubicBezTo>
                    <a:cubicBezTo>
                      <a:pt x="11" y="61"/>
                      <a:pt x="10" y="61"/>
                      <a:pt x="9" y="61"/>
                    </a:cubicBezTo>
                    <a:cubicBezTo>
                      <a:pt x="4" y="47"/>
                      <a:pt x="11" y="31"/>
                      <a:pt x="7" y="17"/>
                    </a:cubicBezTo>
                    <a:cubicBezTo>
                      <a:pt x="5" y="17"/>
                      <a:pt x="2" y="17"/>
                      <a:pt x="0" y="17"/>
                    </a:cubicBezTo>
                    <a:cubicBezTo>
                      <a:pt x="0" y="15"/>
                      <a:pt x="0" y="12"/>
                      <a:pt x="1" y="10"/>
                    </a:cubicBezTo>
                    <a:cubicBezTo>
                      <a:pt x="11" y="0"/>
                      <a:pt x="42" y="2"/>
                      <a:pt x="51" y="14"/>
                    </a:cubicBezTo>
                    <a:cubicBezTo>
                      <a:pt x="55" y="20"/>
                      <a:pt x="57" y="27"/>
                      <a:pt x="50" y="34"/>
                    </a:cubicBezTo>
                    <a:cubicBezTo>
                      <a:pt x="48" y="35"/>
                      <a:pt x="49" y="40"/>
                      <a:pt x="50" y="42"/>
                    </a:cubicBezTo>
                    <a:cubicBezTo>
                      <a:pt x="53" y="46"/>
                      <a:pt x="57" y="49"/>
                      <a:pt x="59" y="53"/>
                    </a:cubicBezTo>
                    <a:cubicBezTo>
                      <a:pt x="61" y="55"/>
                      <a:pt x="61" y="59"/>
                      <a:pt x="61" y="62"/>
                    </a:cubicBezTo>
                    <a:cubicBezTo>
                      <a:pt x="57" y="62"/>
                      <a:pt x="52" y="64"/>
                      <a:pt x="50" y="62"/>
                    </a:cubicBezTo>
                    <a:cubicBezTo>
                      <a:pt x="44" y="59"/>
                      <a:pt x="40" y="53"/>
                      <a:pt x="35" y="49"/>
                    </a:cubicBezTo>
                    <a:cubicBezTo>
                      <a:pt x="33" y="47"/>
                      <a:pt x="31" y="45"/>
                      <a:pt x="28" y="42"/>
                    </a:cubicBezTo>
                    <a:cubicBezTo>
                      <a:pt x="27" y="47"/>
                      <a:pt x="27" y="52"/>
                      <a:pt x="25" y="55"/>
                    </a:cubicBezTo>
                    <a:cubicBezTo>
                      <a:pt x="24" y="58"/>
                      <a:pt x="22" y="61"/>
                      <a:pt x="20" y="64"/>
                    </a:cubicBezTo>
                    <a:cubicBezTo>
                      <a:pt x="18" y="61"/>
                      <a:pt x="16" y="59"/>
                      <a:pt x="14" y="56"/>
                    </a:cubicBezTo>
                    <a:close/>
                    <a:moveTo>
                      <a:pt x="15" y="31"/>
                    </a:moveTo>
                    <a:cubicBezTo>
                      <a:pt x="15" y="31"/>
                      <a:pt x="16" y="31"/>
                      <a:pt x="17" y="31"/>
                    </a:cubicBezTo>
                    <a:cubicBezTo>
                      <a:pt x="17" y="27"/>
                      <a:pt x="17" y="23"/>
                      <a:pt x="19" y="19"/>
                    </a:cubicBezTo>
                    <a:cubicBezTo>
                      <a:pt x="19" y="17"/>
                      <a:pt x="22" y="15"/>
                      <a:pt x="23" y="13"/>
                    </a:cubicBezTo>
                    <a:cubicBezTo>
                      <a:pt x="24" y="15"/>
                      <a:pt x="26" y="17"/>
                      <a:pt x="27" y="19"/>
                    </a:cubicBezTo>
                    <a:cubicBezTo>
                      <a:pt x="28" y="22"/>
                      <a:pt x="28" y="26"/>
                      <a:pt x="28" y="29"/>
                    </a:cubicBezTo>
                    <a:cubicBezTo>
                      <a:pt x="29" y="30"/>
                      <a:pt x="31" y="30"/>
                      <a:pt x="32" y="31"/>
                    </a:cubicBezTo>
                    <a:cubicBezTo>
                      <a:pt x="36" y="27"/>
                      <a:pt x="40" y="23"/>
                      <a:pt x="45" y="17"/>
                    </a:cubicBezTo>
                    <a:cubicBezTo>
                      <a:pt x="34" y="12"/>
                      <a:pt x="26" y="5"/>
                      <a:pt x="18" y="13"/>
                    </a:cubicBezTo>
                    <a:cubicBezTo>
                      <a:pt x="14" y="16"/>
                      <a:pt x="16" y="25"/>
                      <a:pt x="15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5" name="chenying0907 89"/>
              <p:cNvSpPr>
                <a:spLocks noEditPoints="1"/>
              </p:cNvSpPr>
              <p:nvPr/>
            </p:nvSpPr>
            <p:spPr bwMode="auto">
              <a:xfrm>
                <a:off x="6278563" y="5018088"/>
                <a:ext cx="136525" cy="152400"/>
              </a:xfrm>
              <a:custGeom>
                <a:avLst/>
                <a:gdLst>
                  <a:gd name="T0" fmla="*/ 52 w 63"/>
                  <a:gd name="T1" fmla="*/ 68 h 71"/>
                  <a:gd name="T2" fmla="*/ 35 w 63"/>
                  <a:gd name="T3" fmla="*/ 66 h 71"/>
                  <a:gd name="T4" fmla="*/ 11 w 63"/>
                  <a:gd name="T5" fmla="*/ 55 h 71"/>
                  <a:gd name="T6" fmla="*/ 18 w 63"/>
                  <a:gd name="T7" fmla="*/ 14 h 71"/>
                  <a:gd name="T8" fmla="*/ 42 w 63"/>
                  <a:gd name="T9" fmla="*/ 2 h 71"/>
                  <a:gd name="T10" fmla="*/ 59 w 63"/>
                  <a:gd name="T11" fmla="*/ 10 h 71"/>
                  <a:gd name="T12" fmla="*/ 42 w 63"/>
                  <a:gd name="T13" fmla="*/ 15 h 71"/>
                  <a:gd name="T14" fmla="*/ 32 w 63"/>
                  <a:gd name="T15" fmla="*/ 22 h 71"/>
                  <a:gd name="T16" fmla="*/ 38 w 63"/>
                  <a:gd name="T17" fmla="*/ 35 h 71"/>
                  <a:gd name="T18" fmla="*/ 52 w 63"/>
                  <a:gd name="T19" fmla="*/ 35 h 71"/>
                  <a:gd name="T20" fmla="*/ 61 w 63"/>
                  <a:gd name="T21" fmla="*/ 45 h 71"/>
                  <a:gd name="T22" fmla="*/ 55 w 63"/>
                  <a:gd name="T23" fmla="*/ 71 h 71"/>
                  <a:gd name="T24" fmla="*/ 52 w 63"/>
                  <a:gd name="T25" fmla="*/ 68 h 71"/>
                  <a:gd name="T26" fmla="*/ 24 w 63"/>
                  <a:gd name="T27" fmla="*/ 21 h 71"/>
                  <a:gd name="T28" fmla="*/ 26 w 63"/>
                  <a:gd name="T29" fmla="*/ 57 h 71"/>
                  <a:gd name="T30" fmla="*/ 42 w 63"/>
                  <a:gd name="T31" fmla="*/ 56 h 71"/>
                  <a:gd name="T32" fmla="*/ 26 w 63"/>
                  <a:gd name="T33" fmla="*/ 43 h 71"/>
                  <a:gd name="T34" fmla="*/ 24 w 63"/>
                  <a:gd name="T35" fmla="*/ 2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71">
                    <a:moveTo>
                      <a:pt x="52" y="68"/>
                    </a:moveTo>
                    <a:cubicBezTo>
                      <a:pt x="46" y="67"/>
                      <a:pt x="40" y="65"/>
                      <a:pt x="35" y="66"/>
                    </a:cubicBezTo>
                    <a:cubicBezTo>
                      <a:pt x="24" y="68"/>
                      <a:pt x="17" y="64"/>
                      <a:pt x="11" y="55"/>
                    </a:cubicBezTo>
                    <a:cubicBezTo>
                      <a:pt x="0" y="36"/>
                      <a:pt x="0" y="25"/>
                      <a:pt x="18" y="14"/>
                    </a:cubicBezTo>
                    <a:cubicBezTo>
                      <a:pt x="25" y="10"/>
                      <a:pt x="33" y="5"/>
                      <a:pt x="42" y="2"/>
                    </a:cubicBezTo>
                    <a:cubicBezTo>
                      <a:pt x="49" y="0"/>
                      <a:pt x="55" y="3"/>
                      <a:pt x="59" y="10"/>
                    </a:cubicBezTo>
                    <a:cubicBezTo>
                      <a:pt x="53" y="12"/>
                      <a:pt x="47" y="13"/>
                      <a:pt x="42" y="15"/>
                    </a:cubicBezTo>
                    <a:cubicBezTo>
                      <a:pt x="38" y="16"/>
                      <a:pt x="34" y="19"/>
                      <a:pt x="32" y="22"/>
                    </a:cubicBezTo>
                    <a:cubicBezTo>
                      <a:pt x="27" y="29"/>
                      <a:pt x="29" y="34"/>
                      <a:pt x="38" y="35"/>
                    </a:cubicBezTo>
                    <a:cubicBezTo>
                      <a:pt x="43" y="35"/>
                      <a:pt x="48" y="35"/>
                      <a:pt x="52" y="35"/>
                    </a:cubicBezTo>
                    <a:cubicBezTo>
                      <a:pt x="60" y="35"/>
                      <a:pt x="63" y="38"/>
                      <a:pt x="61" y="45"/>
                    </a:cubicBezTo>
                    <a:cubicBezTo>
                      <a:pt x="59" y="54"/>
                      <a:pt x="57" y="62"/>
                      <a:pt x="55" y="71"/>
                    </a:cubicBezTo>
                    <a:cubicBezTo>
                      <a:pt x="54" y="70"/>
                      <a:pt x="53" y="69"/>
                      <a:pt x="52" y="68"/>
                    </a:cubicBezTo>
                    <a:close/>
                    <a:moveTo>
                      <a:pt x="24" y="21"/>
                    </a:moveTo>
                    <a:cubicBezTo>
                      <a:pt x="15" y="33"/>
                      <a:pt x="16" y="49"/>
                      <a:pt x="26" y="57"/>
                    </a:cubicBezTo>
                    <a:cubicBezTo>
                      <a:pt x="31" y="61"/>
                      <a:pt x="36" y="60"/>
                      <a:pt x="42" y="56"/>
                    </a:cubicBezTo>
                    <a:cubicBezTo>
                      <a:pt x="33" y="56"/>
                      <a:pt x="31" y="47"/>
                      <a:pt x="26" y="43"/>
                    </a:cubicBezTo>
                    <a:cubicBezTo>
                      <a:pt x="19" y="36"/>
                      <a:pt x="27" y="29"/>
                      <a:pt x="24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6" name="chenying0907 94"/>
              <p:cNvSpPr/>
              <p:nvPr/>
            </p:nvSpPr>
            <p:spPr bwMode="auto">
              <a:xfrm>
                <a:off x="6164263" y="5024438"/>
                <a:ext cx="114300" cy="136525"/>
              </a:xfrm>
              <a:custGeom>
                <a:avLst/>
                <a:gdLst>
                  <a:gd name="T0" fmla="*/ 0 w 53"/>
                  <a:gd name="T1" fmla="*/ 61 h 64"/>
                  <a:gd name="T2" fmla="*/ 7 w 53"/>
                  <a:gd name="T3" fmla="*/ 40 h 64"/>
                  <a:gd name="T4" fmla="*/ 8 w 53"/>
                  <a:gd name="T5" fmla="*/ 8 h 64"/>
                  <a:gd name="T6" fmla="*/ 11 w 53"/>
                  <a:gd name="T7" fmla="*/ 3 h 64"/>
                  <a:gd name="T8" fmla="*/ 44 w 53"/>
                  <a:gd name="T9" fmla="*/ 0 h 64"/>
                  <a:gd name="T10" fmla="*/ 48 w 53"/>
                  <a:gd name="T11" fmla="*/ 5 h 64"/>
                  <a:gd name="T12" fmla="*/ 43 w 53"/>
                  <a:gd name="T13" fmla="*/ 8 h 64"/>
                  <a:gd name="T14" fmla="*/ 32 w 53"/>
                  <a:gd name="T15" fmla="*/ 9 h 64"/>
                  <a:gd name="T16" fmla="*/ 23 w 53"/>
                  <a:gd name="T17" fmla="*/ 18 h 64"/>
                  <a:gd name="T18" fmla="*/ 33 w 53"/>
                  <a:gd name="T19" fmla="*/ 24 h 64"/>
                  <a:gd name="T20" fmla="*/ 50 w 53"/>
                  <a:gd name="T21" fmla="*/ 24 h 64"/>
                  <a:gd name="T22" fmla="*/ 31 w 53"/>
                  <a:gd name="T23" fmla="*/ 34 h 64"/>
                  <a:gd name="T24" fmla="*/ 24 w 53"/>
                  <a:gd name="T25" fmla="*/ 36 h 64"/>
                  <a:gd name="T26" fmla="*/ 23 w 53"/>
                  <a:gd name="T27" fmla="*/ 43 h 64"/>
                  <a:gd name="T28" fmla="*/ 29 w 53"/>
                  <a:gd name="T29" fmla="*/ 46 h 64"/>
                  <a:gd name="T30" fmla="*/ 42 w 53"/>
                  <a:gd name="T31" fmla="*/ 45 h 64"/>
                  <a:gd name="T32" fmla="*/ 53 w 53"/>
                  <a:gd name="T33" fmla="*/ 52 h 64"/>
                  <a:gd name="T34" fmla="*/ 46 w 53"/>
                  <a:gd name="T35" fmla="*/ 58 h 64"/>
                  <a:gd name="T36" fmla="*/ 1 w 53"/>
                  <a:gd name="T37" fmla="*/ 64 h 64"/>
                  <a:gd name="T38" fmla="*/ 0 w 53"/>
                  <a:gd name="T39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64">
                    <a:moveTo>
                      <a:pt x="0" y="61"/>
                    </a:moveTo>
                    <a:cubicBezTo>
                      <a:pt x="9" y="56"/>
                      <a:pt x="7" y="48"/>
                      <a:pt x="7" y="40"/>
                    </a:cubicBezTo>
                    <a:cubicBezTo>
                      <a:pt x="7" y="30"/>
                      <a:pt x="8" y="19"/>
                      <a:pt x="8" y="8"/>
                    </a:cubicBezTo>
                    <a:cubicBezTo>
                      <a:pt x="8" y="6"/>
                      <a:pt x="10" y="3"/>
                      <a:pt x="11" y="3"/>
                    </a:cubicBezTo>
                    <a:cubicBezTo>
                      <a:pt x="22" y="2"/>
                      <a:pt x="33" y="1"/>
                      <a:pt x="44" y="0"/>
                    </a:cubicBezTo>
                    <a:cubicBezTo>
                      <a:pt x="45" y="0"/>
                      <a:pt x="47" y="3"/>
                      <a:pt x="48" y="5"/>
                    </a:cubicBezTo>
                    <a:cubicBezTo>
                      <a:pt x="47" y="6"/>
                      <a:pt x="45" y="8"/>
                      <a:pt x="43" y="8"/>
                    </a:cubicBezTo>
                    <a:cubicBezTo>
                      <a:pt x="39" y="9"/>
                      <a:pt x="35" y="10"/>
                      <a:pt x="32" y="9"/>
                    </a:cubicBezTo>
                    <a:cubicBezTo>
                      <a:pt x="25" y="9"/>
                      <a:pt x="22" y="11"/>
                      <a:pt x="23" y="18"/>
                    </a:cubicBezTo>
                    <a:cubicBezTo>
                      <a:pt x="23" y="26"/>
                      <a:pt x="28" y="25"/>
                      <a:pt x="33" y="24"/>
                    </a:cubicBezTo>
                    <a:cubicBezTo>
                      <a:pt x="39" y="24"/>
                      <a:pt x="44" y="23"/>
                      <a:pt x="50" y="24"/>
                    </a:cubicBezTo>
                    <a:cubicBezTo>
                      <a:pt x="46" y="31"/>
                      <a:pt x="39" y="34"/>
                      <a:pt x="31" y="34"/>
                    </a:cubicBezTo>
                    <a:cubicBezTo>
                      <a:pt x="29" y="35"/>
                      <a:pt x="26" y="34"/>
                      <a:pt x="24" y="36"/>
                    </a:cubicBezTo>
                    <a:cubicBezTo>
                      <a:pt x="23" y="37"/>
                      <a:pt x="23" y="41"/>
                      <a:pt x="23" y="43"/>
                    </a:cubicBezTo>
                    <a:cubicBezTo>
                      <a:pt x="23" y="45"/>
                      <a:pt x="27" y="46"/>
                      <a:pt x="29" y="46"/>
                    </a:cubicBezTo>
                    <a:cubicBezTo>
                      <a:pt x="33" y="46"/>
                      <a:pt x="38" y="44"/>
                      <a:pt x="42" y="45"/>
                    </a:cubicBezTo>
                    <a:cubicBezTo>
                      <a:pt x="46" y="46"/>
                      <a:pt x="50" y="49"/>
                      <a:pt x="53" y="52"/>
                    </a:cubicBezTo>
                    <a:cubicBezTo>
                      <a:pt x="51" y="54"/>
                      <a:pt x="48" y="57"/>
                      <a:pt x="46" y="58"/>
                    </a:cubicBezTo>
                    <a:cubicBezTo>
                      <a:pt x="31" y="60"/>
                      <a:pt x="16" y="62"/>
                      <a:pt x="1" y="64"/>
                    </a:cubicBezTo>
                    <a:cubicBezTo>
                      <a:pt x="1" y="63"/>
                      <a:pt x="0" y="62"/>
                      <a:pt x="0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7" name="chenying0907 96"/>
              <p:cNvSpPr/>
              <p:nvPr/>
            </p:nvSpPr>
            <p:spPr bwMode="auto">
              <a:xfrm>
                <a:off x="5432426" y="5021263"/>
                <a:ext cx="125413" cy="149225"/>
              </a:xfrm>
              <a:custGeom>
                <a:avLst/>
                <a:gdLst>
                  <a:gd name="T0" fmla="*/ 3 w 58"/>
                  <a:gd name="T1" fmla="*/ 50 h 69"/>
                  <a:gd name="T2" fmla="*/ 25 w 58"/>
                  <a:gd name="T3" fmla="*/ 56 h 69"/>
                  <a:gd name="T4" fmla="*/ 38 w 58"/>
                  <a:gd name="T5" fmla="*/ 57 h 69"/>
                  <a:gd name="T6" fmla="*/ 15 w 58"/>
                  <a:gd name="T7" fmla="*/ 32 h 69"/>
                  <a:gd name="T8" fmla="*/ 4 w 58"/>
                  <a:gd name="T9" fmla="*/ 16 h 69"/>
                  <a:gd name="T10" fmla="*/ 19 w 58"/>
                  <a:gd name="T11" fmla="*/ 2 h 69"/>
                  <a:gd name="T12" fmla="*/ 39 w 58"/>
                  <a:gd name="T13" fmla="*/ 4 h 69"/>
                  <a:gd name="T14" fmla="*/ 43 w 58"/>
                  <a:gd name="T15" fmla="*/ 13 h 69"/>
                  <a:gd name="T16" fmla="*/ 35 w 58"/>
                  <a:gd name="T17" fmla="*/ 14 h 69"/>
                  <a:gd name="T18" fmla="*/ 23 w 58"/>
                  <a:gd name="T19" fmla="*/ 15 h 69"/>
                  <a:gd name="T20" fmla="*/ 28 w 58"/>
                  <a:gd name="T21" fmla="*/ 28 h 69"/>
                  <a:gd name="T22" fmla="*/ 45 w 58"/>
                  <a:gd name="T23" fmla="*/ 41 h 69"/>
                  <a:gd name="T24" fmla="*/ 58 w 58"/>
                  <a:gd name="T25" fmla="*/ 56 h 69"/>
                  <a:gd name="T26" fmla="*/ 41 w 58"/>
                  <a:gd name="T27" fmla="*/ 67 h 69"/>
                  <a:gd name="T28" fmla="*/ 10 w 58"/>
                  <a:gd name="T29" fmla="*/ 66 h 69"/>
                  <a:gd name="T30" fmla="*/ 3 w 58"/>
                  <a:gd name="T31" fmla="*/ 5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69">
                    <a:moveTo>
                      <a:pt x="3" y="50"/>
                    </a:moveTo>
                    <a:cubicBezTo>
                      <a:pt x="11" y="52"/>
                      <a:pt x="18" y="55"/>
                      <a:pt x="25" y="56"/>
                    </a:cubicBezTo>
                    <a:cubicBezTo>
                      <a:pt x="29" y="57"/>
                      <a:pt x="33" y="57"/>
                      <a:pt x="38" y="57"/>
                    </a:cubicBezTo>
                    <a:cubicBezTo>
                      <a:pt x="36" y="42"/>
                      <a:pt x="24" y="38"/>
                      <a:pt x="15" y="32"/>
                    </a:cubicBezTo>
                    <a:cubicBezTo>
                      <a:pt x="9" y="27"/>
                      <a:pt x="1" y="23"/>
                      <a:pt x="4" y="16"/>
                    </a:cubicBezTo>
                    <a:cubicBezTo>
                      <a:pt x="7" y="10"/>
                      <a:pt x="13" y="4"/>
                      <a:pt x="19" y="2"/>
                    </a:cubicBezTo>
                    <a:cubicBezTo>
                      <a:pt x="25" y="0"/>
                      <a:pt x="32" y="2"/>
                      <a:pt x="39" y="4"/>
                    </a:cubicBezTo>
                    <a:cubicBezTo>
                      <a:pt x="41" y="5"/>
                      <a:pt x="41" y="10"/>
                      <a:pt x="43" y="13"/>
                    </a:cubicBezTo>
                    <a:cubicBezTo>
                      <a:pt x="40" y="13"/>
                      <a:pt x="37" y="14"/>
                      <a:pt x="35" y="14"/>
                    </a:cubicBezTo>
                    <a:cubicBezTo>
                      <a:pt x="31" y="15"/>
                      <a:pt x="27" y="15"/>
                      <a:pt x="23" y="15"/>
                    </a:cubicBezTo>
                    <a:cubicBezTo>
                      <a:pt x="24" y="19"/>
                      <a:pt x="25" y="25"/>
                      <a:pt x="28" y="28"/>
                    </a:cubicBezTo>
                    <a:cubicBezTo>
                      <a:pt x="33" y="33"/>
                      <a:pt x="40" y="36"/>
                      <a:pt x="45" y="41"/>
                    </a:cubicBezTo>
                    <a:cubicBezTo>
                      <a:pt x="50" y="45"/>
                      <a:pt x="54" y="51"/>
                      <a:pt x="58" y="56"/>
                    </a:cubicBezTo>
                    <a:cubicBezTo>
                      <a:pt x="52" y="60"/>
                      <a:pt x="47" y="66"/>
                      <a:pt x="41" y="67"/>
                    </a:cubicBezTo>
                    <a:cubicBezTo>
                      <a:pt x="31" y="69"/>
                      <a:pt x="20" y="68"/>
                      <a:pt x="10" y="66"/>
                    </a:cubicBezTo>
                    <a:cubicBezTo>
                      <a:pt x="2" y="65"/>
                      <a:pt x="0" y="61"/>
                      <a:pt x="3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8" name="chenying0907 99"/>
              <p:cNvSpPr/>
              <p:nvPr/>
            </p:nvSpPr>
            <p:spPr bwMode="auto">
              <a:xfrm>
                <a:off x="6415088" y="5027613"/>
                <a:ext cx="160338" cy="150813"/>
              </a:xfrm>
              <a:custGeom>
                <a:avLst/>
                <a:gdLst>
                  <a:gd name="T0" fmla="*/ 0 w 75"/>
                  <a:gd name="T1" fmla="*/ 66 h 70"/>
                  <a:gd name="T2" fmla="*/ 20 w 75"/>
                  <a:gd name="T3" fmla="*/ 44 h 70"/>
                  <a:gd name="T4" fmla="*/ 20 w 75"/>
                  <a:gd name="T5" fmla="*/ 30 h 70"/>
                  <a:gd name="T6" fmla="*/ 5 w 75"/>
                  <a:gd name="T7" fmla="*/ 5 h 70"/>
                  <a:gd name="T8" fmla="*/ 23 w 75"/>
                  <a:gd name="T9" fmla="*/ 5 h 70"/>
                  <a:gd name="T10" fmla="*/ 29 w 75"/>
                  <a:gd name="T11" fmla="*/ 10 h 70"/>
                  <a:gd name="T12" fmla="*/ 37 w 75"/>
                  <a:gd name="T13" fmla="*/ 28 h 70"/>
                  <a:gd name="T14" fmla="*/ 59 w 75"/>
                  <a:gd name="T15" fmla="*/ 8 h 70"/>
                  <a:gd name="T16" fmla="*/ 67 w 75"/>
                  <a:gd name="T17" fmla="*/ 1 h 70"/>
                  <a:gd name="T18" fmla="*/ 75 w 75"/>
                  <a:gd name="T19" fmla="*/ 1 h 70"/>
                  <a:gd name="T20" fmla="*/ 73 w 75"/>
                  <a:gd name="T21" fmla="*/ 9 h 70"/>
                  <a:gd name="T22" fmla="*/ 53 w 75"/>
                  <a:gd name="T23" fmla="*/ 27 h 70"/>
                  <a:gd name="T24" fmla="*/ 41 w 75"/>
                  <a:gd name="T25" fmla="*/ 41 h 70"/>
                  <a:gd name="T26" fmla="*/ 49 w 75"/>
                  <a:gd name="T27" fmla="*/ 38 h 70"/>
                  <a:gd name="T28" fmla="*/ 50 w 75"/>
                  <a:gd name="T29" fmla="*/ 39 h 70"/>
                  <a:gd name="T30" fmla="*/ 46 w 75"/>
                  <a:gd name="T31" fmla="*/ 44 h 70"/>
                  <a:gd name="T32" fmla="*/ 25 w 75"/>
                  <a:gd name="T33" fmla="*/ 61 h 70"/>
                  <a:gd name="T34" fmla="*/ 0 w 75"/>
                  <a:gd name="T35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0">
                    <a:moveTo>
                      <a:pt x="0" y="66"/>
                    </a:moveTo>
                    <a:cubicBezTo>
                      <a:pt x="7" y="58"/>
                      <a:pt x="13" y="51"/>
                      <a:pt x="20" y="44"/>
                    </a:cubicBezTo>
                    <a:cubicBezTo>
                      <a:pt x="25" y="39"/>
                      <a:pt x="25" y="36"/>
                      <a:pt x="20" y="30"/>
                    </a:cubicBezTo>
                    <a:cubicBezTo>
                      <a:pt x="14" y="23"/>
                      <a:pt x="11" y="14"/>
                      <a:pt x="5" y="5"/>
                    </a:cubicBezTo>
                    <a:cubicBezTo>
                      <a:pt x="13" y="5"/>
                      <a:pt x="18" y="4"/>
                      <a:pt x="23" y="5"/>
                    </a:cubicBezTo>
                    <a:cubicBezTo>
                      <a:pt x="25" y="5"/>
                      <a:pt x="28" y="8"/>
                      <a:pt x="29" y="10"/>
                    </a:cubicBezTo>
                    <a:cubicBezTo>
                      <a:pt x="32" y="15"/>
                      <a:pt x="34" y="21"/>
                      <a:pt x="37" y="28"/>
                    </a:cubicBezTo>
                    <a:cubicBezTo>
                      <a:pt x="45" y="21"/>
                      <a:pt x="52" y="15"/>
                      <a:pt x="59" y="8"/>
                    </a:cubicBezTo>
                    <a:cubicBezTo>
                      <a:pt x="62" y="6"/>
                      <a:pt x="64" y="3"/>
                      <a:pt x="67" y="1"/>
                    </a:cubicBezTo>
                    <a:cubicBezTo>
                      <a:pt x="69" y="0"/>
                      <a:pt x="73" y="1"/>
                      <a:pt x="75" y="1"/>
                    </a:cubicBezTo>
                    <a:cubicBezTo>
                      <a:pt x="75" y="3"/>
                      <a:pt x="75" y="7"/>
                      <a:pt x="73" y="9"/>
                    </a:cubicBezTo>
                    <a:cubicBezTo>
                      <a:pt x="67" y="15"/>
                      <a:pt x="60" y="21"/>
                      <a:pt x="53" y="27"/>
                    </a:cubicBezTo>
                    <a:cubicBezTo>
                      <a:pt x="49" y="31"/>
                      <a:pt x="44" y="36"/>
                      <a:pt x="41" y="41"/>
                    </a:cubicBezTo>
                    <a:cubicBezTo>
                      <a:pt x="43" y="40"/>
                      <a:pt x="46" y="39"/>
                      <a:pt x="49" y="38"/>
                    </a:cubicBezTo>
                    <a:cubicBezTo>
                      <a:pt x="50" y="38"/>
                      <a:pt x="50" y="39"/>
                      <a:pt x="50" y="39"/>
                    </a:cubicBezTo>
                    <a:cubicBezTo>
                      <a:pt x="49" y="41"/>
                      <a:pt x="48" y="43"/>
                      <a:pt x="46" y="44"/>
                    </a:cubicBezTo>
                    <a:cubicBezTo>
                      <a:pt x="39" y="50"/>
                      <a:pt x="32" y="55"/>
                      <a:pt x="25" y="61"/>
                    </a:cubicBezTo>
                    <a:cubicBezTo>
                      <a:pt x="18" y="68"/>
                      <a:pt x="11" y="70"/>
                      <a:pt x="0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9" name="chenying0907 103"/>
              <p:cNvSpPr/>
              <p:nvPr/>
            </p:nvSpPr>
            <p:spPr bwMode="auto">
              <a:xfrm>
                <a:off x="5564188" y="5019676"/>
                <a:ext cx="138113" cy="144463"/>
              </a:xfrm>
              <a:custGeom>
                <a:avLst/>
                <a:gdLst>
                  <a:gd name="T0" fmla="*/ 58 w 64"/>
                  <a:gd name="T1" fmla="*/ 23 h 67"/>
                  <a:gd name="T2" fmla="*/ 37 w 64"/>
                  <a:gd name="T3" fmla="*/ 21 h 67"/>
                  <a:gd name="T4" fmla="*/ 32 w 64"/>
                  <a:gd name="T5" fmla="*/ 67 h 67"/>
                  <a:gd name="T6" fmla="*/ 28 w 64"/>
                  <a:gd name="T7" fmla="*/ 67 h 67"/>
                  <a:gd name="T8" fmla="*/ 19 w 64"/>
                  <a:gd name="T9" fmla="*/ 46 h 67"/>
                  <a:gd name="T10" fmla="*/ 19 w 64"/>
                  <a:gd name="T11" fmla="*/ 24 h 67"/>
                  <a:gd name="T12" fmla="*/ 2 w 64"/>
                  <a:gd name="T13" fmla="*/ 20 h 67"/>
                  <a:gd name="T14" fmla="*/ 5 w 64"/>
                  <a:gd name="T15" fmla="*/ 15 h 67"/>
                  <a:gd name="T16" fmla="*/ 0 w 64"/>
                  <a:gd name="T17" fmla="*/ 8 h 67"/>
                  <a:gd name="T18" fmla="*/ 9 w 64"/>
                  <a:gd name="T19" fmla="*/ 5 h 67"/>
                  <a:gd name="T20" fmla="*/ 54 w 64"/>
                  <a:gd name="T21" fmla="*/ 0 h 67"/>
                  <a:gd name="T22" fmla="*/ 64 w 64"/>
                  <a:gd name="T23" fmla="*/ 1 h 67"/>
                  <a:gd name="T24" fmla="*/ 58 w 64"/>
                  <a:gd name="T25" fmla="*/ 2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7">
                    <a:moveTo>
                      <a:pt x="58" y="23"/>
                    </a:moveTo>
                    <a:cubicBezTo>
                      <a:pt x="49" y="22"/>
                      <a:pt x="44" y="22"/>
                      <a:pt x="37" y="21"/>
                    </a:cubicBezTo>
                    <a:cubicBezTo>
                      <a:pt x="33" y="36"/>
                      <a:pt x="37" y="52"/>
                      <a:pt x="32" y="67"/>
                    </a:cubicBezTo>
                    <a:cubicBezTo>
                      <a:pt x="31" y="67"/>
                      <a:pt x="29" y="67"/>
                      <a:pt x="28" y="67"/>
                    </a:cubicBezTo>
                    <a:cubicBezTo>
                      <a:pt x="25" y="60"/>
                      <a:pt x="21" y="54"/>
                      <a:pt x="19" y="46"/>
                    </a:cubicBezTo>
                    <a:cubicBezTo>
                      <a:pt x="17" y="39"/>
                      <a:pt x="19" y="31"/>
                      <a:pt x="19" y="24"/>
                    </a:cubicBezTo>
                    <a:cubicBezTo>
                      <a:pt x="13" y="23"/>
                      <a:pt x="7" y="21"/>
                      <a:pt x="2" y="20"/>
                    </a:cubicBezTo>
                    <a:cubicBezTo>
                      <a:pt x="3" y="18"/>
                      <a:pt x="4" y="16"/>
                      <a:pt x="5" y="15"/>
                    </a:cubicBezTo>
                    <a:cubicBezTo>
                      <a:pt x="4" y="13"/>
                      <a:pt x="2" y="11"/>
                      <a:pt x="0" y="8"/>
                    </a:cubicBezTo>
                    <a:cubicBezTo>
                      <a:pt x="3" y="7"/>
                      <a:pt x="6" y="5"/>
                      <a:pt x="9" y="5"/>
                    </a:cubicBezTo>
                    <a:cubicBezTo>
                      <a:pt x="24" y="3"/>
                      <a:pt x="39" y="2"/>
                      <a:pt x="54" y="0"/>
                    </a:cubicBezTo>
                    <a:cubicBezTo>
                      <a:pt x="57" y="0"/>
                      <a:pt x="61" y="1"/>
                      <a:pt x="64" y="1"/>
                    </a:cubicBezTo>
                    <a:cubicBezTo>
                      <a:pt x="64" y="11"/>
                      <a:pt x="44" y="8"/>
                      <a:pt x="58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100" name="chenying0907 104"/>
              <p:cNvSpPr/>
              <p:nvPr/>
            </p:nvSpPr>
            <p:spPr bwMode="auto">
              <a:xfrm>
                <a:off x="6019801" y="5019676"/>
                <a:ext cx="141288" cy="144463"/>
              </a:xfrm>
              <a:custGeom>
                <a:avLst/>
                <a:gdLst>
                  <a:gd name="T0" fmla="*/ 65 w 65"/>
                  <a:gd name="T1" fmla="*/ 4 h 67"/>
                  <a:gd name="T2" fmla="*/ 51 w 65"/>
                  <a:gd name="T3" fmla="*/ 13 h 67"/>
                  <a:gd name="T4" fmla="*/ 57 w 65"/>
                  <a:gd name="T5" fmla="*/ 23 h 67"/>
                  <a:gd name="T6" fmla="*/ 37 w 65"/>
                  <a:gd name="T7" fmla="*/ 22 h 67"/>
                  <a:gd name="T8" fmla="*/ 31 w 65"/>
                  <a:gd name="T9" fmla="*/ 67 h 67"/>
                  <a:gd name="T10" fmla="*/ 19 w 65"/>
                  <a:gd name="T11" fmla="*/ 25 h 67"/>
                  <a:gd name="T12" fmla="*/ 2 w 65"/>
                  <a:gd name="T13" fmla="*/ 20 h 67"/>
                  <a:gd name="T14" fmla="*/ 6 w 65"/>
                  <a:gd name="T15" fmla="*/ 15 h 67"/>
                  <a:gd name="T16" fmla="*/ 0 w 65"/>
                  <a:gd name="T17" fmla="*/ 8 h 67"/>
                  <a:gd name="T18" fmla="*/ 9 w 65"/>
                  <a:gd name="T19" fmla="*/ 5 h 67"/>
                  <a:gd name="T20" fmla="*/ 55 w 65"/>
                  <a:gd name="T21" fmla="*/ 0 h 67"/>
                  <a:gd name="T22" fmla="*/ 64 w 65"/>
                  <a:gd name="T23" fmla="*/ 2 h 67"/>
                  <a:gd name="T24" fmla="*/ 65 w 65"/>
                  <a:gd name="T25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67">
                    <a:moveTo>
                      <a:pt x="65" y="4"/>
                    </a:moveTo>
                    <a:cubicBezTo>
                      <a:pt x="60" y="7"/>
                      <a:pt x="56" y="10"/>
                      <a:pt x="51" y="13"/>
                    </a:cubicBezTo>
                    <a:cubicBezTo>
                      <a:pt x="53" y="16"/>
                      <a:pt x="54" y="19"/>
                      <a:pt x="57" y="23"/>
                    </a:cubicBezTo>
                    <a:cubicBezTo>
                      <a:pt x="50" y="22"/>
                      <a:pt x="44" y="22"/>
                      <a:pt x="37" y="22"/>
                    </a:cubicBezTo>
                    <a:cubicBezTo>
                      <a:pt x="33" y="36"/>
                      <a:pt x="37" y="53"/>
                      <a:pt x="31" y="67"/>
                    </a:cubicBezTo>
                    <a:cubicBezTo>
                      <a:pt x="15" y="55"/>
                      <a:pt x="19" y="38"/>
                      <a:pt x="19" y="25"/>
                    </a:cubicBezTo>
                    <a:cubicBezTo>
                      <a:pt x="13" y="23"/>
                      <a:pt x="7" y="21"/>
                      <a:pt x="2" y="20"/>
                    </a:cubicBezTo>
                    <a:cubicBezTo>
                      <a:pt x="3" y="18"/>
                      <a:pt x="5" y="16"/>
                      <a:pt x="6" y="15"/>
                    </a:cubicBezTo>
                    <a:cubicBezTo>
                      <a:pt x="4" y="13"/>
                      <a:pt x="2" y="10"/>
                      <a:pt x="0" y="8"/>
                    </a:cubicBezTo>
                    <a:cubicBezTo>
                      <a:pt x="3" y="7"/>
                      <a:pt x="6" y="5"/>
                      <a:pt x="9" y="5"/>
                    </a:cubicBezTo>
                    <a:cubicBezTo>
                      <a:pt x="24" y="3"/>
                      <a:pt x="39" y="1"/>
                      <a:pt x="55" y="0"/>
                    </a:cubicBezTo>
                    <a:cubicBezTo>
                      <a:pt x="58" y="0"/>
                      <a:pt x="61" y="1"/>
                      <a:pt x="64" y="2"/>
                    </a:cubicBezTo>
                    <a:cubicBezTo>
                      <a:pt x="64" y="3"/>
                      <a:pt x="65" y="4"/>
                      <a:pt x="65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6" name="PA_组合 71"/>
            <p:cNvGrpSpPr/>
            <p:nvPr>
              <p:custDataLst>
                <p:tags r:id="rId14"/>
              </p:custDataLst>
            </p:nvPr>
          </p:nvGrpSpPr>
          <p:grpSpPr>
            <a:xfrm>
              <a:off x="14962289" y="5909059"/>
              <a:ext cx="1862648" cy="303893"/>
              <a:chOff x="4635501" y="2209801"/>
              <a:chExt cx="1128712" cy="184150"/>
            </a:xfrm>
            <a:grpFill/>
          </p:grpSpPr>
          <p:sp>
            <p:nvSpPr>
              <p:cNvPr id="86" name="chenying0907 63"/>
              <p:cNvSpPr/>
              <p:nvPr/>
            </p:nvSpPr>
            <p:spPr bwMode="auto">
              <a:xfrm>
                <a:off x="5443538" y="2209801"/>
                <a:ext cx="193675" cy="184150"/>
              </a:xfrm>
              <a:custGeom>
                <a:avLst/>
                <a:gdLst>
                  <a:gd name="T0" fmla="*/ 48 w 90"/>
                  <a:gd name="T1" fmla="*/ 55 h 86"/>
                  <a:gd name="T2" fmla="*/ 83 w 90"/>
                  <a:gd name="T3" fmla="*/ 58 h 86"/>
                  <a:gd name="T4" fmla="*/ 88 w 90"/>
                  <a:gd name="T5" fmla="*/ 63 h 86"/>
                  <a:gd name="T6" fmla="*/ 0 w 90"/>
                  <a:gd name="T7" fmla="*/ 75 h 86"/>
                  <a:gd name="T8" fmla="*/ 31 w 90"/>
                  <a:gd name="T9" fmla="*/ 55 h 86"/>
                  <a:gd name="T10" fmla="*/ 56 w 90"/>
                  <a:gd name="T11" fmla="*/ 27 h 86"/>
                  <a:gd name="T12" fmla="*/ 34 w 90"/>
                  <a:gd name="T13" fmla="*/ 29 h 86"/>
                  <a:gd name="T14" fmla="*/ 16 w 90"/>
                  <a:gd name="T15" fmla="*/ 15 h 86"/>
                  <a:gd name="T16" fmla="*/ 29 w 90"/>
                  <a:gd name="T17" fmla="*/ 10 h 86"/>
                  <a:gd name="T18" fmla="*/ 25 w 90"/>
                  <a:gd name="T19" fmla="*/ 4 h 86"/>
                  <a:gd name="T20" fmla="*/ 29 w 90"/>
                  <a:gd name="T21" fmla="*/ 1 h 86"/>
                  <a:gd name="T22" fmla="*/ 38 w 90"/>
                  <a:gd name="T23" fmla="*/ 1 h 86"/>
                  <a:gd name="T24" fmla="*/ 74 w 90"/>
                  <a:gd name="T25" fmla="*/ 3 h 86"/>
                  <a:gd name="T26" fmla="*/ 82 w 90"/>
                  <a:gd name="T27" fmla="*/ 4 h 86"/>
                  <a:gd name="T28" fmla="*/ 77 w 90"/>
                  <a:gd name="T29" fmla="*/ 13 h 86"/>
                  <a:gd name="T30" fmla="*/ 90 w 90"/>
                  <a:gd name="T31" fmla="*/ 9 h 86"/>
                  <a:gd name="T32" fmla="*/ 48 w 90"/>
                  <a:gd name="T33" fmla="*/ 5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6">
                    <a:moveTo>
                      <a:pt x="48" y="55"/>
                    </a:moveTo>
                    <a:cubicBezTo>
                      <a:pt x="61" y="56"/>
                      <a:pt x="72" y="57"/>
                      <a:pt x="83" y="58"/>
                    </a:cubicBezTo>
                    <a:cubicBezTo>
                      <a:pt x="85" y="58"/>
                      <a:pt x="87" y="61"/>
                      <a:pt x="88" y="63"/>
                    </a:cubicBezTo>
                    <a:cubicBezTo>
                      <a:pt x="79" y="78"/>
                      <a:pt x="20" y="86"/>
                      <a:pt x="0" y="75"/>
                    </a:cubicBezTo>
                    <a:cubicBezTo>
                      <a:pt x="10" y="66"/>
                      <a:pt x="22" y="62"/>
                      <a:pt x="31" y="55"/>
                    </a:cubicBezTo>
                    <a:cubicBezTo>
                      <a:pt x="41" y="48"/>
                      <a:pt x="48" y="37"/>
                      <a:pt x="56" y="27"/>
                    </a:cubicBezTo>
                    <a:cubicBezTo>
                      <a:pt x="49" y="28"/>
                      <a:pt x="41" y="28"/>
                      <a:pt x="34" y="29"/>
                    </a:cubicBezTo>
                    <a:cubicBezTo>
                      <a:pt x="25" y="29"/>
                      <a:pt x="21" y="23"/>
                      <a:pt x="16" y="15"/>
                    </a:cubicBezTo>
                    <a:cubicBezTo>
                      <a:pt x="21" y="13"/>
                      <a:pt x="25" y="12"/>
                      <a:pt x="29" y="10"/>
                    </a:cubicBezTo>
                    <a:cubicBezTo>
                      <a:pt x="28" y="8"/>
                      <a:pt x="26" y="6"/>
                      <a:pt x="25" y="4"/>
                    </a:cubicBezTo>
                    <a:cubicBezTo>
                      <a:pt x="26" y="3"/>
                      <a:pt x="28" y="1"/>
                      <a:pt x="29" y="1"/>
                    </a:cubicBezTo>
                    <a:cubicBezTo>
                      <a:pt x="32" y="1"/>
                      <a:pt x="36" y="0"/>
                      <a:pt x="38" y="1"/>
                    </a:cubicBezTo>
                    <a:cubicBezTo>
                      <a:pt x="50" y="9"/>
                      <a:pt x="62" y="5"/>
                      <a:pt x="74" y="3"/>
                    </a:cubicBezTo>
                    <a:cubicBezTo>
                      <a:pt x="76" y="3"/>
                      <a:pt x="78" y="3"/>
                      <a:pt x="82" y="4"/>
                    </a:cubicBezTo>
                    <a:cubicBezTo>
                      <a:pt x="80" y="7"/>
                      <a:pt x="78" y="9"/>
                      <a:pt x="77" y="13"/>
                    </a:cubicBezTo>
                    <a:cubicBezTo>
                      <a:pt x="81" y="11"/>
                      <a:pt x="84" y="10"/>
                      <a:pt x="90" y="9"/>
                    </a:cubicBezTo>
                    <a:cubicBezTo>
                      <a:pt x="80" y="30"/>
                      <a:pt x="62" y="40"/>
                      <a:pt x="48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87" name="chenying0907 82"/>
              <p:cNvSpPr>
                <a:spLocks noEditPoints="1"/>
              </p:cNvSpPr>
              <p:nvPr/>
            </p:nvSpPr>
            <p:spPr bwMode="auto">
              <a:xfrm>
                <a:off x="4949826" y="2235201"/>
                <a:ext cx="171450" cy="146050"/>
              </a:xfrm>
              <a:custGeom>
                <a:avLst/>
                <a:gdLst>
                  <a:gd name="T0" fmla="*/ 16 w 79"/>
                  <a:gd name="T1" fmla="*/ 66 h 68"/>
                  <a:gd name="T2" fmla="*/ 17 w 79"/>
                  <a:gd name="T3" fmla="*/ 57 h 68"/>
                  <a:gd name="T4" fmla="*/ 4 w 79"/>
                  <a:gd name="T5" fmla="*/ 68 h 68"/>
                  <a:gd name="T6" fmla="*/ 0 w 79"/>
                  <a:gd name="T7" fmla="*/ 65 h 68"/>
                  <a:gd name="T8" fmla="*/ 8 w 79"/>
                  <a:gd name="T9" fmla="*/ 51 h 68"/>
                  <a:gd name="T10" fmla="*/ 37 w 79"/>
                  <a:gd name="T11" fmla="*/ 13 h 68"/>
                  <a:gd name="T12" fmla="*/ 49 w 79"/>
                  <a:gd name="T13" fmla="*/ 1 h 68"/>
                  <a:gd name="T14" fmla="*/ 56 w 79"/>
                  <a:gd name="T15" fmla="*/ 4 h 68"/>
                  <a:gd name="T16" fmla="*/ 73 w 79"/>
                  <a:gd name="T17" fmla="*/ 42 h 68"/>
                  <a:gd name="T18" fmla="*/ 79 w 79"/>
                  <a:gd name="T19" fmla="*/ 64 h 68"/>
                  <a:gd name="T20" fmla="*/ 77 w 79"/>
                  <a:gd name="T21" fmla="*/ 65 h 68"/>
                  <a:gd name="T22" fmla="*/ 66 w 79"/>
                  <a:gd name="T23" fmla="*/ 56 h 68"/>
                  <a:gd name="T24" fmla="*/ 66 w 79"/>
                  <a:gd name="T25" fmla="*/ 64 h 68"/>
                  <a:gd name="T26" fmla="*/ 63 w 79"/>
                  <a:gd name="T27" fmla="*/ 64 h 68"/>
                  <a:gd name="T28" fmla="*/ 58 w 79"/>
                  <a:gd name="T29" fmla="*/ 55 h 68"/>
                  <a:gd name="T30" fmla="*/ 48 w 79"/>
                  <a:gd name="T31" fmla="*/ 51 h 68"/>
                  <a:gd name="T32" fmla="*/ 27 w 79"/>
                  <a:gd name="T33" fmla="*/ 56 h 68"/>
                  <a:gd name="T34" fmla="*/ 16 w 79"/>
                  <a:gd name="T35" fmla="*/ 66 h 68"/>
                  <a:gd name="T36" fmla="*/ 53 w 79"/>
                  <a:gd name="T37" fmla="*/ 42 h 68"/>
                  <a:gd name="T38" fmla="*/ 48 w 79"/>
                  <a:gd name="T39" fmla="*/ 20 h 68"/>
                  <a:gd name="T40" fmla="*/ 34 w 79"/>
                  <a:gd name="T41" fmla="*/ 41 h 68"/>
                  <a:gd name="T42" fmla="*/ 53 w 79"/>
                  <a:gd name="T4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" h="68">
                    <a:moveTo>
                      <a:pt x="16" y="66"/>
                    </a:moveTo>
                    <a:cubicBezTo>
                      <a:pt x="17" y="62"/>
                      <a:pt x="17" y="59"/>
                      <a:pt x="17" y="57"/>
                    </a:cubicBezTo>
                    <a:cubicBezTo>
                      <a:pt x="13" y="60"/>
                      <a:pt x="8" y="64"/>
                      <a:pt x="4" y="68"/>
                    </a:cubicBezTo>
                    <a:cubicBezTo>
                      <a:pt x="2" y="67"/>
                      <a:pt x="1" y="66"/>
                      <a:pt x="0" y="65"/>
                    </a:cubicBezTo>
                    <a:cubicBezTo>
                      <a:pt x="3" y="60"/>
                      <a:pt x="5" y="55"/>
                      <a:pt x="8" y="51"/>
                    </a:cubicBezTo>
                    <a:cubicBezTo>
                      <a:pt x="17" y="38"/>
                      <a:pt x="27" y="26"/>
                      <a:pt x="37" y="13"/>
                    </a:cubicBezTo>
                    <a:cubicBezTo>
                      <a:pt x="41" y="9"/>
                      <a:pt x="45" y="5"/>
                      <a:pt x="49" y="1"/>
                    </a:cubicBezTo>
                    <a:cubicBezTo>
                      <a:pt x="50" y="0"/>
                      <a:pt x="55" y="2"/>
                      <a:pt x="56" y="4"/>
                    </a:cubicBezTo>
                    <a:cubicBezTo>
                      <a:pt x="62" y="17"/>
                      <a:pt x="68" y="29"/>
                      <a:pt x="73" y="42"/>
                    </a:cubicBezTo>
                    <a:cubicBezTo>
                      <a:pt x="76" y="49"/>
                      <a:pt x="77" y="57"/>
                      <a:pt x="79" y="64"/>
                    </a:cubicBezTo>
                    <a:cubicBezTo>
                      <a:pt x="79" y="64"/>
                      <a:pt x="78" y="65"/>
                      <a:pt x="77" y="65"/>
                    </a:cubicBezTo>
                    <a:cubicBezTo>
                      <a:pt x="74" y="62"/>
                      <a:pt x="70" y="59"/>
                      <a:pt x="66" y="56"/>
                    </a:cubicBezTo>
                    <a:cubicBezTo>
                      <a:pt x="66" y="59"/>
                      <a:pt x="66" y="61"/>
                      <a:pt x="66" y="64"/>
                    </a:cubicBezTo>
                    <a:cubicBezTo>
                      <a:pt x="64" y="64"/>
                      <a:pt x="63" y="64"/>
                      <a:pt x="63" y="64"/>
                    </a:cubicBezTo>
                    <a:cubicBezTo>
                      <a:pt x="61" y="61"/>
                      <a:pt x="59" y="58"/>
                      <a:pt x="58" y="55"/>
                    </a:cubicBezTo>
                    <a:cubicBezTo>
                      <a:pt x="56" y="50"/>
                      <a:pt x="52" y="50"/>
                      <a:pt x="48" y="51"/>
                    </a:cubicBezTo>
                    <a:cubicBezTo>
                      <a:pt x="41" y="53"/>
                      <a:pt x="34" y="54"/>
                      <a:pt x="27" y="56"/>
                    </a:cubicBezTo>
                    <a:cubicBezTo>
                      <a:pt x="23" y="58"/>
                      <a:pt x="21" y="62"/>
                      <a:pt x="16" y="66"/>
                    </a:cubicBezTo>
                    <a:close/>
                    <a:moveTo>
                      <a:pt x="53" y="42"/>
                    </a:moveTo>
                    <a:cubicBezTo>
                      <a:pt x="51" y="34"/>
                      <a:pt x="50" y="28"/>
                      <a:pt x="48" y="20"/>
                    </a:cubicBezTo>
                    <a:cubicBezTo>
                      <a:pt x="43" y="28"/>
                      <a:pt x="39" y="33"/>
                      <a:pt x="34" y="41"/>
                    </a:cubicBezTo>
                    <a:cubicBezTo>
                      <a:pt x="41" y="41"/>
                      <a:pt x="46" y="42"/>
                      <a:pt x="53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88" name="chenying0907 83"/>
              <p:cNvSpPr>
                <a:spLocks noEditPoints="1"/>
              </p:cNvSpPr>
              <p:nvPr/>
            </p:nvSpPr>
            <p:spPr bwMode="auto">
              <a:xfrm>
                <a:off x="4635501" y="2238376"/>
                <a:ext cx="168275" cy="142875"/>
              </a:xfrm>
              <a:custGeom>
                <a:avLst/>
                <a:gdLst>
                  <a:gd name="T0" fmla="*/ 75 w 78"/>
                  <a:gd name="T1" fmla="*/ 64 h 67"/>
                  <a:gd name="T2" fmla="*/ 63 w 78"/>
                  <a:gd name="T3" fmla="*/ 53 h 67"/>
                  <a:gd name="T4" fmla="*/ 65 w 78"/>
                  <a:gd name="T5" fmla="*/ 63 h 67"/>
                  <a:gd name="T6" fmla="*/ 63 w 78"/>
                  <a:gd name="T7" fmla="*/ 64 h 67"/>
                  <a:gd name="T8" fmla="*/ 58 w 78"/>
                  <a:gd name="T9" fmla="*/ 57 h 67"/>
                  <a:gd name="T10" fmla="*/ 44 w 78"/>
                  <a:gd name="T11" fmla="*/ 52 h 67"/>
                  <a:gd name="T12" fmla="*/ 33 w 78"/>
                  <a:gd name="T13" fmla="*/ 54 h 67"/>
                  <a:gd name="T14" fmla="*/ 17 w 78"/>
                  <a:gd name="T15" fmla="*/ 66 h 67"/>
                  <a:gd name="T16" fmla="*/ 14 w 78"/>
                  <a:gd name="T17" fmla="*/ 65 h 67"/>
                  <a:gd name="T18" fmla="*/ 17 w 78"/>
                  <a:gd name="T19" fmla="*/ 54 h 67"/>
                  <a:gd name="T20" fmla="*/ 3 w 78"/>
                  <a:gd name="T21" fmla="*/ 67 h 67"/>
                  <a:gd name="T22" fmla="*/ 0 w 78"/>
                  <a:gd name="T23" fmla="*/ 65 h 67"/>
                  <a:gd name="T24" fmla="*/ 3 w 78"/>
                  <a:gd name="T25" fmla="*/ 55 h 67"/>
                  <a:gd name="T26" fmla="*/ 36 w 78"/>
                  <a:gd name="T27" fmla="*/ 11 h 67"/>
                  <a:gd name="T28" fmla="*/ 47 w 78"/>
                  <a:gd name="T29" fmla="*/ 1 h 67"/>
                  <a:gd name="T30" fmla="*/ 56 w 78"/>
                  <a:gd name="T31" fmla="*/ 5 h 67"/>
                  <a:gd name="T32" fmla="*/ 74 w 78"/>
                  <a:gd name="T33" fmla="*/ 48 h 67"/>
                  <a:gd name="T34" fmla="*/ 78 w 78"/>
                  <a:gd name="T35" fmla="*/ 63 h 67"/>
                  <a:gd name="T36" fmla="*/ 75 w 78"/>
                  <a:gd name="T37" fmla="*/ 64 h 67"/>
                  <a:gd name="T38" fmla="*/ 47 w 78"/>
                  <a:gd name="T39" fmla="*/ 21 h 67"/>
                  <a:gd name="T40" fmla="*/ 44 w 78"/>
                  <a:gd name="T41" fmla="*/ 21 h 67"/>
                  <a:gd name="T42" fmla="*/ 36 w 78"/>
                  <a:gd name="T43" fmla="*/ 39 h 67"/>
                  <a:gd name="T44" fmla="*/ 52 w 78"/>
                  <a:gd name="T45" fmla="*/ 42 h 67"/>
                  <a:gd name="T46" fmla="*/ 47 w 78"/>
                  <a:gd name="T47" fmla="*/ 2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" h="67">
                    <a:moveTo>
                      <a:pt x="75" y="64"/>
                    </a:moveTo>
                    <a:cubicBezTo>
                      <a:pt x="71" y="60"/>
                      <a:pt x="67" y="57"/>
                      <a:pt x="63" y="53"/>
                    </a:cubicBezTo>
                    <a:cubicBezTo>
                      <a:pt x="64" y="57"/>
                      <a:pt x="64" y="60"/>
                      <a:pt x="65" y="63"/>
                    </a:cubicBezTo>
                    <a:cubicBezTo>
                      <a:pt x="64" y="63"/>
                      <a:pt x="63" y="63"/>
                      <a:pt x="63" y="64"/>
                    </a:cubicBezTo>
                    <a:cubicBezTo>
                      <a:pt x="61" y="62"/>
                      <a:pt x="58" y="60"/>
                      <a:pt x="58" y="57"/>
                    </a:cubicBezTo>
                    <a:cubicBezTo>
                      <a:pt x="55" y="49"/>
                      <a:pt x="51" y="48"/>
                      <a:pt x="44" y="52"/>
                    </a:cubicBezTo>
                    <a:cubicBezTo>
                      <a:pt x="41" y="53"/>
                      <a:pt x="37" y="54"/>
                      <a:pt x="33" y="54"/>
                    </a:cubicBezTo>
                    <a:cubicBezTo>
                      <a:pt x="25" y="54"/>
                      <a:pt x="19" y="57"/>
                      <a:pt x="17" y="66"/>
                    </a:cubicBezTo>
                    <a:cubicBezTo>
                      <a:pt x="16" y="65"/>
                      <a:pt x="15" y="65"/>
                      <a:pt x="14" y="65"/>
                    </a:cubicBezTo>
                    <a:cubicBezTo>
                      <a:pt x="15" y="61"/>
                      <a:pt x="16" y="58"/>
                      <a:pt x="17" y="54"/>
                    </a:cubicBezTo>
                    <a:cubicBezTo>
                      <a:pt x="12" y="59"/>
                      <a:pt x="7" y="63"/>
                      <a:pt x="3" y="67"/>
                    </a:cubicBezTo>
                    <a:cubicBezTo>
                      <a:pt x="2" y="66"/>
                      <a:pt x="1" y="66"/>
                      <a:pt x="0" y="65"/>
                    </a:cubicBezTo>
                    <a:cubicBezTo>
                      <a:pt x="1" y="62"/>
                      <a:pt x="1" y="58"/>
                      <a:pt x="3" y="55"/>
                    </a:cubicBezTo>
                    <a:cubicBezTo>
                      <a:pt x="14" y="40"/>
                      <a:pt x="25" y="26"/>
                      <a:pt x="36" y="11"/>
                    </a:cubicBezTo>
                    <a:cubicBezTo>
                      <a:pt x="39" y="7"/>
                      <a:pt x="43" y="3"/>
                      <a:pt x="47" y="1"/>
                    </a:cubicBezTo>
                    <a:cubicBezTo>
                      <a:pt x="49" y="0"/>
                      <a:pt x="55" y="2"/>
                      <a:pt x="56" y="5"/>
                    </a:cubicBezTo>
                    <a:cubicBezTo>
                      <a:pt x="62" y="19"/>
                      <a:pt x="68" y="34"/>
                      <a:pt x="74" y="48"/>
                    </a:cubicBezTo>
                    <a:cubicBezTo>
                      <a:pt x="76" y="53"/>
                      <a:pt x="76" y="58"/>
                      <a:pt x="78" y="63"/>
                    </a:cubicBezTo>
                    <a:cubicBezTo>
                      <a:pt x="77" y="63"/>
                      <a:pt x="76" y="64"/>
                      <a:pt x="75" y="64"/>
                    </a:cubicBezTo>
                    <a:close/>
                    <a:moveTo>
                      <a:pt x="47" y="21"/>
                    </a:moveTo>
                    <a:cubicBezTo>
                      <a:pt x="46" y="21"/>
                      <a:pt x="45" y="21"/>
                      <a:pt x="44" y="21"/>
                    </a:cubicBezTo>
                    <a:cubicBezTo>
                      <a:pt x="41" y="27"/>
                      <a:pt x="39" y="33"/>
                      <a:pt x="36" y="39"/>
                    </a:cubicBezTo>
                    <a:cubicBezTo>
                      <a:pt x="40" y="39"/>
                      <a:pt x="45" y="40"/>
                      <a:pt x="52" y="42"/>
                    </a:cubicBezTo>
                    <a:cubicBezTo>
                      <a:pt x="50" y="33"/>
                      <a:pt x="49" y="27"/>
                      <a:pt x="47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 dirty="0"/>
              </a:p>
            </p:txBody>
          </p:sp>
          <p:sp>
            <p:nvSpPr>
              <p:cNvPr id="89" name="chenying0907 90"/>
              <p:cNvSpPr/>
              <p:nvPr/>
            </p:nvSpPr>
            <p:spPr bwMode="auto">
              <a:xfrm>
                <a:off x="5643563" y="2222501"/>
                <a:ext cx="120650" cy="144463"/>
              </a:xfrm>
              <a:custGeom>
                <a:avLst/>
                <a:gdLst>
                  <a:gd name="T0" fmla="*/ 52 w 56"/>
                  <a:gd name="T1" fmla="*/ 30 h 67"/>
                  <a:gd name="T2" fmla="*/ 32 w 56"/>
                  <a:gd name="T3" fmla="*/ 37 h 67"/>
                  <a:gd name="T4" fmla="*/ 23 w 56"/>
                  <a:gd name="T5" fmla="*/ 45 h 67"/>
                  <a:gd name="T6" fmla="*/ 35 w 56"/>
                  <a:gd name="T7" fmla="*/ 48 h 67"/>
                  <a:gd name="T8" fmla="*/ 52 w 56"/>
                  <a:gd name="T9" fmla="*/ 51 h 67"/>
                  <a:gd name="T10" fmla="*/ 50 w 56"/>
                  <a:gd name="T11" fmla="*/ 60 h 67"/>
                  <a:gd name="T12" fmla="*/ 0 w 56"/>
                  <a:gd name="T13" fmla="*/ 67 h 67"/>
                  <a:gd name="T14" fmla="*/ 5 w 56"/>
                  <a:gd name="T15" fmla="*/ 27 h 67"/>
                  <a:gd name="T16" fmla="*/ 5 w 56"/>
                  <a:gd name="T17" fmla="*/ 20 h 67"/>
                  <a:gd name="T18" fmla="*/ 21 w 56"/>
                  <a:gd name="T19" fmla="*/ 2 h 67"/>
                  <a:gd name="T20" fmla="*/ 43 w 56"/>
                  <a:gd name="T21" fmla="*/ 0 h 67"/>
                  <a:gd name="T22" fmla="*/ 49 w 56"/>
                  <a:gd name="T23" fmla="*/ 6 h 67"/>
                  <a:gd name="T24" fmla="*/ 43 w 56"/>
                  <a:gd name="T25" fmla="*/ 10 h 67"/>
                  <a:gd name="T26" fmla="*/ 31 w 56"/>
                  <a:gd name="T27" fmla="*/ 11 h 67"/>
                  <a:gd name="T28" fmla="*/ 22 w 56"/>
                  <a:gd name="T29" fmla="*/ 20 h 67"/>
                  <a:gd name="T30" fmla="*/ 32 w 56"/>
                  <a:gd name="T31" fmla="*/ 27 h 67"/>
                  <a:gd name="T32" fmla="*/ 51 w 56"/>
                  <a:gd name="T33" fmla="*/ 25 h 67"/>
                  <a:gd name="T34" fmla="*/ 52 w 56"/>
                  <a:gd name="T35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67">
                    <a:moveTo>
                      <a:pt x="52" y="30"/>
                    </a:moveTo>
                    <a:cubicBezTo>
                      <a:pt x="46" y="32"/>
                      <a:pt x="39" y="35"/>
                      <a:pt x="32" y="37"/>
                    </a:cubicBezTo>
                    <a:cubicBezTo>
                      <a:pt x="27" y="38"/>
                      <a:pt x="21" y="37"/>
                      <a:pt x="23" y="45"/>
                    </a:cubicBezTo>
                    <a:cubicBezTo>
                      <a:pt x="24" y="54"/>
                      <a:pt x="30" y="49"/>
                      <a:pt x="35" y="48"/>
                    </a:cubicBezTo>
                    <a:cubicBezTo>
                      <a:pt x="41" y="48"/>
                      <a:pt x="47" y="45"/>
                      <a:pt x="52" y="51"/>
                    </a:cubicBezTo>
                    <a:cubicBezTo>
                      <a:pt x="55" y="55"/>
                      <a:pt x="56" y="59"/>
                      <a:pt x="50" y="60"/>
                    </a:cubicBezTo>
                    <a:cubicBezTo>
                      <a:pt x="34" y="64"/>
                      <a:pt x="17" y="66"/>
                      <a:pt x="0" y="67"/>
                    </a:cubicBezTo>
                    <a:cubicBezTo>
                      <a:pt x="14" y="54"/>
                      <a:pt x="4" y="40"/>
                      <a:pt x="5" y="27"/>
                    </a:cubicBezTo>
                    <a:cubicBezTo>
                      <a:pt x="6" y="24"/>
                      <a:pt x="5" y="22"/>
                      <a:pt x="5" y="20"/>
                    </a:cubicBezTo>
                    <a:cubicBezTo>
                      <a:pt x="7" y="11"/>
                      <a:pt x="8" y="2"/>
                      <a:pt x="21" y="2"/>
                    </a:cubicBezTo>
                    <a:cubicBezTo>
                      <a:pt x="28" y="2"/>
                      <a:pt x="36" y="0"/>
                      <a:pt x="43" y="0"/>
                    </a:cubicBezTo>
                    <a:cubicBezTo>
                      <a:pt x="45" y="0"/>
                      <a:pt x="47" y="4"/>
                      <a:pt x="49" y="6"/>
                    </a:cubicBezTo>
                    <a:cubicBezTo>
                      <a:pt x="47" y="8"/>
                      <a:pt x="45" y="10"/>
                      <a:pt x="43" y="10"/>
                    </a:cubicBezTo>
                    <a:cubicBezTo>
                      <a:pt x="39" y="11"/>
                      <a:pt x="35" y="11"/>
                      <a:pt x="31" y="11"/>
                    </a:cubicBezTo>
                    <a:cubicBezTo>
                      <a:pt x="25" y="11"/>
                      <a:pt x="22" y="14"/>
                      <a:pt x="22" y="20"/>
                    </a:cubicBezTo>
                    <a:cubicBezTo>
                      <a:pt x="23" y="27"/>
                      <a:pt x="26" y="28"/>
                      <a:pt x="32" y="27"/>
                    </a:cubicBezTo>
                    <a:cubicBezTo>
                      <a:pt x="39" y="26"/>
                      <a:pt x="45" y="26"/>
                      <a:pt x="51" y="25"/>
                    </a:cubicBezTo>
                    <a:cubicBezTo>
                      <a:pt x="52" y="27"/>
                      <a:pt x="52" y="28"/>
                      <a:pt x="52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0" name="chenying0907 92"/>
              <p:cNvSpPr>
                <a:spLocks noEditPoints="1"/>
              </p:cNvSpPr>
              <p:nvPr/>
            </p:nvSpPr>
            <p:spPr bwMode="auto">
              <a:xfrm>
                <a:off x="4810126" y="2246313"/>
                <a:ext cx="127000" cy="125413"/>
              </a:xfrm>
              <a:custGeom>
                <a:avLst/>
                <a:gdLst>
                  <a:gd name="T0" fmla="*/ 18 w 59"/>
                  <a:gd name="T1" fmla="*/ 30 h 58"/>
                  <a:gd name="T2" fmla="*/ 11 w 59"/>
                  <a:gd name="T3" fmla="*/ 58 h 58"/>
                  <a:gd name="T4" fmla="*/ 7 w 59"/>
                  <a:gd name="T5" fmla="*/ 58 h 58"/>
                  <a:gd name="T6" fmla="*/ 1 w 59"/>
                  <a:gd name="T7" fmla="*/ 32 h 58"/>
                  <a:gd name="T8" fmla="*/ 4 w 59"/>
                  <a:gd name="T9" fmla="*/ 15 h 58"/>
                  <a:gd name="T10" fmla="*/ 10 w 59"/>
                  <a:gd name="T11" fmla="*/ 5 h 58"/>
                  <a:gd name="T12" fmla="*/ 25 w 59"/>
                  <a:gd name="T13" fmla="*/ 9 h 58"/>
                  <a:gd name="T14" fmla="*/ 44 w 59"/>
                  <a:gd name="T15" fmla="*/ 31 h 58"/>
                  <a:gd name="T16" fmla="*/ 42 w 59"/>
                  <a:gd name="T17" fmla="*/ 1 h 58"/>
                  <a:gd name="T18" fmla="*/ 46 w 59"/>
                  <a:gd name="T19" fmla="*/ 0 h 58"/>
                  <a:gd name="T20" fmla="*/ 50 w 59"/>
                  <a:gd name="T21" fmla="*/ 14 h 58"/>
                  <a:gd name="T22" fmla="*/ 55 w 59"/>
                  <a:gd name="T23" fmla="*/ 1 h 58"/>
                  <a:gd name="T24" fmla="*/ 57 w 59"/>
                  <a:gd name="T25" fmla="*/ 1 h 58"/>
                  <a:gd name="T26" fmla="*/ 59 w 59"/>
                  <a:gd name="T27" fmla="*/ 11 h 58"/>
                  <a:gd name="T28" fmla="*/ 58 w 59"/>
                  <a:gd name="T29" fmla="*/ 42 h 58"/>
                  <a:gd name="T30" fmla="*/ 46 w 59"/>
                  <a:gd name="T31" fmla="*/ 56 h 58"/>
                  <a:gd name="T32" fmla="*/ 18 w 59"/>
                  <a:gd name="T33" fmla="*/ 30 h 58"/>
                  <a:gd name="T34" fmla="*/ 35 w 59"/>
                  <a:gd name="T35" fmla="*/ 35 h 58"/>
                  <a:gd name="T36" fmla="*/ 37 w 59"/>
                  <a:gd name="T37" fmla="*/ 34 h 58"/>
                  <a:gd name="T38" fmla="*/ 30 w 59"/>
                  <a:gd name="T39" fmla="*/ 24 h 58"/>
                  <a:gd name="T40" fmla="*/ 24 w 59"/>
                  <a:gd name="T41" fmla="*/ 15 h 58"/>
                  <a:gd name="T42" fmla="*/ 20 w 59"/>
                  <a:gd name="T43" fmla="*/ 18 h 58"/>
                  <a:gd name="T44" fmla="*/ 35 w 59"/>
                  <a:gd name="T45" fmla="*/ 3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58">
                    <a:moveTo>
                      <a:pt x="18" y="30"/>
                    </a:moveTo>
                    <a:cubicBezTo>
                      <a:pt x="15" y="41"/>
                      <a:pt x="13" y="49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1" y="51"/>
                      <a:pt x="0" y="42"/>
                      <a:pt x="1" y="32"/>
                    </a:cubicBezTo>
                    <a:cubicBezTo>
                      <a:pt x="2" y="27"/>
                      <a:pt x="3" y="21"/>
                      <a:pt x="4" y="15"/>
                    </a:cubicBezTo>
                    <a:cubicBezTo>
                      <a:pt x="6" y="11"/>
                      <a:pt x="7" y="6"/>
                      <a:pt x="10" y="5"/>
                    </a:cubicBezTo>
                    <a:cubicBezTo>
                      <a:pt x="15" y="3"/>
                      <a:pt x="21" y="2"/>
                      <a:pt x="25" y="9"/>
                    </a:cubicBezTo>
                    <a:cubicBezTo>
                      <a:pt x="31" y="16"/>
                      <a:pt x="37" y="23"/>
                      <a:pt x="44" y="31"/>
                    </a:cubicBezTo>
                    <a:cubicBezTo>
                      <a:pt x="44" y="20"/>
                      <a:pt x="43" y="11"/>
                      <a:pt x="42" y="1"/>
                    </a:cubicBezTo>
                    <a:cubicBezTo>
                      <a:pt x="43" y="1"/>
                      <a:pt x="44" y="1"/>
                      <a:pt x="46" y="0"/>
                    </a:cubicBezTo>
                    <a:cubicBezTo>
                      <a:pt x="47" y="5"/>
                      <a:pt x="49" y="9"/>
                      <a:pt x="50" y="14"/>
                    </a:cubicBezTo>
                    <a:cubicBezTo>
                      <a:pt x="52" y="10"/>
                      <a:pt x="53" y="5"/>
                      <a:pt x="55" y="1"/>
                    </a:cubicBezTo>
                    <a:cubicBezTo>
                      <a:pt x="55" y="1"/>
                      <a:pt x="56" y="1"/>
                      <a:pt x="57" y="1"/>
                    </a:cubicBezTo>
                    <a:cubicBezTo>
                      <a:pt x="58" y="4"/>
                      <a:pt x="59" y="8"/>
                      <a:pt x="59" y="11"/>
                    </a:cubicBezTo>
                    <a:cubicBezTo>
                      <a:pt x="59" y="21"/>
                      <a:pt x="58" y="32"/>
                      <a:pt x="58" y="42"/>
                    </a:cubicBezTo>
                    <a:cubicBezTo>
                      <a:pt x="59" y="52"/>
                      <a:pt x="49" y="51"/>
                      <a:pt x="46" y="56"/>
                    </a:cubicBezTo>
                    <a:cubicBezTo>
                      <a:pt x="37" y="47"/>
                      <a:pt x="28" y="39"/>
                      <a:pt x="18" y="30"/>
                    </a:cubicBezTo>
                    <a:close/>
                    <a:moveTo>
                      <a:pt x="35" y="35"/>
                    </a:moveTo>
                    <a:cubicBezTo>
                      <a:pt x="35" y="35"/>
                      <a:pt x="36" y="34"/>
                      <a:pt x="37" y="34"/>
                    </a:cubicBezTo>
                    <a:cubicBezTo>
                      <a:pt x="34" y="30"/>
                      <a:pt x="32" y="27"/>
                      <a:pt x="30" y="24"/>
                    </a:cubicBezTo>
                    <a:cubicBezTo>
                      <a:pt x="28" y="21"/>
                      <a:pt x="26" y="18"/>
                      <a:pt x="24" y="15"/>
                    </a:cubicBezTo>
                    <a:cubicBezTo>
                      <a:pt x="23" y="16"/>
                      <a:pt x="21" y="17"/>
                      <a:pt x="20" y="18"/>
                    </a:cubicBezTo>
                    <a:cubicBezTo>
                      <a:pt x="25" y="24"/>
                      <a:pt x="30" y="30"/>
                      <a:pt x="35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1" name="chenying0907 93"/>
              <p:cNvSpPr/>
              <p:nvPr/>
            </p:nvSpPr>
            <p:spPr bwMode="auto">
              <a:xfrm>
                <a:off x="5268913" y="2228851"/>
                <a:ext cx="168275" cy="155575"/>
              </a:xfrm>
              <a:custGeom>
                <a:avLst/>
                <a:gdLst>
                  <a:gd name="T0" fmla="*/ 0 w 78"/>
                  <a:gd name="T1" fmla="*/ 69 h 72"/>
                  <a:gd name="T2" fmla="*/ 14 w 78"/>
                  <a:gd name="T3" fmla="*/ 52 h 72"/>
                  <a:gd name="T4" fmla="*/ 21 w 78"/>
                  <a:gd name="T5" fmla="*/ 45 h 72"/>
                  <a:gd name="T6" fmla="*/ 22 w 78"/>
                  <a:gd name="T7" fmla="*/ 32 h 72"/>
                  <a:gd name="T8" fmla="*/ 7 w 78"/>
                  <a:gd name="T9" fmla="*/ 10 h 72"/>
                  <a:gd name="T10" fmla="*/ 8 w 78"/>
                  <a:gd name="T11" fmla="*/ 5 h 72"/>
                  <a:gd name="T12" fmla="*/ 12 w 78"/>
                  <a:gd name="T13" fmla="*/ 5 h 72"/>
                  <a:gd name="T14" fmla="*/ 21 w 78"/>
                  <a:gd name="T15" fmla="*/ 6 h 72"/>
                  <a:gd name="T16" fmla="*/ 31 w 78"/>
                  <a:gd name="T17" fmla="*/ 11 h 72"/>
                  <a:gd name="T18" fmla="*/ 38 w 78"/>
                  <a:gd name="T19" fmla="*/ 29 h 72"/>
                  <a:gd name="T20" fmla="*/ 61 w 78"/>
                  <a:gd name="T21" fmla="*/ 9 h 72"/>
                  <a:gd name="T22" fmla="*/ 71 w 78"/>
                  <a:gd name="T23" fmla="*/ 1 h 72"/>
                  <a:gd name="T24" fmla="*/ 78 w 78"/>
                  <a:gd name="T25" fmla="*/ 1 h 72"/>
                  <a:gd name="T26" fmla="*/ 77 w 78"/>
                  <a:gd name="T27" fmla="*/ 9 h 72"/>
                  <a:gd name="T28" fmla="*/ 66 w 78"/>
                  <a:gd name="T29" fmla="*/ 19 h 72"/>
                  <a:gd name="T30" fmla="*/ 39 w 78"/>
                  <a:gd name="T31" fmla="*/ 46 h 72"/>
                  <a:gd name="T32" fmla="*/ 51 w 78"/>
                  <a:gd name="T33" fmla="*/ 40 h 72"/>
                  <a:gd name="T34" fmla="*/ 52 w 78"/>
                  <a:gd name="T35" fmla="*/ 42 h 72"/>
                  <a:gd name="T36" fmla="*/ 48 w 78"/>
                  <a:gd name="T37" fmla="*/ 46 h 72"/>
                  <a:gd name="T38" fmla="*/ 28 w 78"/>
                  <a:gd name="T39" fmla="*/ 63 h 72"/>
                  <a:gd name="T40" fmla="*/ 0 w 78"/>
                  <a:gd name="T41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8" h="72">
                    <a:moveTo>
                      <a:pt x="0" y="69"/>
                    </a:moveTo>
                    <a:cubicBezTo>
                      <a:pt x="5" y="63"/>
                      <a:pt x="10" y="57"/>
                      <a:pt x="14" y="52"/>
                    </a:cubicBezTo>
                    <a:cubicBezTo>
                      <a:pt x="16" y="50"/>
                      <a:pt x="19" y="47"/>
                      <a:pt x="21" y="45"/>
                    </a:cubicBezTo>
                    <a:cubicBezTo>
                      <a:pt x="26" y="41"/>
                      <a:pt x="26" y="37"/>
                      <a:pt x="22" y="32"/>
                    </a:cubicBezTo>
                    <a:cubicBezTo>
                      <a:pt x="16" y="25"/>
                      <a:pt x="12" y="17"/>
                      <a:pt x="7" y="10"/>
                    </a:cubicBezTo>
                    <a:cubicBezTo>
                      <a:pt x="6" y="8"/>
                      <a:pt x="7" y="6"/>
                      <a:pt x="8" y="5"/>
                    </a:cubicBezTo>
                    <a:cubicBezTo>
                      <a:pt x="8" y="4"/>
                      <a:pt x="11" y="5"/>
                      <a:pt x="12" y="5"/>
                    </a:cubicBezTo>
                    <a:cubicBezTo>
                      <a:pt x="15" y="5"/>
                      <a:pt x="19" y="7"/>
                      <a:pt x="21" y="6"/>
                    </a:cubicBezTo>
                    <a:cubicBezTo>
                      <a:pt x="27" y="3"/>
                      <a:pt x="29" y="6"/>
                      <a:pt x="31" y="11"/>
                    </a:cubicBezTo>
                    <a:cubicBezTo>
                      <a:pt x="33" y="16"/>
                      <a:pt x="35" y="22"/>
                      <a:pt x="38" y="29"/>
                    </a:cubicBezTo>
                    <a:cubicBezTo>
                      <a:pt x="47" y="22"/>
                      <a:pt x="54" y="15"/>
                      <a:pt x="61" y="9"/>
                    </a:cubicBezTo>
                    <a:cubicBezTo>
                      <a:pt x="64" y="6"/>
                      <a:pt x="67" y="3"/>
                      <a:pt x="71" y="1"/>
                    </a:cubicBezTo>
                    <a:cubicBezTo>
                      <a:pt x="73" y="0"/>
                      <a:pt x="76" y="1"/>
                      <a:pt x="78" y="1"/>
                    </a:cubicBezTo>
                    <a:cubicBezTo>
                      <a:pt x="78" y="4"/>
                      <a:pt x="78" y="7"/>
                      <a:pt x="77" y="9"/>
                    </a:cubicBezTo>
                    <a:cubicBezTo>
                      <a:pt x="74" y="12"/>
                      <a:pt x="70" y="15"/>
                      <a:pt x="66" y="19"/>
                    </a:cubicBezTo>
                    <a:cubicBezTo>
                      <a:pt x="57" y="27"/>
                      <a:pt x="47" y="36"/>
                      <a:pt x="39" y="46"/>
                    </a:cubicBezTo>
                    <a:cubicBezTo>
                      <a:pt x="43" y="44"/>
                      <a:pt x="47" y="42"/>
                      <a:pt x="51" y="40"/>
                    </a:cubicBezTo>
                    <a:cubicBezTo>
                      <a:pt x="51" y="40"/>
                      <a:pt x="52" y="41"/>
                      <a:pt x="52" y="42"/>
                    </a:cubicBezTo>
                    <a:cubicBezTo>
                      <a:pt x="51" y="43"/>
                      <a:pt x="49" y="45"/>
                      <a:pt x="48" y="46"/>
                    </a:cubicBezTo>
                    <a:cubicBezTo>
                      <a:pt x="41" y="52"/>
                      <a:pt x="34" y="57"/>
                      <a:pt x="28" y="63"/>
                    </a:cubicBezTo>
                    <a:cubicBezTo>
                      <a:pt x="20" y="70"/>
                      <a:pt x="13" y="72"/>
                      <a:pt x="0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92" name="chenying0907 106"/>
              <p:cNvSpPr/>
              <p:nvPr/>
            </p:nvSpPr>
            <p:spPr bwMode="auto">
              <a:xfrm>
                <a:off x="5129213" y="2227263"/>
                <a:ext cx="133350" cy="144463"/>
              </a:xfrm>
              <a:custGeom>
                <a:avLst/>
                <a:gdLst>
                  <a:gd name="T0" fmla="*/ 62 w 62"/>
                  <a:gd name="T1" fmla="*/ 55 h 67"/>
                  <a:gd name="T2" fmla="*/ 35 w 62"/>
                  <a:gd name="T3" fmla="*/ 58 h 67"/>
                  <a:gd name="T4" fmla="*/ 58 w 62"/>
                  <a:gd name="T5" fmla="*/ 60 h 67"/>
                  <a:gd name="T6" fmla="*/ 9 w 62"/>
                  <a:gd name="T7" fmla="*/ 64 h 67"/>
                  <a:gd name="T8" fmla="*/ 7 w 62"/>
                  <a:gd name="T9" fmla="*/ 60 h 67"/>
                  <a:gd name="T10" fmla="*/ 7 w 62"/>
                  <a:gd name="T11" fmla="*/ 3 h 67"/>
                  <a:gd name="T12" fmla="*/ 11 w 62"/>
                  <a:gd name="T13" fmla="*/ 0 h 67"/>
                  <a:gd name="T14" fmla="*/ 14 w 62"/>
                  <a:gd name="T15" fmla="*/ 9 h 67"/>
                  <a:gd name="T16" fmla="*/ 21 w 62"/>
                  <a:gd name="T17" fmla="*/ 3 h 67"/>
                  <a:gd name="T18" fmla="*/ 23 w 62"/>
                  <a:gd name="T19" fmla="*/ 14 h 67"/>
                  <a:gd name="T20" fmla="*/ 24 w 62"/>
                  <a:gd name="T21" fmla="*/ 41 h 67"/>
                  <a:gd name="T22" fmla="*/ 31 w 62"/>
                  <a:gd name="T23" fmla="*/ 48 h 67"/>
                  <a:gd name="T24" fmla="*/ 62 w 62"/>
                  <a:gd name="T25" fmla="*/ 51 h 67"/>
                  <a:gd name="T26" fmla="*/ 62 w 62"/>
                  <a:gd name="T27" fmla="*/ 5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67">
                    <a:moveTo>
                      <a:pt x="62" y="55"/>
                    </a:moveTo>
                    <a:cubicBezTo>
                      <a:pt x="53" y="57"/>
                      <a:pt x="43" y="58"/>
                      <a:pt x="35" y="58"/>
                    </a:cubicBezTo>
                    <a:cubicBezTo>
                      <a:pt x="41" y="59"/>
                      <a:pt x="48" y="59"/>
                      <a:pt x="58" y="60"/>
                    </a:cubicBezTo>
                    <a:cubicBezTo>
                      <a:pt x="51" y="65"/>
                      <a:pt x="14" y="67"/>
                      <a:pt x="9" y="64"/>
                    </a:cubicBezTo>
                    <a:cubicBezTo>
                      <a:pt x="8" y="63"/>
                      <a:pt x="7" y="62"/>
                      <a:pt x="7" y="60"/>
                    </a:cubicBezTo>
                    <a:cubicBezTo>
                      <a:pt x="3" y="41"/>
                      <a:pt x="0" y="22"/>
                      <a:pt x="7" y="3"/>
                    </a:cubicBezTo>
                    <a:cubicBezTo>
                      <a:pt x="8" y="2"/>
                      <a:pt x="10" y="1"/>
                      <a:pt x="11" y="0"/>
                    </a:cubicBezTo>
                    <a:cubicBezTo>
                      <a:pt x="12" y="3"/>
                      <a:pt x="13" y="6"/>
                      <a:pt x="14" y="9"/>
                    </a:cubicBezTo>
                    <a:cubicBezTo>
                      <a:pt x="16" y="7"/>
                      <a:pt x="18" y="6"/>
                      <a:pt x="21" y="3"/>
                    </a:cubicBezTo>
                    <a:cubicBezTo>
                      <a:pt x="22" y="7"/>
                      <a:pt x="23" y="11"/>
                      <a:pt x="23" y="14"/>
                    </a:cubicBezTo>
                    <a:cubicBezTo>
                      <a:pt x="24" y="23"/>
                      <a:pt x="24" y="32"/>
                      <a:pt x="24" y="41"/>
                    </a:cubicBezTo>
                    <a:cubicBezTo>
                      <a:pt x="23" y="46"/>
                      <a:pt x="26" y="48"/>
                      <a:pt x="31" y="48"/>
                    </a:cubicBezTo>
                    <a:cubicBezTo>
                      <a:pt x="42" y="49"/>
                      <a:pt x="52" y="50"/>
                      <a:pt x="62" y="51"/>
                    </a:cubicBezTo>
                    <a:cubicBezTo>
                      <a:pt x="62" y="53"/>
                      <a:pt x="62" y="54"/>
                      <a:pt x="62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7" name="PA_组合 141"/>
            <p:cNvGrpSpPr/>
            <p:nvPr>
              <p:custDataLst>
                <p:tags r:id="rId15"/>
              </p:custDataLst>
            </p:nvPr>
          </p:nvGrpSpPr>
          <p:grpSpPr>
            <a:xfrm>
              <a:off x="16350848" y="9312123"/>
              <a:ext cx="1290987" cy="1090069"/>
              <a:chOff x="7844209" y="4618311"/>
              <a:chExt cx="782301" cy="660551"/>
            </a:xfrm>
            <a:grpFill/>
          </p:grpSpPr>
          <p:grpSp>
            <p:nvGrpSpPr>
              <p:cNvPr id="81" name="组合 36"/>
              <p:cNvGrpSpPr/>
              <p:nvPr/>
            </p:nvGrpSpPr>
            <p:grpSpPr>
              <a:xfrm>
                <a:off x="7844209" y="4618311"/>
                <a:ext cx="782301" cy="660551"/>
                <a:chOff x="5476929" y="4271963"/>
                <a:chExt cx="782301" cy="660551"/>
              </a:xfrm>
              <a:grpFill/>
            </p:grpSpPr>
            <p:sp>
              <p:nvSpPr>
                <p:cNvPr id="83" name="自由: 形状 37"/>
                <p:cNvSpPr/>
                <p:nvPr/>
              </p:nvSpPr>
              <p:spPr bwMode="auto">
                <a:xfrm>
                  <a:off x="5476929" y="4271963"/>
                  <a:ext cx="668285" cy="660551"/>
                </a:xfrm>
                <a:custGeom>
                  <a:avLst/>
                  <a:gdLst>
                    <a:gd name="connsiteX0" fmla="*/ 130724 w 668285"/>
                    <a:gd name="connsiteY0" fmla="*/ 518602 h 660551"/>
                    <a:gd name="connsiteX1" fmla="*/ 59369 w 668285"/>
                    <a:gd name="connsiteY1" fmla="*/ 524978 h 660551"/>
                    <a:gd name="connsiteX2" fmla="*/ 37746 w 668285"/>
                    <a:gd name="connsiteY2" fmla="*/ 527104 h 660551"/>
                    <a:gd name="connsiteX3" fmla="*/ 26934 w 668285"/>
                    <a:gd name="connsiteY3" fmla="*/ 537732 h 660551"/>
                    <a:gd name="connsiteX4" fmla="*/ 26934 w 668285"/>
                    <a:gd name="connsiteY4" fmla="*/ 639763 h 660551"/>
                    <a:gd name="connsiteX5" fmla="*/ 89641 w 668285"/>
                    <a:gd name="connsiteY5" fmla="*/ 622758 h 660551"/>
                    <a:gd name="connsiteX6" fmla="*/ 122075 w 668285"/>
                    <a:gd name="connsiteY6" fmla="*/ 620632 h 660551"/>
                    <a:gd name="connsiteX7" fmla="*/ 132887 w 668285"/>
                    <a:gd name="connsiteY7" fmla="*/ 612130 h 660551"/>
                    <a:gd name="connsiteX8" fmla="*/ 150185 w 668285"/>
                    <a:gd name="connsiteY8" fmla="*/ 533481 h 660551"/>
                    <a:gd name="connsiteX9" fmla="*/ 130724 w 668285"/>
                    <a:gd name="connsiteY9" fmla="*/ 518602 h 660551"/>
                    <a:gd name="connsiteX10" fmla="*/ 410011 w 668285"/>
                    <a:gd name="connsiteY10" fmla="*/ 0 h 660551"/>
                    <a:gd name="connsiteX11" fmla="*/ 487493 w 668285"/>
                    <a:gd name="connsiteY11" fmla="*/ 0 h 660551"/>
                    <a:gd name="connsiteX12" fmla="*/ 500407 w 668285"/>
                    <a:gd name="connsiteY12" fmla="*/ 66572 h 660551"/>
                    <a:gd name="connsiteX13" fmla="*/ 470275 w 668285"/>
                    <a:gd name="connsiteY13" fmla="*/ 92342 h 660551"/>
                    <a:gd name="connsiteX14" fmla="*/ 468123 w 668285"/>
                    <a:gd name="connsiteY14" fmla="*/ 148177 h 660551"/>
                    <a:gd name="connsiteX15" fmla="*/ 474580 w 668285"/>
                    <a:gd name="connsiteY15" fmla="*/ 167505 h 660551"/>
                    <a:gd name="connsiteX16" fmla="*/ 431534 w 668285"/>
                    <a:gd name="connsiteY16" fmla="*/ 178242 h 660551"/>
                    <a:gd name="connsiteX17" fmla="*/ 405706 w 668285"/>
                    <a:gd name="connsiteY17" fmla="*/ 204012 h 660551"/>
                    <a:gd name="connsiteX18" fmla="*/ 407859 w 668285"/>
                    <a:gd name="connsiteY18" fmla="*/ 302797 h 660551"/>
                    <a:gd name="connsiteX19" fmla="*/ 420772 w 668285"/>
                    <a:gd name="connsiteY19" fmla="*/ 313534 h 660551"/>
                    <a:gd name="connsiteX20" fmla="*/ 580042 w 668285"/>
                    <a:gd name="connsiteY20" fmla="*/ 309239 h 660551"/>
                    <a:gd name="connsiteX21" fmla="*/ 653219 w 668285"/>
                    <a:gd name="connsiteY21" fmla="*/ 309239 h 660551"/>
                    <a:gd name="connsiteX22" fmla="*/ 668285 w 668285"/>
                    <a:gd name="connsiteY22" fmla="*/ 319977 h 660551"/>
                    <a:gd name="connsiteX23" fmla="*/ 651067 w 668285"/>
                    <a:gd name="connsiteY23" fmla="*/ 328566 h 660551"/>
                    <a:gd name="connsiteX24" fmla="*/ 547757 w 668285"/>
                    <a:gd name="connsiteY24" fmla="*/ 335009 h 660551"/>
                    <a:gd name="connsiteX25" fmla="*/ 418620 w 668285"/>
                    <a:gd name="connsiteY25" fmla="*/ 350041 h 660551"/>
                    <a:gd name="connsiteX26" fmla="*/ 405706 w 668285"/>
                    <a:gd name="connsiteY26" fmla="*/ 365074 h 660551"/>
                    <a:gd name="connsiteX27" fmla="*/ 394945 w 668285"/>
                    <a:gd name="connsiteY27" fmla="*/ 461711 h 660551"/>
                    <a:gd name="connsiteX28" fmla="*/ 386336 w 668285"/>
                    <a:gd name="connsiteY28" fmla="*/ 476743 h 660551"/>
                    <a:gd name="connsiteX29" fmla="*/ 375574 w 668285"/>
                    <a:gd name="connsiteY29" fmla="*/ 459564 h 660551"/>
                    <a:gd name="connsiteX30" fmla="*/ 384184 w 668285"/>
                    <a:gd name="connsiteY30" fmla="*/ 382254 h 660551"/>
                    <a:gd name="connsiteX31" fmla="*/ 364813 w 668285"/>
                    <a:gd name="connsiteY31" fmla="*/ 352189 h 660551"/>
                    <a:gd name="connsiteX32" fmla="*/ 181869 w 668285"/>
                    <a:gd name="connsiteY32" fmla="*/ 365074 h 660551"/>
                    <a:gd name="connsiteX33" fmla="*/ 158194 w 668285"/>
                    <a:gd name="connsiteY33" fmla="*/ 369369 h 660551"/>
                    <a:gd name="connsiteX34" fmla="*/ 119453 w 668285"/>
                    <a:gd name="connsiteY34" fmla="*/ 405876 h 660551"/>
                    <a:gd name="connsiteX35" fmla="*/ 110843 w 668285"/>
                    <a:gd name="connsiteY35" fmla="*/ 474596 h 660551"/>
                    <a:gd name="connsiteX36" fmla="*/ 136671 w 668285"/>
                    <a:gd name="connsiteY36" fmla="*/ 504661 h 660551"/>
                    <a:gd name="connsiteX37" fmla="*/ 171107 w 668285"/>
                    <a:gd name="connsiteY37" fmla="*/ 545463 h 660551"/>
                    <a:gd name="connsiteX38" fmla="*/ 160346 w 668285"/>
                    <a:gd name="connsiteY38" fmla="*/ 644248 h 660551"/>
                    <a:gd name="connsiteX39" fmla="*/ 69950 w 668285"/>
                    <a:gd name="connsiteY39" fmla="*/ 650690 h 660551"/>
                    <a:gd name="connsiteX40" fmla="*/ 33361 w 668285"/>
                    <a:gd name="connsiteY40" fmla="*/ 659280 h 660551"/>
                    <a:gd name="connsiteX41" fmla="*/ 5381 w 668285"/>
                    <a:gd name="connsiteY41" fmla="*/ 637805 h 660551"/>
                    <a:gd name="connsiteX42" fmla="*/ 1077 w 668285"/>
                    <a:gd name="connsiteY42" fmla="*/ 541168 h 660551"/>
                    <a:gd name="connsiteX43" fmla="*/ 31209 w 668285"/>
                    <a:gd name="connsiteY43" fmla="*/ 504661 h 660551"/>
                    <a:gd name="connsiteX44" fmla="*/ 67798 w 668285"/>
                    <a:gd name="connsiteY44" fmla="*/ 500366 h 660551"/>
                    <a:gd name="connsiteX45" fmla="*/ 87168 w 668285"/>
                    <a:gd name="connsiteY45" fmla="*/ 481038 h 660551"/>
                    <a:gd name="connsiteX46" fmla="*/ 89321 w 668285"/>
                    <a:gd name="connsiteY46" fmla="*/ 375811 h 660551"/>
                    <a:gd name="connsiteX47" fmla="*/ 78559 w 668285"/>
                    <a:gd name="connsiteY47" fmla="*/ 352189 h 660551"/>
                    <a:gd name="connsiteX48" fmla="*/ 97930 w 668285"/>
                    <a:gd name="connsiteY48" fmla="*/ 350041 h 660551"/>
                    <a:gd name="connsiteX49" fmla="*/ 143128 w 668285"/>
                    <a:gd name="connsiteY49" fmla="*/ 347894 h 660551"/>
                    <a:gd name="connsiteX50" fmla="*/ 364813 w 668285"/>
                    <a:gd name="connsiteY50" fmla="*/ 319977 h 660551"/>
                    <a:gd name="connsiteX51" fmla="*/ 379879 w 668285"/>
                    <a:gd name="connsiteY51" fmla="*/ 307092 h 660551"/>
                    <a:gd name="connsiteX52" fmla="*/ 384184 w 668285"/>
                    <a:gd name="connsiteY52" fmla="*/ 201864 h 660551"/>
                    <a:gd name="connsiteX53" fmla="*/ 360508 w 668285"/>
                    <a:gd name="connsiteY53" fmla="*/ 184685 h 660551"/>
                    <a:gd name="connsiteX54" fmla="*/ 341138 w 668285"/>
                    <a:gd name="connsiteY54" fmla="*/ 184685 h 660551"/>
                    <a:gd name="connsiteX55" fmla="*/ 336833 w 668285"/>
                    <a:gd name="connsiteY55" fmla="*/ 178242 h 660551"/>
                    <a:gd name="connsiteX56" fmla="*/ 354052 w 668285"/>
                    <a:gd name="connsiteY56" fmla="*/ 167505 h 660551"/>
                    <a:gd name="connsiteX57" fmla="*/ 416468 w 668285"/>
                    <a:gd name="connsiteY57" fmla="*/ 158915 h 660551"/>
                    <a:gd name="connsiteX58" fmla="*/ 446600 w 668285"/>
                    <a:gd name="connsiteY58" fmla="*/ 126702 h 660551"/>
                    <a:gd name="connsiteX59" fmla="*/ 457361 w 668285"/>
                    <a:gd name="connsiteY59" fmla="*/ 49393 h 660551"/>
                    <a:gd name="connsiteX60" fmla="*/ 433686 w 668285"/>
                    <a:gd name="connsiteY60" fmla="*/ 17180 h 660551"/>
                    <a:gd name="connsiteX61" fmla="*/ 403554 w 668285"/>
                    <a:gd name="connsiteY61" fmla="*/ 15033 h 660551"/>
                    <a:gd name="connsiteX62" fmla="*/ 410011 w 668285"/>
                    <a:gd name="connsiteY62" fmla="*/ 0 h 660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68285" h="660551">
                      <a:moveTo>
                        <a:pt x="130724" y="518602"/>
                      </a:moveTo>
                      <a:cubicBezTo>
                        <a:pt x="106939" y="524978"/>
                        <a:pt x="83154" y="524978"/>
                        <a:pt x="59369" y="524978"/>
                      </a:cubicBezTo>
                      <a:cubicBezTo>
                        <a:pt x="52882" y="524978"/>
                        <a:pt x="44233" y="524978"/>
                        <a:pt x="37746" y="527104"/>
                      </a:cubicBezTo>
                      <a:cubicBezTo>
                        <a:pt x="33421" y="529230"/>
                        <a:pt x="26934" y="533481"/>
                        <a:pt x="26934" y="537732"/>
                      </a:cubicBezTo>
                      <a:cubicBezTo>
                        <a:pt x="26934" y="571743"/>
                        <a:pt x="26934" y="603627"/>
                        <a:pt x="26934" y="639763"/>
                      </a:cubicBezTo>
                      <a:cubicBezTo>
                        <a:pt x="48557" y="633386"/>
                        <a:pt x="70180" y="627009"/>
                        <a:pt x="89641" y="622758"/>
                      </a:cubicBezTo>
                      <a:cubicBezTo>
                        <a:pt x="100452" y="620632"/>
                        <a:pt x="111264" y="622758"/>
                        <a:pt x="122075" y="620632"/>
                      </a:cubicBezTo>
                      <a:cubicBezTo>
                        <a:pt x="126400" y="620632"/>
                        <a:pt x="132887" y="616381"/>
                        <a:pt x="132887" y="612130"/>
                      </a:cubicBezTo>
                      <a:cubicBezTo>
                        <a:pt x="139373" y="586622"/>
                        <a:pt x="143698" y="561114"/>
                        <a:pt x="150185" y="533481"/>
                      </a:cubicBezTo>
                      <a:cubicBezTo>
                        <a:pt x="152347" y="520727"/>
                        <a:pt x="143698" y="514350"/>
                        <a:pt x="130724" y="518602"/>
                      </a:cubicBezTo>
                      <a:close/>
                      <a:moveTo>
                        <a:pt x="410011" y="0"/>
                      </a:moveTo>
                      <a:cubicBezTo>
                        <a:pt x="435838" y="0"/>
                        <a:pt x="461666" y="0"/>
                        <a:pt x="487493" y="0"/>
                      </a:cubicBezTo>
                      <a:cubicBezTo>
                        <a:pt x="491798" y="21475"/>
                        <a:pt x="496102" y="42950"/>
                        <a:pt x="500407" y="66572"/>
                      </a:cubicBezTo>
                      <a:cubicBezTo>
                        <a:pt x="468123" y="66572"/>
                        <a:pt x="470275" y="66572"/>
                        <a:pt x="470275" y="92342"/>
                      </a:cubicBezTo>
                      <a:cubicBezTo>
                        <a:pt x="470275" y="111670"/>
                        <a:pt x="468123" y="128850"/>
                        <a:pt x="468123" y="148177"/>
                      </a:cubicBezTo>
                      <a:cubicBezTo>
                        <a:pt x="468123" y="152472"/>
                        <a:pt x="472427" y="158915"/>
                        <a:pt x="474580" y="167505"/>
                      </a:cubicBezTo>
                      <a:cubicBezTo>
                        <a:pt x="459514" y="171800"/>
                        <a:pt x="444448" y="178242"/>
                        <a:pt x="431534" y="178242"/>
                      </a:cubicBezTo>
                      <a:cubicBezTo>
                        <a:pt x="412163" y="178242"/>
                        <a:pt x="405706" y="184685"/>
                        <a:pt x="405706" y="204012"/>
                      </a:cubicBezTo>
                      <a:cubicBezTo>
                        <a:pt x="407859" y="236224"/>
                        <a:pt x="405706" y="268437"/>
                        <a:pt x="407859" y="302797"/>
                      </a:cubicBezTo>
                      <a:cubicBezTo>
                        <a:pt x="407859" y="304944"/>
                        <a:pt x="416468" y="313534"/>
                        <a:pt x="420772" y="313534"/>
                      </a:cubicBezTo>
                      <a:cubicBezTo>
                        <a:pt x="474580" y="313534"/>
                        <a:pt x="526234" y="311387"/>
                        <a:pt x="580042" y="309239"/>
                      </a:cubicBezTo>
                      <a:cubicBezTo>
                        <a:pt x="603717" y="309239"/>
                        <a:pt x="629544" y="309239"/>
                        <a:pt x="653219" y="309239"/>
                      </a:cubicBezTo>
                      <a:cubicBezTo>
                        <a:pt x="657524" y="309239"/>
                        <a:pt x="663981" y="317829"/>
                        <a:pt x="668285" y="319977"/>
                      </a:cubicBezTo>
                      <a:cubicBezTo>
                        <a:pt x="663981" y="324272"/>
                        <a:pt x="657524" y="328566"/>
                        <a:pt x="651067" y="328566"/>
                      </a:cubicBezTo>
                      <a:cubicBezTo>
                        <a:pt x="616630" y="330714"/>
                        <a:pt x="582194" y="330714"/>
                        <a:pt x="547757" y="335009"/>
                      </a:cubicBezTo>
                      <a:cubicBezTo>
                        <a:pt x="504712" y="339304"/>
                        <a:pt x="461666" y="343599"/>
                        <a:pt x="418620" y="350041"/>
                      </a:cubicBezTo>
                      <a:cubicBezTo>
                        <a:pt x="412163" y="352189"/>
                        <a:pt x="405706" y="360779"/>
                        <a:pt x="405706" y="365074"/>
                      </a:cubicBezTo>
                      <a:cubicBezTo>
                        <a:pt x="401402" y="397286"/>
                        <a:pt x="399250" y="429499"/>
                        <a:pt x="394945" y="461711"/>
                      </a:cubicBezTo>
                      <a:cubicBezTo>
                        <a:pt x="394945" y="466006"/>
                        <a:pt x="390640" y="472448"/>
                        <a:pt x="386336" y="476743"/>
                      </a:cubicBezTo>
                      <a:cubicBezTo>
                        <a:pt x="382031" y="472448"/>
                        <a:pt x="375574" y="466006"/>
                        <a:pt x="375574" y="459564"/>
                      </a:cubicBezTo>
                      <a:cubicBezTo>
                        <a:pt x="377727" y="433794"/>
                        <a:pt x="379879" y="408024"/>
                        <a:pt x="384184" y="382254"/>
                      </a:cubicBezTo>
                      <a:cubicBezTo>
                        <a:pt x="388488" y="358631"/>
                        <a:pt x="388488" y="352189"/>
                        <a:pt x="364813" y="352189"/>
                      </a:cubicBezTo>
                      <a:cubicBezTo>
                        <a:pt x="304549" y="356484"/>
                        <a:pt x="242133" y="360779"/>
                        <a:pt x="181869" y="365074"/>
                      </a:cubicBezTo>
                      <a:cubicBezTo>
                        <a:pt x="173260" y="365074"/>
                        <a:pt x="166803" y="367221"/>
                        <a:pt x="158194" y="369369"/>
                      </a:cubicBezTo>
                      <a:cubicBezTo>
                        <a:pt x="125909" y="371516"/>
                        <a:pt x="123757" y="373664"/>
                        <a:pt x="119453" y="405876"/>
                      </a:cubicBezTo>
                      <a:cubicBezTo>
                        <a:pt x="115148" y="427351"/>
                        <a:pt x="115148" y="450974"/>
                        <a:pt x="110843" y="474596"/>
                      </a:cubicBezTo>
                      <a:cubicBezTo>
                        <a:pt x="108691" y="493923"/>
                        <a:pt x="117300" y="502513"/>
                        <a:pt x="136671" y="504661"/>
                      </a:cubicBezTo>
                      <a:cubicBezTo>
                        <a:pt x="171107" y="508956"/>
                        <a:pt x="173260" y="511103"/>
                        <a:pt x="171107" y="545463"/>
                      </a:cubicBezTo>
                      <a:cubicBezTo>
                        <a:pt x="168955" y="579823"/>
                        <a:pt x="164650" y="612035"/>
                        <a:pt x="160346" y="644248"/>
                      </a:cubicBezTo>
                      <a:cubicBezTo>
                        <a:pt x="128062" y="646395"/>
                        <a:pt x="97930" y="646395"/>
                        <a:pt x="69950" y="650690"/>
                      </a:cubicBezTo>
                      <a:cubicBezTo>
                        <a:pt x="57036" y="650690"/>
                        <a:pt x="46275" y="657133"/>
                        <a:pt x="33361" y="659280"/>
                      </a:cubicBezTo>
                      <a:cubicBezTo>
                        <a:pt x="13991" y="663575"/>
                        <a:pt x="9686" y="657133"/>
                        <a:pt x="5381" y="637805"/>
                      </a:cubicBezTo>
                      <a:cubicBezTo>
                        <a:pt x="-3228" y="605593"/>
                        <a:pt x="1077" y="573381"/>
                        <a:pt x="1077" y="541168"/>
                      </a:cubicBezTo>
                      <a:cubicBezTo>
                        <a:pt x="3229" y="515398"/>
                        <a:pt x="3229" y="511103"/>
                        <a:pt x="31209" y="504661"/>
                      </a:cubicBezTo>
                      <a:cubicBezTo>
                        <a:pt x="44123" y="502513"/>
                        <a:pt x="54884" y="502513"/>
                        <a:pt x="67798" y="500366"/>
                      </a:cubicBezTo>
                      <a:cubicBezTo>
                        <a:pt x="80711" y="500366"/>
                        <a:pt x="87168" y="493923"/>
                        <a:pt x="87168" y="481038"/>
                      </a:cubicBezTo>
                      <a:cubicBezTo>
                        <a:pt x="87168" y="446679"/>
                        <a:pt x="89321" y="410171"/>
                        <a:pt x="89321" y="375811"/>
                      </a:cubicBezTo>
                      <a:cubicBezTo>
                        <a:pt x="91473" y="369369"/>
                        <a:pt x="82864" y="362926"/>
                        <a:pt x="78559" y="352189"/>
                      </a:cubicBezTo>
                      <a:cubicBezTo>
                        <a:pt x="85016" y="352189"/>
                        <a:pt x="91473" y="350041"/>
                        <a:pt x="97930" y="350041"/>
                      </a:cubicBezTo>
                      <a:cubicBezTo>
                        <a:pt x="112996" y="347894"/>
                        <a:pt x="128062" y="350041"/>
                        <a:pt x="143128" y="347894"/>
                      </a:cubicBezTo>
                      <a:cubicBezTo>
                        <a:pt x="216305" y="339304"/>
                        <a:pt x="289483" y="317829"/>
                        <a:pt x="364813" y="319977"/>
                      </a:cubicBezTo>
                      <a:cubicBezTo>
                        <a:pt x="371270" y="319977"/>
                        <a:pt x="379879" y="311387"/>
                        <a:pt x="379879" y="307092"/>
                      </a:cubicBezTo>
                      <a:cubicBezTo>
                        <a:pt x="382031" y="272732"/>
                        <a:pt x="382031" y="238372"/>
                        <a:pt x="384184" y="201864"/>
                      </a:cubicBezTo>
                      <a:cubicBezTo>
                        <a:pt x="384184" y="184685"/>
                        <a:pt x="375574" y="180390"/>
                        <a:pt x="360508" y="184685"/>
                      </a:cubicBezTo>
                      <a:cubicBezTo>
                        <a:pt x="354052" y="184685"/>
                        <a:pt x="347595" y="184685"/>
                        <a:pt x="341138" y="184685"/>
                      </a:cubicBezTo>
                      <a:cubicBezTo>
                        <a:pt x="338986" y="182537"/>
                        <a:pt x="338986" y="180390"/>
                        <a:pt x="336833" y="178242"/>
                      </a:cubicBezTo>
                      <a:cubicBezTo>
                        <a:pt x="343290" y="173947"/>
                        <a:pt x="347595" y="169652"/>
                        <a:pt x="354052" y="167505"/>
                      </a:cubicBezTo>
                      <a:cubicBezTo>
                        <a:pt x="375574" y="163210"/>
                        <a:pt x="394945" y="161062"/>
                        <a:pt x="416468" y="158915"/>
                      </a:cubicBezTo>
                      <a:cubicBezTo>
                        <a:pt x="444448" y="156767"/>
                        <a:pt x="444448" y="154620"/>
                        <a:pt x="446600" y="126702"/>
                      </a:cubicBezTo>
                      <a:cubicBezTo>
                        <a:pt x="448752" y="100932"/>
                        <a:pt x="453057" y="75162"/>
                        <a:pt x="457361" y="49393"/>
                      </a:cubicBezTo>
                      <a:cubicBezTo>
                        <a:pt x="461666" y="25770"/>
                        <a:pt x="457361" y="17180"/>
                        <a:pt x="433686" y="17180"/>
                      </a:cubicBezTo>
                      <a:cubicBezTo>
                        <a:pt x="425077" y="15033"/>
                        <a:pt x="416468" y="15033"/>
                        <a:pt x="403554" y="15033"/>
                      </a:cubicBezTo>
                      <a:cubicBezTo>
                        <a:pt x="405706" y="8590"/>
                        <a:pt x="407859" y="0"/>
                        <a:pt x="4100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>
                  <a:noAutofit/>
                </a:bodyPr>
                <a:lstStyle/>
                <a:p>
                  <a:endParaRPr lang="zh-CN" altLang="en-US" sz="4800"/>
                </a:p>
              </p:txBody>
            </p:sp>
            <p:sp>
              <p:nvSpPr>
                <p:cNvPr id="84" name="自由: 形状 38"/>
                <p:cNvSpPr/>
                <p:nvPr/>
              </p:nvSpPr>
              <p:spPr bwMode="auto">
                <a:xfrm>
                  <a:off x="6084888" y="4587877"/>
                  <a:ext cx="174342" cy="336387"/>
                </a:xfrm>
                <a:custGeom>
                  <a:avLst/>
                  <a:gdLst>
                    <a:gd name="connsiteX0" fmla="*/ 129766 w 174342"/>
                    <a:gd name="connsiteY0" fmla="*/ 210117 h 336387"/>
                    <a:gd name="connsiteX1" fmla="*/ 37281 w 174342"/>
                    <a:gd name="connsiteY1" fmla="*/ 214426 h 336387"/>
                    <a:gd name="connsiteX2" fmla="*/ 26527 w 174342"/>
                    <a:gd name="connsiteY2" fmla="*/ 225198 h 336387"/>
                    <a:gd name="connsiteX3" fmla="*/ 22225 w 174342"/>
                    <a:gd name="connsiteY3" fmla="*/ 270442 h 336387"/>
                    <a:gd name="connsiteX4" fmla="*/ 37281 w 174342"/>
                    <a:gd name="connsiteY4" fmla="*/ 296296 h 336387"/>
                    <a:gd name="connsiteX5" fmla="*/ 155575 w 174342"/>
                    <a:gd name="connsiteY5" fmla="*/ 294141 h 336387"/>
                    <a:gd name="connsiteX6" fmla="*/ 146972 w 174342"/>
                    <a:gd name="connsiteY6" fmla="*/ 223044 h 336387"/>
                    <a:gd name="connsiteX7" fmla="*/ 129766 w 174342"/>
                    <a:gd name="connsiteY7" fmla="*/ 210117 h 336387"/>
                    <a:gd name="connsiteX8" fmla="*/ 81660 w 174342"/>
                    <a:gd name="connsiteY8" fmla="*/ 0 h 336387"/>
                    <a:gd name="connsiteX9" fmla="*/ 98851 w 174342"/>
                    <a:gd name="connsiteY9" fmla="*/ 21538 h 336387"/>
                    <a:gd name="connsiteX10" fmla="*/ 96703 w 174342"/>
                    <a:gd name="connsiteY10" fmla="*/ 109841 h 336387"/>
                    <a:gd name="connsiteX11" fmla="*/ 90256 w 174342"/>
                    <a:gd name="connsiteY11" fmla="*/ 165839 h 336387"/>
                    <a:gd name="connsiteX12" fmla="*/ 103149 w 174342"/>
                    <a:gd name="connsiteY12" fmla="*/ 176607 h 336387"/>
                    <a:gd name="connsiteX13" fmla="*/ 154724 w 174342"/>
                    <a:gd name="connsiteY13" fmla="*/ 183069 h 336387"/>
                    <a:gd name="connsiteX14" fmla="*/ 165469 w 174342"/>
                    <a:gd name="connsiteY14" fmla="*/ 234758 h 336387"/>
                    <a:gd name="connsiteX15" fmla="*/ 174064 w 174342"/>
                    <a:gd name="connsiteY15" fmla="*/ 292910 h 336387"/>
                    <a:gd name="connsiteX16" fmla="*/ 156873 w 174342"/>
                    <a:gd name="connsiteY16" fmla="*/ 310140 h 336387"/>
                    <a:gd name="connsiteX17" fmla="*/ 66617 w 174342"/>
                    <a:gd name="connsiteY17" fmla="*/ 329523 h 336387"/>
                    <a:gd name="connsiteX18" fmla="*/ 25788 w 174342"/>
                    <a:gd name="connsiteY18" fmla="*/ 335984 h 336387"/>
                    <a:gd name="connsiteX19" fmla="*/ 0 w 174342"/>
                    <a:gd name="connsiteY19" fmla="*/ 316601 h 336387"/>
                    <a:gd name="connsiteX20" fmla="*/ 4298 w 174342"/>
                    <a:gd name="connsiteY20" fmla="*/ 254142 h 336387"/>
                    <a:gd name="connsiteX21" fmla="*/ 6447 w 174342"/>
                    <a:gd name="connsiteY21" fmla="*/ 217529 h 336387"/>
                    <a:gd name="connsiteX22" fmla="*/ 27936 w 174342"/>
                    <a:gd name="connsiteY22" fmla="*/ 185222 h 336387"/>
                    <a:gd name="connsiteX23" fmla="*/ 42979 w 174342"/>
                    <a:gd name="connsiteY23" fmla="*/ 185222 h 336387"/>
                    <a:gd name="connsiteX24" fmla="*/ 73064 w 174342"/>
                    <a:gd name="connsiteY24" fmla="*/ 152916 h 336387"/>
                    <a:gd name="connsiteX25" fmla="*/ 81660 w 174342"/>
                    <a:gd name="connsiteY25" fmla="*/ 0 h 336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74342" h="336387">
                      <a:moveTo>
                        <a:pt x="129766" y="210117"/>
                      </a:moveTo>
                      <a:cubicBezTo>
                        <a:pt x="99654" y="212271"/>
                        <a:pt x="69543" y="212271"/>
                        <a:pt x="37281" y="214426"/>
                      </a:cubicBezTo>
                      <a:cubicBezTo>
                        <a:pt x="32979" y="216580"/>
                        <a:pt x="26527" y="220889"/>
                        <a:pt x="26527" y="225198"/>
                      </a:cubicBezTo>
                      <a:cubicBezTo>
                        <a:pt x="24376" y="240279"/>
                        <a:pt x="22225" y="255361"/>
                        <a:pt x="22225" y="270442"/>
                      </a:cubicBezTo>
                      <a:cubicBezTo>
                        <a:pt x="22225" y="283369"/>
                        <a:pt x="22225" y="296296"/>
                        <a:pt x="37281" y="296296"/>
                      </a:cubicBezTo>
                      <a:cubicBezTo>
                        <a:pt x="75995" y="298450"/>
                        <a:pt x="114710" y="296296"/>
                        <a:pt x="155575" y="294141"/>
                      </a:cubicBezTo>
                      <a:cubicBezTo>
                        <a:pt x="151274" y="268288"/>
                        <a:pt x="149123" y="246743"/>
                        <a:pt x="146972" y="223044"/>
                      </a:cubicBezTo>
                      <a:cubicBezTo>
                        <a:pt x="144821" y="212271"/>
                        <a:pt x="140520" y="207962"/>
                        <a:pt x="129766" y="210117"/>
                      </a:cubicBezTo>
                      <a:close/>
                      <a:moveTo>
                        <a:pt x="81660" y="0"/>
                      </a:moveTo>
                      <a:cubicBezTo>
                        <a:pt x="90256" y="8615"/>
                        <a:pt x="98851" y="15076"/>
                        <a:pt x="98851" y="21538"/>
                      </a:cubicBezTo>
                      <a:cubicBezTo>
                        <a:pt x="98851" y="51690"/>
                        <a:pt x="98851" y="79689"/>
                        <a:pt x="96703" y="109841"/>
                      </a:cubicBezTo>
                      <a:cubicBezTo>
                        <a:pt x="94554" y="129225"/>
                        <a:pt x="90256" y="146455"/>
                        <a:pt x="90256" y="165839"/>
                      </a:cubicBezTo>
                      <a:cubicBezTo>
                        <a:pt x="90256" y="167992"/>
                        <a:pt x="98851" y="176607"/>
                        <a:pt x="103149" y="176607"/>
                      </a:cubicBezTo>
                      <a:cubicBezTo>
                        <a:pt x="120341" y="176607"/>
                        <a:pt x="143979" y="165839"/>
                        <a:pt x="154724" y="183069"/>
                      </a:cubicBezTo>
                      <a:cubicBezTo>
                        <a:pt x="163320" y="195991"/>
                        <a:pt x="163320" y="217529"/>
                        <a:pt x="165469" y="234758"/>
                      </a:cubicBezTo>
                      <a:cubicBezTo>
                        <a:pt x="169766" y="254142"/>
                        <a:pt x="174064" y="273526"/>
                        <a:pt x="174064" y="292910"/>
                      </a:cubicBezTo>
                      <a:cubicBezTo>
                        <a:pt x="176213" y="297217"/>
                        <a:pt x="165469" y="307986"/>
                        <a:pt x="156873" y="310140"/>
                      </a:cubicBezTo>
                      <a:cubicBezTo>
                        <a:pt x="126788" y="318755"/>
                        <a:pt x="96703" y="325216"/>
                        <a:pt x="66617" y="329523"/>
                      </a:cubicBezTo>
                      <a:cubicBezTo>
                        <a:pt x="53724" y="333831"/>
                        <a:pt x="38681" y="333831"/>
                        <a:pt x="25788" y="335984"/>
                      </a:cubicBezTo>
                      <a:cubicBezTo>
                        <a:pt x="8596" y="338138"/>
                        <a:pt x="0" y="331677"/>
                        <a:pt x="0" y="316601"/>
                      </a:cubicBezTo>
                      <a:cubicBezTo>
                        <a:pt x="2149" y="295063"/>
                        <a:pt x="4298" y="275680"/>
                        <a:pt x="4298" y="254142"/>
                      </a:cubicBezTo>
                      <a:cubicBezTo>
                        <a:pt x="6447" y="241220"/>
                        <a:pt x="6447" y="228297"/>
                        <a:pt x="6447" y="217529"/>
                      </a:cubicBezTo>
                      <a:cubicBezTo>
                        <a:pt x="2149" y="195991"/>
                        <a:pt x="6447" y="187376"/>
                        <a:pt x="27936" y="185222"/>
                      </a:cubicBezTo>
                      <a:cubicBezTo>
                        <a:pt x="34383" y="185222"/>
                        <a:pt x="38681" y="185222"/>
                        <a:pt x="42979" y="185222"/>
                      </a:cubicBezTo>
                      <a:cubicBezTo>
                        <a:pt x="62319" y="183069"/>
                        <a:pt x="70915" y="172300"/>
                        <a:pt x="73064" y="152916"/>
                      </a:cubicBezTo>
                      <a:cubicBezTo>
                        <a:pt x="73064" y="103380"/>
                        <a:pt x="77362" y="55998"/>
                        <a:pt x="816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>
                  <a:noAutofit/>
                </a:bodyPr>
                <a:lstStyle/>
                <a:p>
                  <a:endParaRPr lang="zh-CN" altLang="en-US" sz="4800"/>
                </a:p>
              </p:txBody>
            </p:sp>
            <p:sp>
              <p:nvSpPr>
                <p:cNvPr id="85" name="chenying0907 72"/>
                <p:cNvSpPr/>
                <p:nvPr/>
              </p:nvSpPr>
              <p:spPr bwMode="auto">
                <a:xfrm>
                  <a:off x="5765801" y="4765676"/>
                  <a:ext cx="192088" cy="166688"/>
                </a:xfrm>
                <a:custGeom>
                  <a:avLst/>
                  <a:gdLst>
                    <a:gd name="T0" fmla="*/ 86 w 89"/>
                    <a:gd name="T1" fmla="*/ 2 h 77"/>
                    <a:gd name="T2" fmla="*/ 86 w 89"/>
                    <a:gd name="T3" fmla="*/ 19 h 77"/>
                    <a:gd name="T4" fmla="*/ 89 w 89"/>
                    <a:gd name="T5" fmla="*/ 42 h 77"/>
                    <a:gd name="T6" fmla="*/ 88 w 89"/>
                    <a:gd name="T7" fmla="*/ 48 h 77"/>
                    <a:gd name="T8" fmla="*/ 81 w 89"/>
                    <a:gd name="T9" fmla="*/ 54 h 77"/>
                    <a:gd name="T10" fmla="*/ 78 w 89"/>
                    <a:gd name="T11" fmla="*/ 47 h 77"/>
                    <a:gd name="T12" fmla="*/ 71 w 89"/>
                    <a:gd name="T13" fmla="*/ 7 h 77"/>
                    <a:gd name="T14" fmla="*/ 70 w 89"/>
                    <a:gd name="T15" fmla="*/ 6 h 77"/>
                    <a:gd name="T16" fmla="*/ 59 w 89"/>
                    <a:gd name="T17" fmla="*/ 13 h 77"/>
                    <a:gd name="T18" fmla="*/ 31 w 89"/>
                    <a:gd name="T19" fmla="*/ 15 h 77"/>
                    <a:gd name="T20" fmla="*/ 21 w 89"/>
                    <a:gd name="T21" fmla="*/ 24 h 77"/>
                    <a:gd name="T22" fmla="*/ 18 w 89"/>
                    <a:gd name="T23" fmla="*/ 65 h 77"/>
                    <a:gd name="T24" fmla="*/ 81 w 89"/>
                    <a:gd name="T25" fmla="*/ 61 h 77"/>
                    <a:gd name="T26" fmla="*/ 82 w 89"/>
                    <a:gd name="T27" fmla="*/ 65 h 77"/>
                    <a:gd name="T28" fmla="*/ 66 w 89"/>
                    <a:gd name="T29" fmla="*/ 69 h 77"/>
                    <a:gd name="T30" fmla="*/ 24 w 89"/>
                    <a:gd name="T31" fmla="*/ 76 h 77"/>
                    <a:gd name="T32" fmla="*/ 10 w 89"/>
                    <a:gd name="T33" fmla="*/ 66 h 77"/>
                    <a:gd name="T34" fmla="*/ 10 w 89"/>
                    <a:gd name="T35" fmla="*/ 28 h 77"/>
                    <a:gd name="T36" fmla="*/ 0 w 89"/>
                    <a:gd name="T37" fmla="*/ 14 h 77"/>
                    <a:gd name="T38" fmla="*/ 5 w 89"/>
                    <a:gd name="T39" fmla="*/ 9 h 77"/>
                    <a:gd name="T40" fmla="*/ 32 w 89"/>
                    <a:gd name="T41" fmla="*/ 4 h 77"/>
                    <a:gd name="T42" fmla="*/ 62 w 89"/>
                    <a:gd name="T43" fmla="*/ 0 h 77"/>
                    <a:gd name="T44" fmla="*/ 78 w 89"/>
                    <a:gd name="T45" fmla="*/ 2 h 77"/>
                    <a:gd name="T46" fmla="*/ 86 w 89"/>
                    <a:gd name="T47" fmla="*/ 2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9" h="77">
                      <a:moveTo>
                        <a:pt x="86" y="2"/>
                      </a:moveTo>
                      <a:cubicBezTo>
                        <a:pt x="86" y="8"/>
                        <a:pt x="86" y="13"/>
                        <a:pt x="86" y="19"/>
                      </a:cubicBezTo>
                      <a:cubicBezTo>
                        <a:pt x="87" y="26"/>
                        <a:pt x="88" y="34"/>
                        <a:pt x="89" y="42"/>
                      </a:cubicBezTo>
                      <a:cubicBezTo>
                        <a:pt x="89" y="44"/>
                        <a:pt x="89" y="47"/>
                        <a:pt x="88" y="48"/>
                      </a:cubicBezTo>
                      <a:cubicBezTo>
                        <a:pt x="86" y="51"/>
                        <a:pt x="83" y="52"/>
                        <a:pt x="81" y="54"/>
                      </a:cubicBezTo>
                      <a:cubicBezTo>
                        <a:pt x="80" y="51"/>
                        <a:pt x="78" y="49"/>
                        <a:pt x="78" y="47"/>
                      </a:cubicBezTo>
                      <a:cubicBezTo>
                        <a:pt x="75" y="33"/>
                        <a:pt x="73" y="20"/>
                        <a:pt x="71" y="7"/>
                      </a:cubicBezTo>
                      <a:cubicBezTo>
                        <a:pt x="70" y="6"/>
                        <a:pt x="70" y="6"/>
                        <a:pt x="70" y="6"/>
                      </a:cubicBezTo>
                      <a:cubicBezTo>
                        <a:pt x="66" y="9"/>
                        <a:pt x="63" y="12"/>
                        <a:pt x="59" y="13"/>
                      </a:cubicBezTo>
                      <a:cubicBezTo>
                        <a:pt x="50" y="14"/>
                        <a:pt x="40" y="15"/>
                        <a:pt x="31" y="15"/>
                      </a:cubicBezTo>
                      <a:cubicBezTo>
                        <a:pt x="24" y="15"/>
                        <a:pt x="22" y="17"/>
                        <a:pt x="21" y="24"/>
                      </a:cubicBezTo>
                      <a:cubicBezTo>
                        <a:pt x="21" y="38"/>
                        <a:pt x="19" y="51"/>
                        <a:pt x="18" y="65"/>
                      </a:cubicBezTo>
                      <a:cubicBezTo>
                        <a:pt x="39" y="68"/>
                        <a:pt x="60" y="55"/>
                        <a:pt x="81" y="61"/>
                      </a:cubicBezTo>
                      <a:cubicBezTo>
                        <a:pt x="82" y="62"/>
                        <a:pt x="82" y="63"/>
                        <a:pt x="82" y="65"/>
                      </a:cubicBezTo>
                      <a:cubicBezTo>
                        <a:pt x="77" y="66"/>
                        <a:pt x="72" y="68"/>
                        <a:pt x="66" y="69"/>
                      </a:cubicBezTo>
                      <a:cubicBezTo>
                        <a:pt x="52" y="72"/>
                        <a:pt x="38" y="74"/>
                        <a:pt x="24" y="76"/>
                      </a:cubicBezTo>
                      <a:cubicBezTo>
                        <a:pt x="17" y="77"/>
                        <a:pt x="12" y="77"/>
                        <a:pt x="10" y="66"/>
                      </a:cubicBezTo>
                      <a:cubicBezTo>
                        <a:pt x="8" y="53"/>
                        <a:pt x="7" y="41"/>
                        <a:pt x="10" y="28"/>
                      </a:cubicBezTo>
                      <a:cubicBezTo>
                        <a:pt x="11" y="25"/>
                        <a:pt x="4" y="20"/>
                        <a:pt x="0" y="14"/>
                      </a:cubicBezTo>
                      <a:cubicBezTo>
                        <a:pt x="1" y="14"/>
                        <a:pt x="3" y="10"/>
                        <a:pt x="5" y="9"/>
                      </a:cubicBezTo>
                      <a:cubicBezTo>
                        <a:pt x="14" y="7"/>
                        <a:pt x="23" y="5"/>
                        <a:pt x="32" y="4"/>
                      </a:cubicBezTo>
                      <a:cubicBezTo>
                        <a:pt x="42" y="2"/>
                        <a:pt x="52" y="1"/>
                        <a:pt x="62" y="0"/>
                      </a:cubicBezTo>
                      <a:cubicBezTo>
                        <a:pt x="67" y="0"/>
                        <a:pt x="72" y="2"/>
                        <a:pt x="78" y="2"/>
                      </a:cubicBezTo>
                      <a:cubicBezTo>
                        <a:pt x="80" y="3"/>
                        <a:pt x="83" y="2"/>
                        <a:pt x="8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</p:grpSp>
          <p:sp>
            <p:nvSpPr>
              <p:cNvPr id="82" name="chenying0907 117"/>
              <p:cNvSpPr/>
              <p:nvPr/>
            </p:nvSpPr>
            <p:spPr bwMode="auto">
              <a:xfrm>
                <a:off x="8153718" y="4619899"/>
                <a:ext cx="79375" cy="168275"/>
              </a:xfrm>
              <a:custGeom>
                <a:avLst/>
                <a:gdLst>
                  <a:gd name="T0" fmla="*/ 1 w 37"/>
                  <a:gd name="T1" fmla="*/ 77 h 78"/>
                  <a:gd name="T2" fmla="*/ 1 w 37"/>
                  <a:gd name="T3" fmla="*/ 56 h 78"/>
                  <a:gd name="T4" fmla="*/ 3 w 37"/>
                  <a:gd name="T5" fmla="*/ 40 h 78"/>
                  <a:gd name="T6" fmla="*/ 6 w 37"/>
                  <a:gd name="T7" fmla="*/ 21 h 78"/>
                  <a:gd name="T8" fmla="*/ 7 w 37"/>
                  <a:gd name="T9" fmla="*/ 15 h 78"/>
                  <a:gd name="T10" fmla="*/ 15 w 37"/>
                  <a:gd name="T11" fmla="*/ 3 h 78"/>
                  <a:gd name="T12" fmla="*/ 32 w 37"/>
                  <a:gd name="T13" fmla="*/ 0 h 78"/>
                  <a:gd name="T14" fmla="*/ 37 w 37"/>
                  <a:gd name="T15" fmla="*/ 5 h 78"/>
                  <a:gd name="T16" fmla="*/ 32 w 37"/>
                  <a:gd name="T17" fmla="*/ 9 h 78"/>
                  <a:gd name="T18" fmla="*/ 28 w 37"/>
                  <a:gd name="T19" fmla="*/ 10 h 78"/>
                  <a:gd name="T20" fmla="*/ 14 w 37"/>
                  <a:gd name="T21" fmla="*/ 25 h 78"/>
                  <a:gd name="T22" fmla="*/ 12 w 37"/>
                  <a:gd name="T23" fmla="*/ 66 h 78"/>
                  <a:gd name="T24" fmla="*/ 7 w 37"/>
                  <a:gd name="T25" fmla="*/ 78 h 78"/>
                  <a:gd name="T26" fmla="*/ 1 w 37"/>
                  <a:gd name="T27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78">
                    <a:moveTo>
                      <a:pt x="1" y="77"/>
                    </a:moveTo>
                    <a:cubicBezTo>
                      <a:pt x="1" y="70"/>
                      <a:pt x="1" y="63"/>
                      <a:pt x="1" y="56"/>
                    </a:cubicBezTo>
                    <a:cubicBezTo>
                      <a:pt x="2" y="51"/>
                      <a:pt x="2" y="46"/>
                      <a:pt x="3" y="40"/>
                    </a:cubicBezTo>
                    <a:cubicBezTo>
                      <a:pt x="4" y="34"/>
                      <a:pt x="5" y="27"/>
                      <a:pt x="6" y="21"/>
                    </a:cubicBezTo>
                    <a:cubicBezTo>
                      <a:pt x="6" y="19"/>
                      <a:pt x="8" y="16"/>
                      <a:pt x="7" y="15"/>
                    </a:cubicBezTo>
                    <a:cubicBezTo>
                      <a:pt x="0" y="5"/>
                      <a:pt x="8" y="5"/>
                      <a:pt x="15" y="3"/>
                    </a:cubicBezTo>
                    <a:cubicBezTo>
                      <a:pt x="20" y="2"/>
                      <a:pt x="26" y="1"/>
                      <a:pt x="32" y="0"/>
                    </a:cubicBezTo>
                    <a:cubicBezTo>
                      <a:pt x="33" y="0"/>
                      <a:pt x="35" y="3"/>
                      <a:pt x="37" y="5"/>
                    </a:cubicBezTo>
                    <a:cubicBezTo>
                      <a:pt x="36" y="6"/>
                      <a:pt x="34" y="8"/>
                      <a:pt x="32" y="9"/>
                    </a:cubicBezTo>
                    <a:cubicBezTo>
                      <a:pt x="31" y="10"/>
                      <a:pt x="29" y="9"/>
                      <a:pt x="28" y="10"/>
                    </a:cubicBezTo>
                    <a:cubicBezTo>
                      <a:pt x="16" y="11"/>
                      <a:pt x="15" y="13"/>
                      <a:pt x="14" y="25"/>
                    </a:cubicBezTo>
                    <a:cubicBezTo>
                      <a:pt x="14" y="39"/>
                      <a:pt x="14" y="52"/>
                      <a:pt x="12" y="66"/>
                    </a:cubicBezTo>
                    <a:cubicBezTo>
                      <a:pt x="12" y="70"/>
                      <a:pt x="9" y="74"/>
                      <a:pt x="7" y="78"/>
                    </a:cubicBezTo>
                    <a:cubicBezTo>
                      <a:pt x="5" y="78"/>
                      <a:pt x="3" y="77"/>
                      <a:pt x="1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8" name="PA_组合 86"/>
            <p:cNvGrpSpPr/>
            <p:nvPr>
              <p:custDataLst>
                <p:tags r:id="rId16"/>
              </p:custDataLst>
            </p:nvPr>
          </p:nvGrpSpPr>
          <p:grpSpPr>
            <a:xfrm>
              <a:off x="17343652" y="7192740"/>
              <a:ext cx="1068861" cy="348429"/>
              <a:chOff x="6078538" y="2987676"/>
              <a:chExt cx="647700" cy="211138"/>
            </a:xfrm>
            <a:grpFill/>
          </p:grpSpPr>
          <p:sp>
            <p:nvSpPr>
              <p:cNvPr id="76" name="chenying0907 60"/>
              <p:cNvSpPr>
                <a:spLocks noEditPoints="1"/>
              </p:cNvSpPr>
              <p:nvPr/>
            </p:nvSpPr>
            <p:spPr bwMode="auto">
              <a:xfrm>
                <a:off x="6180138" y="3000376"/>
                <a:ext cx="200025" cy="198438"/>
              </a:xfrm>
              <a:custGeom>
                <a:avLst/>
                <a:gdLst>
                  <a:gd name="T0" fmla="*/ 0 w 93"/>
                  <a:gd name="T1" fmla="*/ 69 h 92"/>
                  <a:gd name="T2" fmla="*/ 10 w 93"/>
                  <a:gd name="T3" fmla="*/ 77 h 92"/>
                  <a:gd name="T4" fmla="*/ 15 w 93"/>
                  <a:gd name="T5" fmla="*/ 44 h 92"/>
                  <a:gd name="T6" fmla="*/ 17 w 93"/>
                  <a:gd name="T7" fmla="*/ 29 h 92"/>
                  <a:gd name="T8" fmla="*/ 30 w 93"/>
                  <a:gd name="T9" fmla="*/ 21 h 92"/>
                  <a:gd name="T10" fmla="*/ 34 w 93"/>
                  <a:gd name="T11" fmla="*/ 33 h 92"/>
                  <a:gd name="T12" fmla="*/ 31 w 93"/>
                  <a:gd name="T13" fmla="*/ 64 h 92"/>
                  <a:gd name="T14" fmla="*/ 39 w 93"/>
                  <a:gd name="T15" fmla="*/ 71 h 92"/>
                  <a:gd name="T16" fmla="*/ 58 w 93"/>
                  <a:gd name="T17" fmla="*/ 56 h 92"/>
                  <a:gd name="T18" fmla="*/ 58 w 93"/>
                  <a:gd name="T19" fmla="*/ 34 h 92"/>
                  <a:gd name="T20" fmla="*/ 23 w 93"/>
                  <a:gd name="T21" fmla="*/ 13 h 92"/>
                  <a:gd name="T22" fmla="*/ 17 w 93"/>
                  <a:gd name="T23" fmla="*/ 16 h 92"/>
                  <a:gd name="T24" fmla="*/ 8 w 93"/>
                  <a:gd name="T25" fmla="*/ 16 h 92"/>
                  <a:gd name="T26" fmla="*/ 4 w 93"/>
                  <a:gd name="T27" fmla="*/ 11 h 92"/>
                  <a:gd name="T28" fmla="*/ 12 w 93"/>
                  <a:gd name="T29" fmla="*/ 9 h 92"/>
                  <a:gd name="T30" fmla="*/ 44 w 93"/>
                  <a:gd name="T31" fmla="*/ 1 h 92"/>
                  <a:gd name="T32" fmla="*/ 81 w 93"/>
                  <a:gd name="T33" fmla="*/ 32 h 92"/>
                  <a:gd name="T34" fmla="*/ 88 w 93"/>
                  <a:gd name="T35" fmla="*/ 47 h 92"/>
                  <a:gd name="T36" fmla="*/ 51 w 93"/>
                  <a:gd name="T37" fmla="*/ 90 h 92"/>
                  <a:gd name="T38" fmla="*/ 26 w 93"/>
                  <a:gd name="T39" fmla="*/ 91 h 92"/>
                  <a:gd name="T40" fmla="*/ 0 w 93"/>
                  <a:gd name="T41" fmla="*/ 69 h 92"/>
                  <a:gd name="T42" fmla="*/ 69 w 93"/>
                  <a:gd name="T43" fmla="*/ 35 h 92"/>
                  <a:gd name="T44" fmla="*/ 67 w 93"/>
                  <a:gd name="T45" fmla="*/ 61 h 92"/>
                  <a:gd name="T46" fmla="*/ 69 w 93"/>
                  <a:gd name="T47" fmla="*/ 35 h 92"/>
                  <a:gd name="T48" fmla="*/ 70 w 93"/>
                  <a:gd name="T49" fmla="*/ 77 h 92"/>
                  <a:gd name="T50" fmla="*/ 68 w 93"/>
                  <a:gd name="T51" fmla="*/ 74 h 92"/>
                  <a:gd name="T52" fmla="*/ 39 w 93"/>
                  <a:gd name="T53" fmla="*/ 83 h 92"/>
                  <a:gd name="T54" fmla="*/ 40 w 93"/>
                  <a:gd name="T55" fmla="*/ 87 h 92"/>
                  <a:gd name="T56" fmla="*/ 70 w 93"/>
                  <a:gd name="T57" fmla="*/ 7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92">
                    <a:moveTo>
                      <a:pt x="0" y="69"/>
                    </a:moveTo>
                    <a:cubicBezTo>
                      <a:pt x="3" y="71"/>
                      <a:pt x="6" y="74"/>
                      <a:pt x="10" y="77"/>
                    </a:cubicBezTo>
                    <a:cubicBezTo>
                      <a:pt x="12" y="65"/>
                      <a:pt x="14" y="55"/>
                      <a:pt x="15" y="44"/>
                    </a:cubicBezTo>
                    <a:cubicBezTo>
                      <a:pt x="16" y="39"/>
                      <a:pt x="16" y="34"/>
                      <a:pt x="17" y="29"/>
                    </a:cubicBezTo>
                    <a:cubicBezTo>
                      <a:pt x="18" y="21"/>
                      <a:pt x="23" y="20"/>
                      <a:pt x="30" y="21"/>
                    </a:cubicBezTo>
                    <a:cubicBezTo>
                      <a:pt x="37" y="22"/>
                      <a:pt x="35" y="28"/>
                      <a:pt x="34" y="33"/>
                    </a:cubicBezTo>
                    <a:cubicBezTo>
                      <a:pt x="33" y="43"/>
                      <a:pt x="32" y="54"/>
                      <a:pt x="31" y="64"/>
                    </a:cubicBezTo>
                    <a:cubicBezTo>
                      <a:pt x="31" y="69"/>
                      <a:pt x="33" y="71"/>
                      <a:pt x="39" y="71"/>
                    </a:cubicBezTo>
                    <a:cubicBezTo>
                      <a:pt x="49" y="71"/>
                      <a:pt x="55" y="64"/>
                      <a:pt x="58" y="56"/>
                    </a:cubicBezTo>
                    <a:cubicBezTo>
                      <a:pt x="60" y="50"/>
                      <a:pt x="60" y="41"/>
                      <a:pt x="58" y="34"/>
                    </a:cubicBezTo>
                    <a:cubicBezTo>
                      <a:pt x="51" y="20"/>
                      <a:pt x="36" y="18"/>
                      <a:pt x="23" y="13"/>
                    </a:cubicBezTo>
                    <a:cubicBezTo>
                      <a:pt x="22" y="13"/>
                      <a:pt x="19" y="16"/>
                      <a:pt x="17" y="16"/>
                    </a:cubicBezTo>
                    <a:cubicBezTo>
                      <a:pt x="14" y="17"/>
                      <a:pt x="10" y="17"/>
                      <a:pt x="8" y="16"/>
                    </a:cubicBezTo>
                    <a:cubicBezTo>
                      <a:pt x="6" y="16"/>
                      <a:pt x="5" y="13"/>
                      <a:pt x="4" y="11"/>
                    </a:cubicBezTo>
                    <a:cubicBezTo>
                      <a:pt x="7" y="11"/>
                      <a:pt x="9" y="9"/>
                      <a:pt x="12" y="9"/>
                    </a:cubicBezTo>
                    <a:cubicBezTo>
                      <a:pt x="23" y="6"/>
                      <a:pt x="33" y="2"/>
                      <a:pt x="44" y="1"/>
                    </a:cubicBezTo>
                    <a:cubicBezTo>
                      <a:pt x="61" y="0"/>
                      <a:pt x="77" y="16"/>
                      <a:pt x="81" y="32"/>
                    </a:cubicBezTo>
                    <a:cubicBezTo>
                      <a:pt x="82" y="37"/>
                      <a:pt x="87" y="42"/>
                      <a:pt x="88" y="47"/>
                    </a:cubicBezTo>
                    <a:cubicBezTo>
                      <a:pt x="93" y="74"/>
                      <a:pt x="72" y="86"/>
                      <a:pt x="51" y="90"/>
                    </a:cubicBezTo>
                    <a:cubicBezTo>
                      <a:pt x="43" y="92"/>
                      <a:pt x="35" y="91"/>
                      <a:pt x="26" y="91"/>
                    </a:cubicBezTo>
                    <a:cubicBezTo>
                      <a:pt x="12" y="91"/>
                      <a:pt x="5" y="81"/>
                      <a:pt x="0" y="69"/>
                    </a:cubicBezTo>
                    <a:close/>
                    <a:moveTo>
                      <a:pt x="69" y="35"/>
                    </a:moveTo>
                    <a:cubicBezTo>
                      <a:pt x="69" y="43"/>
                      <a:pt x="68" y="52"/>
                      <a:pt x="67" y="61"/>
                    </a:cubicBezTo>
                    <a:cubicBezTo>
                      <a:pt x="79" y="53"/>
                      <a:pt x="80" y="45"/>
                      <a:pt x="69" y="35"/>
                    </a:cubicBezTo>
                    <a:close/>
                    <a:moveTo>
                      <a:pt x="70" y="77"/>
                    </a:moveTo>
                    <a:cubicBezTo>
                      <a:pt x="69" y="76"/>
                      <a:pt x="69" y="75"/>
                      <a:pt x="68" y="74"/>
                    </a:cubicBezTo>
                    <a:cubicBezTo>
                      <a:pt x="59" y="77"/>
                      <a:pt x="49" y="80"/>
                      <a:pt x="39" y="83"/>
                    </a:cubicBezTo>
                    <a:cubicBezTo>
                      <a:pt x="40" y="85"/>
                      <a:pt x="40" y="86"/>
                      <a:pt x="40" y="87"/>
                    </a:cubicBezTo>
                    <a:cubicBezTo>
                      <a:pt x="50" y="84"/>
                      <a:pt x="60" y="81"/>
                      <a:pt x="70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7" name="chenying0907 67"/>
              <p:cNvSpPr>
                <a:spLocks noEditPoints="1"/>
              </p:cNvSpPr>
              <p:nvPr/>
            </p:nvSpPr>
            <p:spPr bwMode="auto">
              <a:xfrm>
                <a:off x="6381751" y="3000376"/>
                <a:ext cx="147638" cy="182563"/>
              </a:xfrm>
              <a:custGeom>
                <a:avLst/>
                <a:gdLst>
                  <a:gd name="T0" fmla="*/ 60 w 68"/>
                  <a:gd name="T1" fmla="*/ 58 h 85"/>
                  <a:gd name="T2" fmla="*/ 61 w 68"/>
                  <a:gd name="T3" fmla="*/ 62 h 85"/>
                  <a:gd name="T4" fmla="*/ 68 w 68"/>
                  <a:gd name="T5" fmla="*/ 72 h 85"/>
                  <a:gd name="T6" fmla="*/ 56 w 68"/>
                  <a:gd name="T7" fmla="*/ 78 h 85"/>
                  <a:gd name="T8" fmla="*/ 4 w 68"/>
                  <a:gd name="T9" fmla="*/ 85 h 85"/>
                  <a:gd name="T10" fmla="*/ 0 w 68"/>
                  <a:gd name="T11" fmla="*/ 83 h 85"/>
                  <a:gd name="T12" fmla="*/ 2 w 68"/>
                  <a:gd name="T13" fmla="*/ 78 h 85"/>
                  <a:gd name="T14" fmla="*/ 7 w 68"/>
                  <a:gd name="T15" fmla="*/ 68 h 85"/>
                  <a:gd name="T16" fmla="*/ 6 w 68"/>
                  <a:gd name="T17" fmla="*/ 38 h 85"/>
                  <a:gd name="T18" fmla="*/ 10 w 68"/>
                  <a:gd name="T19" fmla="*/ 9 h 85"/>
                  <a:gd name="T20" fmla="*/ 13 w 68"/>
                  <a:gd name="T21" fmla="*/ 5 h 85"/>
                  <a:gd name="T22" fmla="*/ 54 w 68"/>
                  <a:gd name="T23" fmla="*/ 0 h 85"/>
                  <a:gd name="T24" fmla="*/ 61 w 68"/>
                  <a:gd name="T25" fmla="*/ 8 h 85"/>
                  <a:gd name="T26" fmla="*/ 53 w 68"/>
                  <a:gd name="T27" fmla="*/ 12 h 85"/>
                  <a:gd name="T28" fmla="*/ 39 w 68"/>
                  <a:gd name="T29" fmla="*/ 13 h 85"/>
                  <a:gd name="T30" fmla="*/ 29 w 68"/>
                  <a:gd name="T31" fmla="*/ 15 h 85"/>
                  <a:gd name="T32" fmla="*/ 29 w 68"/>
                  <a:gd name="T33" fmla="*/ 32 h 85"/>
                  <a:gd name="T34" fmla="*/ 35 w 68"/>
                  <a:gd name="T35" fmla="*/ 34 h 85"/>
                  <a:gd name="T36" fmla="*/ 54 w 68"/>
                  <a:gd name="T37" fmla="*/ 32 h 85"/>
                  <a:gd name="T38" fmla="*/ 65 w 68"/>
                  <a:gd name="T39" fmla="*/ 32 h 85"/>
                  <a:gd name="T40" fmla="*/ 66 w 68"/>
                  <a:gd name="T41" fmla="*/ 36 h 85"/>
                  <a:gd name="T42" fmla="*/ 51 w 68"/>
                  <a:gd name="T43" fmla="*/ 44 h 85"/>
                  <a:gd name="T44" fmla="*/ 36 w 68"/>
                  <a:gd name="T45" fmla="*/ 46 h 85"/>
                  <a:gd name="T46" fmla="*/ 28 w 68"/>
                  <a:gd name="T47" fmla="*/ 56 h 85"/>
                  <a:gd name="T48" fmla="*/ 37 w 68"/>
                  <a:gd name="T49" fmla="*/ 62 h 85"/>
                  <a:gd name="T50" fmla="*/ 60 w 68"/>
                  <a:gd name="T51" fmla="*/ 58 h 85"/>
                  <a:gd name="T52" fmla="*/ 17 w 68"/>
                  <a:gd name="T53" fmla="*/ 20 h 85"/>
                  <a:gd name="T54" fmla="*/ 15 w 68"/>
                  <a:gd name="T55" fmla="*/ 21 h 85"/>
                  <a:gd name="T56" fmla="*/ 15 w 68"/>
                  <a:gd name="T57" fmla="*/ 71 h 85"/>
                  <a:gd name="T58" fmla="*/ 17 w 68"/>
                  <a:gd name="T59" fmla="*/ 71 h 85"/>
                  <a:gd name="T60" fmla="*/ 17 w 68"/>
                  <a:gd name="T61" fmla="*/ 2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8" h="85">
                    <a:moveTo>
                      <a:pt x="60" y="58"/>
                    </a:moveTo>
                    <a:cubicBezTo>
                      <a:pt x="60" y="59"/>
                      <a:pt x="60" y="60"/>
                      <a:pt x="61" y="62"/>
                    </a:cubicBezTo>
                    <a:cubicBezTo>
                      <a:pt x="63" y="65"/>
                      <a:pt x="66" y="68"/>
                      <a:pt x="68" y="72"/>
                    </a:cubicBezTo>
                    <a:cubicBezTo>
                      <a:pt x="64" y="74"/>
                      <a:pt x="61" y="77"/>
                      <a:pt x="56" y="78"/>
                    </a:cubicBezTo>
                    <a:cubicBezTo>
                      <a:pt x="39" y="81"/>
                      <a:pt x="22" y="83"/>
                      <a:pt x="4" y="85"/>
                    </a:cubicBezTo>
                    <a:cubicBezTo>
                      <a:pt x="3" y="85"/>
                      <a:pt x="1" y="83"/>
                      <a:pt x="0" y="83"/>
                    </a:cubicBezTo>
                    <a:cubicBezTo>
                      <a:pt x="0" y="81"/>
                      <a:pt x="1" y="80"/>
                      <a:pt x="2" y="78"/>
                    </a:cubicBezTo>
                    <a:cubicBezTo>
                      <a:pt x="4" y="75"/>
                      <a:pt x="7" y="71"/>
                      <a:pt x="7" y="68"/>
                    </a:cubicBezTo>
                    <a:cubicBezTo>
                      <a:pt x="7" y="58"/>
                      <a:pt x="5" y="48"/>
                      <a:pt x="6" y="38"/>
                    </a:cubicBezTo>
                    <a:cubicBezTo>
                      <a:pt x="6" y="28"/>
                      <a:pt x="8" y="19"/>
                      <a:pt x="10" y="9"/>
                    </a:cubicBezTo>
                    <a:cubicBezTo>
                      <a:pt x="10" y="7"/>
                      <a:pt x="11" y="5"/>
                      <a:pt x="13" y="5"/>
                    </a:cubicBezTo>
                    <a:cubicBezTo>
                      <a:pt x="26" y="3"/>
                      <a:pt x="40" y="1"/>
                      <a:pt x="54" y="0"/>
                    </a:cubicBezTo>
                    <a:cubicBezTo>
                      <a:pt x="56" y="0"/>
                      <a:pt x="59" y="5"/>
                      <a:pt x="61" y="8"/>
                    </a:cubicBezTo>
                    <a:cubicBezTo>
                      <a:pt x="58" y="9"/>
                      <a:pt x="56" y="12"/>
                      <a:pt x="53" y="12"/>
                    </a:cubicBezTo>
                    <a:cubicBezTo>
                      <a:pt x="48" y="13"/>
                      <a:pt x="43" y="12"/>
                      <a:pt x="39" y="13"/>
                    </a:cubicBezTo>
                    <a:cubicBezTo>
                      <a:pt x="35" y="13"/>
                      <a:pt x="29" y="14"/>
                      <a:pt x="29" y="15"/>
                    </a:cubicBezTo>
                    <a:cubicBezTo>
                      <a:pt x="28" y="20"/>
                      <a:pt x="28" y="26"/>
                      <a:pt x="29" y="32"/>
                    </a:cubicBezTo>
                    <a:cubicBezTo>
                      <a:pt x="29" y="33"/>
                      <a:pt x="33" y="34"/>
                      <a:pt x="35" y="34"/>
                    </a:cubicBezTo>
                    <a:cubicBezTo>
                      <a:pt x="41" y="34"/>
                      <a:pt x="48" y="33"/>
                      <a:pt x="54" y="32"/>
                    </a:cubicBezTo>
                    <a:cubicBezTo>
                      <a:pt x="58" y="32"/>
                      <a:pt x="61" y="32"/>
                      <a:pt x="65" y="32"/>
                    </a:cubicBezTo>
                    <a:cubicBezTo>
                      <a:pt x="65" y="33"/>
                      <a:pt x="66" y="35"/>
                      <a:pt x="66" y="36"/>
                    </a:cubicBezTo>
                    <a:cubicBezTo>
                      <a:pt x="61" y="38"/>
                      <a:pt x="56" y="42"/>
                      <a:pt x="51" y="44"/>
                    </a:cubicBezTo>
                    <a:cubicBezTo>
                      <a:pt x="46" y="45"/>
                      <a:pt x="41" y="46"/>
                      <a:pt x="36" y="46"/>
                    </a:cubicBezTo>
                    <a:cubicBezTo>
                      <a:pt x="28" y="45"/>
                      <a:pt x="27" y="50"/>
                      <a:pt x="28" y="56"/>
                    </a:cubicBezTo>
                    <a:cubicBezTo>
                      <a:pt x="28" y="64"/>
                      <a:pt x="33" y="63"/>
                      <a:pt x="37" y="62"/>
                    </a:cubicBezTo>
                    <a:cubicBezTo>
                      <a:pt x="44" y="61"/>
                      <a:pt x="51" y="59"/>
                      <a:pt x="60" y="58"/>
                    </a:cubicBezTo>
                    <a:close/>
                    <a:moveTo>
                      <a:pt x="17" y="20"/>
                    </a:moveTo>
                    <a:cubicBezTo>
                      <a:pt x="16" y="20"/>
                      <a:pt x="16" y="20"/>
                      <a:pt x="15" y="21"/>
                    </a:cubicBezTo>
                    <a:cubicBezTo>
                      <a:pt x="15" y="37"/>
                      <a:pt x="15" y="54"/>
                      <a:pt x="15" y="71"/>
                    </a:cubicBezTo>
                    <a:cubicBezTo>
                      <a:pt x="16" y="71"/>
                      <a:pt x="16" y="71"/>
                      <a:pt x="17" y="71"/>
                    </a:cubicBezTo>
                    <a:cubicBezTo>
                      <a:pt x="17" y="54"/>
                      <a:pt x="17" y="37"/>
                      <a:pt x="17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8" name="chenying0907 74"/>
              <p:cNvSpPr>
                <a:spLocks noEditPoints="1"/>
              </p:cNvSpPr>
              <p:nvPr/>
            </p:nvSpPr>
            <p:spPr bwMode="auto">
              <a:xfrm>
                <a:off x="6545263" y="3022601"/>
                <a:ext cx="180975" cy="152400"/>
              </a:xfrm>
              <a:custGeom>
                <a:avLst/>
                <a:gdLst>
                  <a:gd name="T0" fmla="*/ 70 w 84"/>
                  <a:gd name="T1" fmla="*/ 59 h 71"/>
                  <a:gd name="T2" fmla="*/ 69 w 84"/>
                  <a:gd name="T3" fmla="*/ 69 h 71"/>
                  <a:gd name="T4" fmla="*/ 65 w 84"/>
                  <a:gd name="T5" fmla="*/ 66 h 71"/>
                  <a:gd name="T6" fmla="*/ 43 w 84"/>
                  <a:gd name="T7" fmla="*/ 56 h 71"/>
                  <a:gd name="T8" fmla="*/ 29 w 84"/>
                  <a:gd name="T9" fmla="*/ 59 h 71"/>
                  <a:gd name="T10" fmla="*/ 16 w 84"/>
                  <a:gd name="T11" fmla="*/ 70 h 71"/>
                  <a:gd name="T12" fmla="*/ 18 w 84"/>
                  <a:gd name="T13" fmla="*/ 58 h 71"/>
                  <a:gd name="T14" fmla="*/ 7 w 84"/>
                  <a:gd name="T15" fmla="*/ 69 h 71"/>
                  <a:gd name="T16" fmla="*/ 1 w 84"/>
                  <a:gd name="T17" fmla="*/ 71 h 71"/>
                  <a:gd name="T18" fmla="*/ 1 w 84"/>
                  <a:gd name="T19" fmla="*/ 65 h 71"/>
                  <a:gd name="T20" fmla="*/ 20 w 84"/>
                  <a:gd name="T21" fmla="*/ 36 h 71"/>
                  <a:gd name="T22" fmla="*/ 35 w 84"/>
                  <a:gd name="T23" fmla="*/ 17 h 71"/>
                  <a:gd name="T24" fmla="*/ 51 w 84"/>
                  <a:gd name="T25" fmla="*/ 1 h 71"/>
                  <a:gd name="T26" fmla="*/ 61 w 84"/>
                  <a:gd name="T27" fmla="*/ 5 h 71"/>
                  <a:gd name="T28" fmla="*/ 80 w 84"/>
                  <a:gd name="T29" fmla="*/ 52 h 71"/>
                  <a:gd name="T30" fmla="*/ 84 w 84"/>
                  <a:gd name="T31" fmla="*/ 70 h 71"/>
                  <a:gd name="T32" fmla="*/ 70 w 84"/>
                  <a:gd name="T33" fmla="*/ 59 h 71"/>
                  <a:gd name="T34" fmla="*/ 56 w 84"/>
                  <a:gd name="T35" fmla="*/ 45 h 71"/>
                  <a:gd name="T36" fmla="*/ 51 w 84"/>
                  <a:gd name="T37" fmla="*/ 20 h 71"/>
                  <a:gd name="T38" fmla="*/ 35 w 84"/>
                  <a:gd name="T39" fmla="*/ 41 h 71"/>
                  <a:gd name="T40" fmla="*/ 56 w 84"/>
                  <a:gd name="T41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71">
                    <a:moveTo>
                      <a:pt x="70" y="59"/>
                    </a:moveTo>
                    <a:cubicBezTo>
                      <a:pt x="69" y="63"/>
                      <a:pt x="69" y="65"/>
                      <a:pt x="69" y="69"/>
                    </a:cubicBezTo>
                    <a:cubicBezTo>
                      <a:pt x="67" y="67"/>
                      <a:pt x="65" y="67"/>
                      <a:pt x="65" y="66"/>
                    </a:cubicBezTo>
                    <a:cubicBezTo>
                      <a:pt x="61" y="54"/>
                      <a:pt x="55" y="51"/>
                      <a:pt x="43" y="56"/>
                    </a:cubicBezTo>
                    <a:cubicBezTo>
                      <a:pt x="39" y="58"/>
                      <a:pt x="33" y="57"/>
                      <a:pt x="29" y="59"/>
                    </a:cubicBezTo>
                    <a:cubicBezTo>
                      <a:pt x="24" y="61"/>
                      <a:pt x="21" y="66"/>
                      <a:pt x="16" y="70"/>
                    </a:cubicBezTo>
                    <a:cubicBezTo>
                      <a:pt x="16" y="67"/>
                      <a:pt x="17" y="63"/>
                      <a:pt x="18" y="58"/>
                    </a:cubicBezTo>
                    <a:cubicBezTo>
                      <a:pt x="14" y="62"/>
                      <a:pt x="11" y="66"/>
                      <a:pt x="7" y="69"/>
                    </a:cubicBezTo>
                    <a:cubicBezTo>
                      <a:pt x="6" y="70"/>
                      <a:pt x="3" y="71"/>
                      <a:pt x="1" y="71"/>
                    </a:cubicBezTo>
                    <a:cubicBezTo>
                      <a:pt x="1" y="69"/>
                      <a:pt x="0" y="66"/>
                      <a:pt x="1" y="65"/>
                    </a:cubicBezTo>
                    <a:cubicBezTo>
                      <a:pt x="7" y="55"/>
                      <a:pt x="14" y="45"/>
                      <a:pt x="20" y="36"/>
                    </a:cubicBezTo>
                    <a:cubicBezTo>
                      <a:pt x="25" y="29"/>
                      <a:pt x="30" y="23"/>
                      <a:pt x="35" y="17"/>
                    </a:cubicBezTo>
                    <a:cubicBezTo>
                      <a:pt x="40" y="11"/>
                      <a:pt x="45" y="5"/>
                      <a:pt x="51" y="1"/>
                    </a:cubicBezTo>
                    <a:cubicBezTo>
                      <a:pt x="53" y="0"/>
                      <a:pt x="60" y="3"/>
                      <a:pt x="61" y="5"/>
                    </a:cubicBezTo>
                    <a:cubicBezTo>
                      <a:pt x="68" y="21"/>
                      <a:pt x="74" y="37"/>
                      <a:pt x="80" y="52"/>
                    </a:cubicBezTo>
                    <a:cubicBezTo>
                      <a:pt x="82" y="57"/>
                      <a:pt x="83" y="63"/>
                      <a:pt x="84" y="70"/>
                    </a:cubicBezTo>
                    <a:cubicBezTo>
                      <a:pt x="78" y="66"/>
                      <a:pt x="74" y="63"/>
                      <a:pt x="70" y="59"/>
                    </a:cubicBezTo>
                    <a:close/>
                    <a:moveTo>
                      <a:pt x="56" y="45"/>
                    </a:moveTo>
                    <a:cubicBezTo>
                      <a:pt x="54" y="36"/>
                      <a:pt x="52" y="29"/>
                      <a:pt x="51" y="20"/>
                    </a:cubicBezTo>
                    <a:cubicBezTo>
                      <a:pt x="45" y="27"/>
                      <a:pt x="41" y="34"/>
                      <a:pt x="35" y="41"/>
                    </a:cubicBezTo>
                    <a:cubicBezTo>
                      <a:pt x="42" y="43"/>
                      <a:pt x="48" y="44"/>
                      <a:pt x="56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9" name="chenying0907 119"/>
              <p:cNvSpPr/>
              <p:nvPr/>
            </p:nvSpPr>
            <p:spPr bwMode="auto">
              <a:xfrm>
                <a:off x="6084888" y="3071813"/>
                <a:ext cx="47625" cy="117475"/>
              </a:xfrm>
              <a:custGeom>
                <a:avLst/>
                <a:gdLst>
                  <a:gd name="T0" fmla="*/ 13 w 22"/>
                  <a:gd name="T1" fmla="*/ 0 h 55"/>
                  <a:gd name="T2" fmla="*/ 8 w 22"/>
                  <a:gd name="T3" fmla="*/ 55 h 55"/>
                  <a:gd name="T4" fmla="*/ 13 w 22"/>
                  <a:gd name="T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55">
                    <a:moveTo>
                      <a:pt x="13" y="0"/>
                    </a:moveTo>
                    <a:cubicBezTo>
                      <a:pt x="22" y="13"/>
                      <a:pt x="19" y="49"/>
                      <a:pt x="8" y="55"/>
                    </a:cubicBezTo>
                    <a:cubicBezTo>
                      <a:pt x="0" y="44"/>
                      <a:pt x="3" y="6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80" name="chenying0907 120"/>
              <p:cNvSpPr/>
              <p:nvPr/>
            </p:nvSpPr>
            <p:spPr bwMode="auto">
              <a:xfrm>
                <a:off x="6078538" y="2987676"/>
                <a:ext cx="77788" cy="50800"/>
              </a:xfrm>
              <a:custGeom>
                <a:avLst/>
                <a:gdLst>
                  <a:gd name="T0" fmla="*/ 16 w 36"/>
                  <a:gd name="T1" fmla="*/ 24 h 24"/>
                  <a:gd name="T2" fmla="*/ 1 w 36"/>
                  <a:gd name="T3" fmla="*/ 6 h 24"/>
                  <a:gd name="T4" fmla="*/ 2 w 36"/>
                  <a:gd name="T5" fmla="*/ 4 h 24"/>
                  <a:gd name="T6" fmla="*/ 29 w 36"/>
                  <a:gd name="T7" fmla="*/ 4 h 24"/>
                  <a:gd name="T8" fmla="*/ 25 w 36"/>
                  <a:gd name="T9" fmla="*/ 22 h 24"/>
                  <a:gd name="T10" fmla="*/ 16 w 3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4">
                    <a:moveTo>
                      <a:pt x="16" y="24"/>
                    </a:moveTo>
                    <a:cubicBezTo>
                      <a:pt x="9" y="24"/>
                      <a:pt x="0" y="12"/>
                      <a:pt x="1" y="6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6" y="0"/>
                      <a:pt x="25" y="0"/>
                      <a:pt x="29" y="4"/>
                    </a:cubicBezTo>
                    <a:cubicBezTo>
                      <a:pt x="36" y="10"/>
                      <a:pt x="35" y="17"/>
                      <a:pt x="25" y="22"/>
                    </a:cubicBezTo>
                    <a:cubicBezTo>
                      <a:pt x="22" y="23"/>
                      <a:pt x="18" y="23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19" name="PA_组合 92"/>
            <p:cNvGrpSpPr/>
            <p:nvPr>
              <p:custDataLst>
                <p:tags r:id="rId17"/>
              </p:custDataLst>
            </p:nvPr>
          </p:nvGrpSpPr>
          <p:grpSpPr>
            <a:xfrm>
              <a:off x="13081306" y="10532935"/>
              <a:ext cx="2748125" cy="251496"/>
              <a:chOff x="3495676" y="5011738"/>
              <a:chExt cx="1665287" cy="152400"/>
            </a:xfrm>
            <a:grpFill/>
          </p:grpSpPr>
          <p:sp>
            <p:nvSpPr>
              <p:cNvPr id="60" name="chenying0907 80"/>
              <p:cNvSpPr/>
              <p:nvPr/>
            </p:nvSpPr>
            <p:spPr bwMode="auto">
              <a:xfrm>
                <a:off x="4083051" y="5013326"/>
                <a:ext cx="147638" cy="141288"/>
              </a:xfrm>
              <a:custGeom>
                <a:avLst/>
                <a:gdLst>
                  <a:gd name="T0" fmla="*/ 50 w 69"/>
                  <a:gd name="T1" fmla="*/ 19 h 66"/>
                  <a:gd name="T2" fmla="*/ 33 w 69"/>
                  <a:gd name="T3" fmla="*/ 42 h 66"/>
                  <a:gd name="T4" fmla="*/ 17 w 69"/>
                  <a:gd name="T5" fmla="*/ 33 h 66"/>
                  <a:gd name="T6" fmla="*/ 16 w 69"/>
                  <a:gd name="T7" fmla="*/ 57 h 66"/>
                  <a:gd name="T8" fmla="*/ 9 w 69"/>
                  <a:gd name="T9" fmla="*/ 66 h 66"/>
                  <a:gd name="T10" fmla="*/ 1 w 69"/>
                  <a:gd name="T11" fmla="*/ 56 h 66"/>
                  <a:gd name="T12" fmla="*/ 10 w 69"/>
                  <a:gd name="T13" fmla="*/ 5 h 66"/>
                  <a:gd name="T14" fmla="*/ 17 w 69"/>
                  <a:gd name="T15" fmla="*/ 5 h 66"/>
                  <a:gd name="T16" fmla="*/ 32 w 69"/>
                  <a:gd name="T17" fmla="*/ 25 h 66"/>
                  <a:gd name="T18" fmla="*/ 54 w 69"/>
                  <a:gd name="T19" fmla="*/ 0 h 66"/>
                  <a:gd name="T20" fmla="*/ 60 w 69"/>
                  <a:gd name="T21" fmla="*/ 8 h 66"/>
                  <a:gd name="T22" fmla="*/ 66 w 69"/>
                  <a:gd name="T23" fmla="*/ 1 h 66"/>
                  <a:gd name="T24" fmla="*/ 69 w 69"/>
                  <a:gd name="T25" fmla="*/ 2 h 66"/>
                  <a:gd name="T26" fmla="*/ 62 w 69"/>
                  <a:gd name="T27" fmla="*/ 53 h 66"/>
                  <a:gd name="T28" fmla="*/ 55 w 69"/>
                  <a:gd name="T29" fmla="*/ 64 h 66"/>
                  <a:gd name="T30" fmla="*/ 52 w 69"/>
                  <a:gd name="T31" fmla="*/ 51 h 66"/>
                  <a:gd name="T32" fmla="*/ 52 w 69"/>
                  <a:gd name="T33" fmla="*/ 20 h 66"/>
                  <a:gd name="T34" fmla="*/ 50 w 69"/>
                  <a:gd name="T35" fmla="*/ 1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6">
                    <a:moveTo>
                      <a:pt x="50" y="19"/>
                    </a:moveTo>
                    <a:cubicBezTo>
                      <a:pt x="45" y="26"/>
                      <a:pt x="39" y="33"/>
                      <a:pt x="33" y="42"/>
                    </a:cubicBezTo>
                    <a:cubicBezTo>
                      <a:pt x="28" y="39"/>
                      <a:pt x="22" y="36"/>
                      <a:pt x="17" y="33"/>
                    </a:cubicBezTo>
                    <a:cubicBezTo>
                      <a:pt x="17" y="41"/>
                      <a:pt x="17" y="49"/>
                      <a:pt x="16" y="57"/>
                    </a:cubicBezTo>
                    <a:cubicBezTo>
                      <a:pt x="15" y="61"/>
                      <a:pt x="11" y="63"/>
                      <a:pt x="9" y="66"/>
                    </a:cubicBezTo>
                    <a:cubicBezTo>
                      <a:pt x="6" y="63"/>
                      <a:pt x="2" y="59"/>
                      <a:pt x="1" y="56"/>
                    </a:cubicBezTo>
                    <a:cubicBezTo>
                      <a:pt x="0" y="39"/>
                      <a:pt x="1" y="21"/>
                      <a:pt x="10" y="5"/>
                    </a:cubicBezTo>
                    <a:cubicBezTo>
                      <a:pt x="12" y="1"/>
                      <a:pt x="15" y="1"/>
                      <a:pt x="17" y="5"/>
                    </a:cubicBezTo>
                    <a:cubicBezTo>
                      <a:pt x="22" y="11"/>
                      <a:pt x="26" y="17"/>
                      <a:pt x="32" y="25"/>
                    </a:cubicBezTo>
                    <a:cubicBezTo>
                      <a:pt x="32" y="8"/>
                      <a:pt x="51" y="14"/>
                      <a:pt x="54" y="0"/>
                    </a:cubicBezTo>
                    <a:cubicBezTo>
                      <a:pt x="57" y="4"/>
                      <a:pt x="59" y="6"/>
                      <a:pt x="60" y="8"/>
                    </a:cubicBezTo>
                    <a:cubicBezTo>
                      <a:pt x="62" y="5"/>
                      <a:pt x="64" y="3"/>
                      <a:pt x="66" y="1"/>
                    </a:cubicBezTo>
                    <a:cubicBezTo>
                      <a:pt x="67" y="1"/>
                      <a:pt x="68" y="1"/>
                      <a:pt x="69" y="2"/>
                    </a:cubicBezTo>
                    <a:cubicBezTo>
                      <a:pt x="67" y="19"/>
                      <a:pt x="65" y="36"/>
                      <a:pt x="62" y="53"/>
                    </a:cubicBezTo>
                    <a:cubicBezTo>
                      <a:pt x="61" y="57"/>
                      <a:pt x="57" y="60"/>
                      <a:pt x="55" y="64"/>
                    </a:cubicBezTo>
                    <a:cubicBezTo>
                      <a:pt x="54" y="59"/>
                      <a:pt x="52" y="55"/>
                      <a:pt x="52" y="51"/>
                    </a:cubicBezTo>
                    <a:cubicBezTo>
                      <a:pt x="51" y="41"/>
                      <a:pt x="52" y="30"/>
                      <a:pt x="52" y="20"/>
                    </a:cubicBezTo>
                    <a:cubicBezTo>
                      <a:pt x="51" y="19"/>
                      <a:pt x="51" y="19"/>
                      <a:pt x="50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1" name="chenying0907 81"/>
              <p:cNvSpPr/>
              <p:nvPr/>
            </p:nvSpPr>
            <p:spPr bwMode="auto">
              <a:xfrm>
                <a:off x="3559176" y="5011738"/>
                <a:ext cx="155575" cy="142875"/>
              </a:xfrm>
              <a:custGeom>
                <a:avLst/>
                <a:gdLst>
                  <a:gd name="T0" fmla="*/ 31 w 72"/>
                  <a:gd name="T1" fmla="*/ 25 h 67"/>
                  <a:gd name="T2" fmla="*/ 46 w 72"/>
                  <a:gd name="T3" fmla="*/ 11 h 67"/>
                  <a:gd name="T4" fmla="*/ 56 w 72"/>
                  <a:gd name="T5" fmla="*/ 2 h 67"/>
                  <a:gd name="T6" fmla="*/ 61 w 72"/>
                  <a:gd name="T7" fmla="*/ 8 h 67"/>
                  <a:gd name="T8" fmla="*/ 66 w 72"/>
                  <a:gd name="T9" fmla="*/ 1 h 67"/>
                  <a:gd name="T10" fmla="*/ 55 w 72"/>
                  <a:gd name="T11" fmla="*/ 66 h 67"/>
                  <a:gd name="T12" fmla="*/ 51 w 72"/>
                  <a:gd name="T13" fmla="*/ 43 h 67"/>
                  <a:gd name="T14" fmla="*/ 54 w 72"/>
                  <a:gd name="T15" fmla="*/ 21 h 67"/>
                  <a:gd name="T16" fmla="*/ 52 w 72"/>
                  <a:gd name="T17" fmla="*/ 19 h 67"/>
                  <a:gd name="T18" fmla="*/ 39 w 72"/>
                  <a:gd name="T19" fmla="*/ 35 h 67"/>
                  <a:gd name="T20" fmla="*/ 24 w 72"/>
                  <a:gd name="T21" fmla="*/ 38 h 67"/>
                  <a:gd name="T22" fmla="*/ 18 w 72"/>
                  <a:gd name="T23" fmla="*/ 34 h 67"/>
                  <a:gd name="T24" fmla="*/ 15 w 72"/>
                  <a:gd name="T25" fmla="*/ 60 h 67"/>
                  <a:gd name="T26" fmla="*/ 10 w 72"/>
                  <a:gd name="T27" fmla="*/ 67 h 67"/>
                  <a:gd name="T28" fmla="*/ 4 w 72"/>
                  <a:gd name="T29" fmla="*/ 62 h 67"/>
                  <a:gd name="T30" fmla="*/ 1 w 72"/>
                  <a:gd name="T31" fmla="*/ 45 h 67"/>
                  <a:gd name="T32" fmla="*/ 9 w 72"/>
                  <a:gd name="T33" fmla="*/ 8 h 67"/>
                  <a:gd name="T34" fmla="*/ 18 w 72"/>
                  <a:gd name="T35" fmla="*/ 7 h 67"/>
                  <a:gd name="T36" fmla="*/ 31 w 72"/>
                  <a:gd name="T37" fmla="*/ 2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7">
                    <a:moveTo>
                      <a:pt x="31" y="25"/>
                    </a:moveTo>
                    <a:cubicBezTo>
                      <a:pt x="35" y="18"/>
                      <a:pt x="36" y="10"/>
                      <a:pt x="46" y="11"/>
                    </a:cubicBezTo>
                    <a:cubicBezTo>
                      <a:pt x="49" y="12"/>
                      <a:pt x="53" y="6"/>
                      <a:pt x="56" y="2"/>
                    </a:cubicBezTo>
                    <a:cubicBezTo>
                      <a:pt x="58" y="5"/>
                      <a:pt x="59" y="6"/>
                      <a:pt x="61" y="8"/>
                    </a:cubicBezTo>
                    <a:cubicBezTo>
                      <a:pt x="63" y="6"/>
                      <a:pt x="64" y="4"/>
                      <a:pt x="66" y="1"/>
                    </a:cubicBezTo>
                    <a:cubicBezTo>
                      <a:pt x="72" y="11"/>
                      <a:pt x="63" y="59"/>
                      <a:pt x="55" y="66"/>
                    </a:cubicBezTo>
                    <a:cubicBezTo>
                      <a:pt x="53" y="57"/>
                      <a:pt x="52" y="50"/>
                      <a:pt x="51" y="43"/>
                    </a:cubicBezTo>
                    <a:cubicBezTo>
                      <a:pt x="51" y="35"/>
                      <a:pt x="53" y="28"/>
                      <a:pt x="54" y="21"/>
                    </a:cubicBezTo>
                    <a:cubicBezTo>
                      <a:pt x="53" y="20"/>
                      <a:pt x="52" y="20"/>
                      <a:pt x="52" y="19"/>
                    </a:cubicBezTo>
                    <a:cubicBezTo>
                      <a:pt x="47" y="24"/>
                      <a:pt x="42" y="29"/>
                      <a:pt x="39" y="35"/>
                    </a:cubicBezTo>
                    <a:cubicBezTo>
                      <a:pt x="35" y="44"/>
                      <a:pt x="31" y="43"/>
                      <a:pt x="24" y="38"/>
                    </a:cubicBezTo>
                    <a:cubicBezTo>
                      <a:pt x="22" y="36"/>
                      <a:pt x="20" y="35"/>
                      <a:pt x="18" y="34"/>
                    </a:cubicBezTo>
                    <a:cubicBezTo>
                      <a:pt x="17" y="43"/>
                      <a:pt x="17" y="52"/>
                      <a:pt x="15" y="60"/>
                    </a:cubicBezTo>
                    <a:cubicBezTo>
                      <a:pt x="15" y="63"/>
                      <a:pt x="12" y="66"/>
                      <a:pt x="10" y="67"/>
                    </a:cubicBezTo>
                    <a:cubicBezTo>
                      <a:pt x="8" y="67"/>
                      <a:pt x="4" y="64"/>
                      <a:pt x="4" y="62"/>
                    </a:cubicBezTo>
                    <a:cubicBezTo>
                      <a:pt x="2" y="57"/>
                      <a:pt x="0" y="51"/>
                      <a:pt x="1" y="45"/>
                    </a:cubicBezTo>
                    <a:cubicBezTo>
                      <a:pt x="3" y="33"/>
                      <a:pt x="7" y="21"/>
                      <a:pt x="9" y="8"/>
                    </a:cubicBezTo>
                    <a:cubicBezTo>
                      <a:pt x="11" y="0"/>
                      <a:pt x="15" y="3"/>
                      <a:pt x="18" y="7"/>
                    </a:cubicBezTo>
                    <a:cubicBezTo>
                      <a:pt x="23" y="12"/>
                      <a:pt x="26" y="18"/>
                      <a:pt x="31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2" name="chenying0907 95"/>
              <p:cNvSpPr>
                <a:spLocks noEditPoints="1"/>
              </p:cNvSpPr>
              <p:nvPr/>
            </p:nvSpPr>
            <p:spPr bwMode="auto">
              <a:xfrm>
                <a:off x="4559301" y="5037138"/>
                <a:ext cx="149225" cy="127000"/>
              </a:xfrm>
              <a:custGeom>
                <a:avLst/>
                <a:gdLst>
                  <a:gd name="T0" fmla="*/ 0 w 70"/>
                  <a:gd name="T1" fmla="*/ 57 h 59"/>
                  <a:gd name="T2" fmla="*/ 6 w 70"/>
                  <a:gd name="T3" fmla="*/ 45 h 59"/>
                  <a:gd name="T4" fmla="*/ 32 w 70"/>
                  <a:gd name="T5" fmla="*/ 10 h 59"/>
                  <a:gd name="T6" fmla="*/ 43 w 70"/>
                  <a:gd name="T7" fmla="*/ 0 h 59"/>
                  <a:gd name="T8" fmla="*/ 51 w 70"/>
                  <a:gd name="T9" fmla="*/ 5 h 59"/>
                  <a:gd name="T10" fmla="*/ 65 w 70"/>
                  <a:gd name="T11" fmla="*/ 37 h 59"/>
                  <a:gd name="T12" fmla="*/ 70 w 70"/>
                  <a:gd name="T13" fmla="*/ 55 h 59"/>
                  <a:gd name="T14" fmla="*/ 68 w 70"/>
                  <a:gd name="T15" fmla="*/ 56 h 59"/>
                  <a:gd name="T16" fmla="*/ 62 w 70"/>
                  <a:gd name="T17" fmla="*/ 51 h 59"/>
                  <a:gd name="T18" fmla="*/ 55 w 70"/>
                  <a:gd name="T19" fmla="*/ 57 h 59"/>
                  <a:gd name="T20" fmla="*/ 36 w 70"/>
                  <a:gd name="T21" fmla="*/ 46 h 59"/>
                  <a:gd name="T22" fmla="*/ 14 w 70"/>
                  <a:gd name="T23" fmla="*/ 54 h 59"/>
                  <a:gd name="T24" fmla="*/ 14 w 70"/>
                  <a:gd name="T25" fmla="*/ 51 h 59"/>
                  <a:gd name="T26" fmla="*/ 3 w 70"/>
                  <a:gd name="T27" fmla="*/ 59 h 59"/>
                  <a:gd name="T28" fmla="*/ 0 w 70"/>
                  <a:gd name="T29" fmla="*/ 57 h 59"/>
                  <a:gd name="T30" fmla="*/ 42 w 70"/>
                  <a:gd name="T31" fmla="*/ 17 h 59"/>
                  <a:gd name="T32" fmla="*/ 30 w 70"/>
                  <a:gd name="T33" fmla="*/ 33 h 59"/>
                  <a:gd name="T34" fmla="*/ 46 w 70"/>
                  <a:gd name="T35" fmla="*/ 36 h 59"/>
                  <a:gd name="T36" fmla="*/ 42 w 70"/>
                  <a:gd name="T37" fmla="*/ 1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59">
                    <a:moveTo>
                      <a:pt x="0" y="57"/>
                    </a:moveTo>
                    <a:cubicBezTo>
                      <a:pt x="2" y="53"/>
                      <a:pt x="3" y="48"/>
                      <a:pt x="6" y="45"/>
                    </a:cubicBezTo>
                    <a:cubicBezTo>
                      <a:pt x="14" y="33"/>
                      <a:pt x="23" y="21"/>
                      <a:pt x="32" y="10"/>
                    </a:cubicBezTo>
                    <a:cubicBezTo>
                      <a:pt x="35" y="6"/>
                      <a:pt x="39" y="3"/>
                      <a:pt x="43" y="0"/>
                    </a:cubicBezTo>
                    <a:cubicBezTo>
                      <a:pt x="45" y="0"/>
                      <a:pt x="50" y="3"/>
                      <a:pt x="51" y="5"/>
                    </a:cubicBezTo>
                    <a:cubicBezTo>
                      <a:pt x="56" y="16"/>
                      <a:pt x="61" y="26"/>
                      <a:pt x="65" y="37"/>
                    </a:cubicBezTo>
                    <a:cubicBezTo>
                      <a:pt x="67" y="43"/>
                      <a:pt x="68" y="49"/>
                      <a:pt x="70" y="55"/>
                    </a:cubicBezTo>
                    <a:cubicBezTo>
                      <a:pt x="69" y="55"/>
                      <a:pt x="69" y="56"/>
                      <a:pt x="68" y="56"/>
                    </a:cubicBezTo>
                    <a:cubicBezTo>
                      <a:pt x="66" y="54"/>
                      <a:pt x="64" y="53"/>
                      <a:pt x="62" y="51"/>
                    </a:cubicBezTo>
                    <a:cubicBezTo>
                      <a:pt x="60" y="53"/>
                      <a:pt x="58" y="54"/>
                      <a:pt x="55" y="57"/>
                    </a:cubicBezTo>
                    <a:cubicBezTo>
                      <a:pt x="52" y="46"/>
                      <a:pt x="46" y="42"/>
                      <a:pt x="36" y="46"/>
                    </a:cubicBezTo>
                    <a:cubicBezTo>
                      <a:pt x="29" y="49"/>
                      <a:pt x="21" y="51"/>
                      <a:pt x="14" y="54"/>
                    </a:cubicBezTo>
                    <a:cubicBezTo>
                      <a:pt x="14" y="55"/>
                      <a:pt x="14" y="53"/>
                      <a:pt x="14" y="51"/>
                    </a:cubicBezTo>
                    <a:cubicBezTo>
                      <a:pt x="10" y="53"/>
                      <a:pt x="6" y="56"/>
                      <a:pt x="3" y="59"/>
                    </a:cubicBezTo>
                    <a:cubicBezTo>
                      <a:pt x="2" y="58"/>
                      <a:pt x="1" y="58"/>
                      <a:pt x="0" y="57"/>
                    </a:cubicBezTo>
                    <a:close/>
                    <a:moveTo>
                      <a:pt x="42" y="17"/>
                    </a:moveTo>
                    <a:cubicBezTo>
                      <a:pt x="38" y="23"/>
                      <a:pt x="34" y="27"/>
                      <a:pt x="30" y="33"/>
                    </a:cubicBezTo>
                    <a:cubicBezTo>
                      <a:pt x="37" y="34"/>
                      <a:pt x="41" y="35"/>
                      <a:pt x="46" y="36"/>
                    </a:cubicBezTo>
                    <a:cubicBezTo>
                      <a:pt x="45" y="29"/>
                      <a:pt x="44" y="24"/>
                      <a:pt x="42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3" name="chenying0907 100"/>
              <p:cNvSpPr/>
              <p:nvPr/>
            </p:nvSpPr>
            <p:spPr bwMode="auto">
              <a:xfrm>
                <a:off x="5046663" y="5043488"/>
                <a:ext cx="114300" cy="115888"/>
              </a:xfrm>
              <a:custGeom>
                <a:avLst/>
                <a:gdLst>
                  <a:gd name="T0" fmla="*/ 17 w 53"/>
                  <a:gd name="T1" fmla="*/ 27 h 54"/>
                  <a:gd name="T2" fmla="*/ 9 w 53"/>
                  <a:gd name="T3" fmla="*/ 54 h 54"/>
                  <a:gd name="T4" fmla="*/ 1 w 53"/>
                  <a:gd name="T5" fmla="*/ 30 h 54"/>
                  <a:gd name="T6" fmla="*/ 6 w 53"/>
                  <a:gd name="T7" fmla="*/ 8 h 54"/>
                  <a:gd name="T8" fmla="*/ 21 w 53"/>
                  <a:gd name="T9" fmla="*/ 6 h 54"/>
                  <a:gd name="T10" fmla="*/ 38 w 53"/>
                  <a:gd name="T11" fmla="*/ 25 h 54"/>
                  <a:gd name="T12" fmla="*/ 38 w 53"/>
                  <a:gd name="T13" fmla="*/ 1 h 54"/>
                  <a:gd name="T14" fmla="*/ 41 w 53"/>
                  <a:gd name="T15" fmla="*/ 0 h 54"/>
                  <a:gd name="T16" fmla="*/ 46 w 53"/>
                  <a:gd name="T17" fmla="*/ 10 h 54"/>
                  <a:gd name="T18" fmla="*/ 49 w 53"/>
                  <a:gd name="T19" fmla="*/ 1 h 54"/>
                  <a:gd name="T20" fmla="*/ 51 w 53"/>
                  <a:gd name="T21" fmla="*/ 1 h 54"/>
                  <a:gd name="T22" fmla="*/ 53 w 53"/>
                  <a:gd name="T23" fmla="*/ 7 h 54"/>
                  <a:gd name="T24" fmla="*/ 52 w 53"/>
                  <a:gd name="T25" fmla="*/ 37 h 54"/>
                  <a:gd name="T26" fmla="*/ 41 w 53"/>
                  <a:gd name="T27" fmla="*/ 49 h 54"/>
                  <a:gd name="T28" fmla="*/ 17 w 53"/>
                  <a:gd name="T2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54">
                    <a:moveTo>
                      <a:pt x="17" y="27"/>
                    </a:moveTo>
                    <a:cubicBezTo>
                      <a:pt x="14" y="36"/>
                      <a:pt x="12" y="44"/>
                      <a:pt x="9" y="54"/>
                    </a:cubicBezTo>
                    <a:cubicBezTo>
                      <a:pt x="0" y="46"/>
                      <a:pt x="0" y="38"/>
                      <a:pt x="1" y="30"/>
                    </a:cubicBezTo>
                    <a:cubicBezTo>
                      <a:pt x="2" y="23"/>
                      <a:pt x="4" y="15"/>
                      <a:pt x="6" y="8"/>
                    </a:cubicBezTo>
                    <a:cubicBezTo>
                      <a:pt x="7" y="2"/>
                      <a:pt x="16" y="1"/>
                      <a:pt x="21" y="6"/>
                    </a:cubicBezTo>
                    <a:cubicBezTo>
                      <a:pt x="27" y="11"/>
                      <a:pt x="32" y="17"/>
                      <a:pt x="38" y="25"/>
                    </a:cubicBezTo>
                    <a:cubicBezTo>
                      <a:pt x="38" y="16"/>
                      <a:pt x="38" y="8"/>
                      <a:pt x="38" y="1"/>
                    </a:cubicBezTo>
                    <a:cubicBezTo>
                      <a:pt x="39" y="1"/>
                      <a:pt x="40" y="1"/>
                      <a:pt x="41" y="0"/>
                    </a:cubicBezTo>
                    <a:cubicBezTo>
                      <a:pt x="42" y="4"/>
                      <a:pt x="44" y="7"/>
                      <a:pt x="46" y="10"/>
                    </a:cubicBezTo>
                    <a:cubicBezTo>
                      <a:pt x="47" y="7"/>
                      <a:pt x="48" y="4"/>
                      <a:pt x="49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2" y="3"/>
                      <a:pt x="53" y="5"/>
                      <a:pt x="53" y="7"/>
                    </a:cubicBezTo>
                    <a:cubicBezTo>
                      <a:pt x="53" y="17"/>
                      <a:pt x="52" y="27"/>
                      <a:pt x="52" y="37"/>
                    </a:cubicBezTo>
                    <a:cubicBezTo>
                      <a:pt x="52" y="46"/>
                      <a:pt x="45" y="46"/>
                      <a:pt x="41" y="49"/>
                    </a:cubicBezTo>
                    <a:cubicBezTo>
                      <a:pt x="33" y="41"/>
                      <a:pt x="25" y="35"/>
                      <a:pt x="17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4" name="chenying0907 101"/>
              <p:cNvSpPr/>
              <p:nvPr/>
            </p:nvSpPr>
            <p:spPr bwMode="auto">
              <a:xfrm>
                <a:off x="4349751" y="5043488"/>
                <a:ext cx="115888" cy="111125"/>
              </a:xfrm>
              <a:custGeom>
                <a:avLst/>
                <a:gdLst>
                  <a:gd name="T0" fmla="*/ 42 w 54"/>
                  <a:gd name="T1" fmla="*/ 0 h 52"/>
                  <a:gd name="T2" fmla="*/ 46 w 54"/>
                  <a:gd name="T3" fmla="*/ 11 h 52"/>
                  <a:gd name="T4" fmla="*/ 50 w 54"/>
                  <a:gd name="T5" fmla="*/ 1 h 52"/>
                  <a:gd name="T6" fmla="*/ 53 w 54"/>
                  <a:gd name="T7" fmla="*/ 1 h 52"/>
                  <a:gd name="T8" fmla="*/ 54 w 54"/>
                  <a:gd name="T9" fmla="*/ 13 h 52"/>
                  <a:gd name="T10" fmla="*/ 53 w 54"/>
                  <a:gd name="T11" fmla="*/ 37 h 52"/>
                  <a:gd name="T12" fmla="*/ 43 w 54"/>
                  <a:gd name="T13" fmla="*/ 48 h 52"/>
                  <a:gd name="T14" fmla="*/ 36 w 54"/>
                  <a:gd name="T15" fmla="*/ 43 h 52"/>
                  <a:gd name="T16" fmla="*/ 18 w 54"/>
                  <a:gd name="T17" fmla="*/ 27 h 52"/>
                  <a:gd name="T18" fmla="*/ 10 w 54"/>
                  <a:gd name="T19" fmla="*/ 52 h 52"/>
                  <a:gd name="T20" fmla="*/ 7 w 54"/>
                  <a:gd name="T21" fmla="*/ 52 h 52"/>
                  <a:gd name="T22" fmla="*/ 3 w 54"/>
                  <a:gd name="T23" fmla="*/ 24 h 52"/>
                  <a:gd name="T24" fmla="*/ 6 w 54"/>
                  <a:gd name="T25" fmla="*/ 11 h 52"/>
                  <a:gd name="T26" fmla="*/ 10 w 54"/>
                  <a:gd name="T27" fmla="*/ 4 h 52"/>
                  <a:gd name="T28" fmla="*/ 22 w 54"/>
                  <a:gd name="T29" fmla="*/ 6 h 52"/>
                  <a:gd name="T30" fmla="*/ 41 w 54"/>
                  <a:gd name="T31" fmla="*/ 27 h 52"/>
                  <a:gd name="T32" fmla="*/ 39 w 54"/>
                  <a:gd name="T33" fmla="*/ 1 h 52"/>
                  <a:gd name="T34" fmla="*/ 42 w 54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52">
                    <a:moveTo>
                      <a:pt x="42" y="0"/>
                    </a:moveTo>
                    <a:cubicBezTo>
                      <a:pt x="43" y="4"/>
                      <a:pt x="45" y="7"/>
                      <a:pt x="46" y="11"/>
                    </a:cubicBezTo>
                    <a:cubicBezTo>
                      <a:pt x="47" y="8"/>
                      <a:pt x="49" y="4"/>
                      <a:pt x="50" y="1"/>
                    </a:cubicBezTo>
                    <a:cubicBezTo>
                      <a:pt x="51" y="1"/>
                      <a:pt x="52" y="1"/>
                      <a:pt x="53" y="1"/>
                    </a:cubicBezTo>
                    <a:cubicBezTo>
                      <a:pt x="53" y="5"/>
                      <a:pt x="54" y="9"/>
                      <a:pt x="54" y="13"/>
                    </a:cubicBezTo>
                    <a:cubicBezTo>
                      <a:pt x="54" y="21"/>
                      <a:pt x="53" y="29"/>
                      <a:pt x="53" y="37"/>
                    </a:cubicBezTo>
                    <a:cubicBezTo>
                      <a:pt x="54" y="45"/>
                      <a:pt x="47" y="46"/>
                      <a:pt x="43" y="48"/>
                    </a:cubicBezTo>
                    <a:cubicBezTo>
                      <a:pt x="42" y="49"/>
                      <a:pt x="38" y="45"/>
                      <a:pt x="36" y="43"/>
                    </a:cubicBezTo>
                    <a:cubicBezTo>
                      <a:pt x="30" y="38"/>
                      <a:pt x="24" y="33"/>
                      <a:pt x="18" y="27"/>
                    </a:cubicBezTo>
                    <a:cubicBezTo>
                      <a:pt x="15" y="36"/>
                      <a:pt x="13" y="44"/>
                      <a:pt x="10" y="52"/>
                    </a:cubicBezTo>
                    <a:cubicBezTo>
                      <a:pt x="9" y="52"/>
                      <a:pt x="8" y="52"/>
                      <a:pt x="7" y="52"/>
                    </a:cubicBezTo>
                    <a:cubicBezTo>
                      <a:pt x="0" y="43"/>
                      <a:pt x="1" y="34"/>
                      <a:pt x="3" y="24"/>
                    </a:cubicBezTo>
                    <a:cubicBezTo>
                      <a:pt x="4" y="20"/>
                      <a:pt x="4" y="15"/>
                      <a:pt x="6" y="11"/>
                    </a:cubicBezTo>
                    <a:cubicBezTo>
                      <a:pt x="7" y="8"/>
                      <a:pt x="8" y="4"/>
                      <a:pt x="10" y="4"/>
                    </a:cubicBezTo>
                    <a:cubicBezTo>
                      <a:pt x="14" y="3"/>
                      <a:pt x="19" y="4"/>
                      <a:pt x="22" y="6"/>
                    </a:cubicBezTo>
                    <a:cubicBezTo>
                      <a:pt x="28" y="12"/>
                      <a:pt x="34" y="19"/>
                      <a:pt x="41" y="27"/>
                    </a:cubicBezTo>
                    <a:cubicBezTo>
                      <a:pt x="40" y="17"/>
                      <a:pt x="39" y="9"/>
                      <a:pt x="39" y="1"/>
                    </a:cubicBezTo>
                    <a:cubicBezTo>
                      <a:pt x="40" y="1"/>
                      <a:pt x="41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5" name="chenying0907 102"/>
              <p:cNvSpPr>
                <a:spLocks noEditPoints="1"/>
              </p:cNvSpPr>
              <p:nvPr/>
            </p:nvSpPr>
            <p:spPr bwMode="auto">
              <a:xfrm>
                <a:off x="4913313" y="5027613"/>
                <a:ext cx="131763" cy="120650"/>
              </a:xfrm>
              <a:custGeom>
                <a:avLst/>
                <a:gdLst>
                  <a:gd name="T0" fmla="*/ 22 w 61"/>
                  <a:gd name="T1" fmla="*/ 55 h 56"/>
                  <a:gd name="T2" fmla="*/ 5 w 61"/>
                  <a:gd name="T3" fmla="*/ 45 h 56"/>
                  <a:gd name="T4" fmla="*/ 8 w 61"/>
                  <a:gd name="T5" fmla="*/ 16 h 56"/>
                  <a:gd name="T6" fmla="*/ 52 w 61"/>
                  <a:gd name="T7" fmla="*/ 22 h 56"/>
                  <a:gd name="T8" fmla="*/ 57 w 61"/>
                  <a:gd name="T9" fmla="*/ 28 h 56"/>
                  <a:gd name="T10" fmla="*/ 55 w 61"/>
                  <a:gd name="T11" fmla="*/ 44 h 56"/>
                  <a:gd name="T12" fmla="*/ 22 w 61"/>
                  <a:gd name="T13" fmla="*/ 55 h 56"/>
                  <a:gd name="T14" fmla="*/ 44 w 61"/>
                  <a:gd name="T15" fmla="*/ 42 h 56"/>
                  <a:gd name="T16" fmla="*/ 32 w 61"/>
                  <a:gd name="T17" fmla="*/ 20 h 56"/>
                  <a:gd name="T18" fmla="*/ 22 w 61"/>
                  <a:gd name="T19" fmla="*/ 26 h 56"/>
                  <a:gd name="T20" fmla="*/ 44 w 61"/>
                  <a:gd name="T21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6">
                    <a:moveTo>
                      <a:pt x="22" y="55"/>
                    </a:moveTo>
                    <a:cubicBezTo>
                      <a:pt x="14" y="56"/>
                      <a:pt x="8" y="53"/>
                      <a:pt x="5" y="45"/>
                    </a:cubicBezTo>
                    <a:cubicBezTo>
                      <a:pt x="2" y="36"/>
                      <a:pt x="0" y="25"/>
                      <a:pt x="8" y="16"/>
                    </a:cubicBezTo>
                    <a:cubicBezTo>
                      <a:pt x="24" y="0"/>
                      <a:pt x="39" y="2"/>
                      <a:pt x="52" y="22"/>
                    </a:cubicBezTo>
                    <a:cubicBezTo>
                      <a:pt x="53" y="24"/>
                      <a:pt x="55" y="26"/>
                      <a:pt x="57" y="28"/>
                    </a:cubicBezTo>
                    <a:cubicBezTo>
                      <a:pt x="61" y="34"/>
                      <a:pt x="60" y="39"/>
                      <a:pt x="55" y="44"/>
                    </a:cubicBezTo>
                    <a:cubicBezTo>
                      <a:pt x="45" y="52"/>
                      <a:pt x="34" y="55"/>
                      <a:pt x="22" y="55"/>
                    </a:cubicBezTo>
                    <a:close/>
                    <a:moveTo>
                      <a:pt x="44" y="42"/>
                    </a:moveTo>
                    <a:cubicBezTo>
                      <a:pt x="46" y="27"/>
                      <a:pt x="43" y="21"/>
                      <a:pt x="32" y="20"/>
                    </a:cubicBezTo>
                    <a:cubicBezTo>
                      <a:pt x="28" y="20"/>
                      <a:pt x="23" y="23"/>
                      <a:pt x="22" y="26"/>
                    </a:cubicBezTo>
                    <a:cubicBezTo>
                      <a:pt x="19" y="35"/>
                      <a:pt x="26" y="39"/>
                      <a:pt x="44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6" name="chenying0907 105"/>
              <p:cNvSpPr/>
              <p:nvPr/>
            </p:nvSpPr>
            <p:spPr bwMode="auto">
              <a:xfrm>
                <a:off x="3975101" y="5024438"/>
                <a:ext cx="104775" cy="127000"/>
              </a:xfrm>
              <a:custGeom>
                <a:avLst/>
                <a:gdLst>
                  <a:gd name="T0" fmla="*/ 46 w 49"/>
                  <a:gd name="T1" fmla="*/ 26 h 59"/>
                  <a:gd name="T2" fmla="*/ 28 w 49"/>
                  <a:gd name="T3" fmla="*/ 32 h 59"/>
                  <a:gd name="T4" fmla="*/ 20 w 49"/>
                  <a:gd name="T5" fmla="*/ 39 h 59"/>
                  <a:gd name="T6" fmla="*/ 29 w 49"/>
                  <a:gd name="T7" fmla="*/ 42 h 59"/>
                  <a:gd name="T8" fmla="*/ 49 w 49"/>
                  <a:gd name="T9" fmla="*/ 50 h 59"/>
                  <a:gd name="T10" fmla="*/ 0 w 49"/>
                  <a:gd name="T11" fmla="*/ 58 h 59"/>
                  <a:gd name="T12" fmla="*/ 4 w 49"/>
                  <a:gd name="T13" fmla="*/ 25 h 59"/>
                  <a:gd name="T14" fmla="*/ 7 w 49"/>
                  <a:gd name="T15" fmla="*/ 7 h 59"/>
                  <a:gd name="T16" fmla="*/ 9 w 49"/>
                  <a:gd name="T17" fmla="*/ 3 h 59"/>
                  <a:gd name="T18" fmla="*/ 39 w 49"/>
                  <a:gd name="T19" fmla="*/ 0 h 59"/>
                  <a:gd name="T20" fmla="*/ 43 w 49"/>
                  <a:gd name="T21" fmla="*/ 4 h 59"/>
                  <a:gd name="T22" fmla="*/ 38 w 49"/>
                  <a:gd name="T23" fmla="*/ 8 h 59"/>
                  <a:gd name="T24" fmla="*/ 27 w 49"/>
                  <a:gd name="T25" fmla="*/ 9 h 59"/>
                  <a:gd name="T26" fmla="*/ 20 w 49"/>
                  <a:gd name="T27" fmla="*/ 16 h 59"/>
                  <a:gd name="T28" fmla="*/ 27 w 49"/>
                  <a:gd name="T29" fmla="*/ 23 h 59"/>
                  <a:gd name="T30" fmla="*/ 45 w 49"/>
                  <a:gd name="T31" fmla="*/ 23 h 59"/>
                  <a:gd name="T32" fmla="*/ 46 w 49"/>
                  <a:gd name="T33" fmla="*/ 2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59">
                    <a:moveTo>
                      <a:pt x="46" y="26"/>
                    </a:moveTo>
                    <a:cubicBezTo>
                      <a:pt x="40" y="28"/>
                      <a:pt x="34" y="29"/>
                      <a:pt x="28" y="32"/>
                    </a:cubicBezTo>
                    <a:cubicBezTo>
                      <a:pt x="25" y="33"/>
                      <a:pt x="23" y="37"/>
                      <a:pt x="20" y="39"/>
                    </a:cubicBezTo>
                    <a:cubicBezTo>
                      <a:pt x="23" y="40"/>
                      <a:pt x="27" y="42"/>
                      <a:pt x="29" y="42"/>
                    </a:cubicBezTo>
                    <a:cubicBezTo>
                      <a:pt x="37" y="40"/>
                      <a:pt x="45" y="39"/>
                      <a:pt x="49" y="50"/>
                    </a:cubicBezTo>
                    <a:cubicBezTo>
                      <a:pt x="34" y="59"/>
                      <a:pt x="17" y="57"/>
                      <a:pt x="0" y="58"/>
                    </a:cubicBezTo>
                    <a:cubicBezTo>
                      <a:pt x="11" y="48"/>
                      <a:pt x="3" y="36"/>
                      <a:pt x="4" y="25"/>
                    </a:cubicBezTo>
                    <a:cubicBezTo>
                      <a:pt x="5" y="19"/>
                      <a:pt x="6" y="13"/>
                      <a:pt x="7" y="7"/>
                    </a:cubicBezTo>
                    <a:cubicBezTo>
                      <a:pt x="7" y="5"/>
                      <a:pt x="8" y="3"/>
                      <a:pt x="9" y="3"/>
                    </a:cubicBezTo>
                    <a:cubicBezTo>
                      <a:pt x="19" y="1"/>
                      <a:pt x="29" y="0"/>
                      <a:pt x="39" y="0"/>
                    </a:cubicBezTo>
                    <a:cubicBezTo>
                      <a:pt x="40" y="0"/>
                      <a:pt x="42" y="2"/>
                      <a:pt x="43" y="4"/>
                    </a:cubicBezTo>
                    <a:cubicBezTo>
                      <a:pt x="41" y="5"/>
                      <a:pt x="40" y="7"/>
                      <a:pt x="38" y="8"/>
                    </a:cubicBezTo>
                    <a:cubicBezTo>
                      <a:pt x="34" y="9"/>
                      <a:pt x="30" y="8"/>
                      <a:pt x="27" y="9"/>
                    </a:cubicBezTo>
                    <a:cubicBezTo>
                      <a:pt x="24" y="10"/>
                      <a:pt x="21" y="13"/>
                      <a:pt x="20" y="16"/>
                    </a:cubicBezTo>
                    <a:cubicBezTo>
                      <a:pt x="19" y="21"/>
                      <a:pt x="23" y="23"/>
                      <a:pt x="27" y="23"/>
                    </a:cubicBezTo>
                    <a:cubicBezTo>
                      <a:pt x="33" y="23"/>
                      <a:pt x="39" y="23"/>
                      <a:pt x="45" y="23"/>
                    </a:cubicBezTo>
                    <a:cubicBezTo>
                      <a:pt x="45" y="24"/>
                      <a:pt x="46" y="25"/>
                      <a:pt x="46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7" name="chenying0907 107"/>
              <p:cNvSpPr/>
              <p:nvPr/>
            </p:nvSpPr>
            <p:spPr bwMode="auto">
              <a:xfrm>
                <a:off x="4240213" y="5024438"/>
                <a:ext cx="104775" cy="127000"/>
              </a:xfrm>
              <a:custGeom>
                <a:avLst/>
                <a:gdLst>
                  <a:gd name="T0" fmla="*/ 46 w 49"/>
                  <a:gd name="T1" fmla="*/ 26 h 59"/>
                  <a:gd name="T2" fmla="*/ 27 w 49"/>
                  <a:gd name="T3" fmla="*/ 32 h 59"/>
                  <a:gd name="T4" fmla="*/ 20 w 49"/>
                  <a:gd name="T5" fmla="*/ 38 h 59"/>
                  <a:gd name="T6" fmla="*/ 29 w 49"/>
                  <a:gd name="T7" fmla="*/ 42 h 59"/>
                  <a:gd name="T8" fmla="*/ 49 w 49"/>
                  <a:gd name="T9" fmla="*/ 50 h 59"/>
                  <a:gd name="T10" fmla="*/ 0 w 49"/>
                  <a:gd name="T11" fmla="*/ 59 h 59"/>
                  <a:gd name="T12" fmla="*/ 4 w 49"/>
                  <a:gd name="T13" fmla="*/ 24 h 59"/>
                  <a:gd name="T14" fmla="*/ 7 w 49"/>
                  <a:gd name="T15" fmla="*/ 7 h 59"/>
                  <a:gd name="T16" fmla="*/ 10 w 49"/>
                  <a:gd name="T17" fmla="*/ 3 h 59"/>
                  <a:gd name="T18" fmla="*/ 38 w 49"/>
                  <a:gd name="T19" fmla="*/ 0 h 59"/>
                  <a:gd name="T20" fmla="*/ 43 w 49"/>
                  <a:gd name="T21" fmla="*/ 4 h 59"/>
                  <a:gd name="T22" fmla="*/ 38 w 49"/>
                  <a:gd name="T23" fmla="*/ 8 h 59"/>
                  <a:gd name="T24" fmla="*/ 28 w 49"/>
                  <a:gd name="T25" fmla="*/ 9 h 59"/>
                  <a:gd name="T26" fmla="*/ 20 w 49"/>
                  <a:gd name="T27" fmla="*/ 17 h 59"/>
                  <a:gd name="T28" fmla="*/ 28 w 49"/>
                  <a:gd name="T29" fmla="*/ 23 h 59"/>
                  <a:gd name="T30" fmla="*/ 45 w 49"/>
                  <a:gd name="T31" fmla="*/ 23 h 59"/>
                  <a:gd name="T32" fmla="*/ 46 w 49"/>
                  <a:gd name="T33" fmla="*/ 2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59">
                    <a:moveTo>
                      <a:pt x="46" y="26"/>
                    </a:moveTo>
                    <a:cubicBezTo>
                      <a:pt x="40" y="28"/>
                      <a:pt x="33" y="30"/>
                      <a:pt x="27" y="32"/>
                    </a:cubicBezTo>
                    <a:cubicBezTo>
                      <a:pt x="24" y="33"/>
                      <a:pt x="22" y="36"/>
                      <a:pt x="20" y="38"/>
                    </a:cubicBezTo>
                    <a:cubicBezTo>
                      <a:pt x="23" y="40"/>
                      <a:pt x="26" y="42"/>
                      <a:pt x="29" y="42"/>
                    </a:cubicBezTo>
                    <a:cubicBezTo>
                      <a:pt x="37" y="41"/>
                      <a:pt x="45" y="38"/>
                      <a:pt x="49" y="50"/>
                    </a:cubicBezTo>
                    <a:cubicBezTo>
                      <a:pt x="34" y="59"/>
                      <a:pt x="17" y="56"/>
                      <a:pt x="0" y="59"/>
                    </a:cubicBezTo>
                    <a:cubicBezTo>
                      <a:pt x="10" y="48"/>
                      <a:pt x="4" y="35"/>
                      <a:pt x="4" y="24"/>
                    </a:cubicBezTo>
                    <a:cubicBezTo>
                      <a:pt x="5" y="18"/>
                      <a:pt x="6" y="12"/>
                      <a:pt x="7" y="7"/>
                    </a:cubicBezTo>
                    <a:cubicBezTo>
                      <a:pt x="7" y="5"/>
                      <a:pt x="8" y="3"/>
                      <a:pt x="10" y="3"/>
                    </a:cubicBezTo>
                    <a:cubicBezTo>
                      <a:pt x="19" y="1"/>
                      <a:pt x="28" y="0"/>
                      <a:pt x="38" y="0"/>
                    </a:cubicBezTo>
                    <a:cubicBezTo>
                      <a:pt x="39" y="0"/>
                      <a:pt x="41" y="3"/>
                      <a:pt x="43" y="4"/>
                    </a:cubicBezTo>
                    <a:cubicBezTo>
                      <a:pt x="41" y="5"/>
                      <a:pt x="40" y="7"/>
                      <a:pt x="38" y="8"/>
                    </a:cubicBezTo>
                    <a:cubicBezTo>
                      <a:pt x="34" y="9"/>
                      <a:pt x="31" y="9"/>
                      <a:pt x="28" y="9"/>
                    </a:cubicBezTo>
                    <a:cubicBezTo>
                      <a:pt x="22" y="8"/>
                      <a:pt x="20" y="11"/>
                      <a:pt x="20" y="17"/>
                    </a:cubicBezTo>
                    <a:cubicBezTo>
                      <a:pt x="20" y="22"/>
                      <a:pt x="23" y="23"/>
                      <a:pt x="28" y="23"/>
                    </a:cubicBezTo>
                    <a:cubicBezTo>
                      <a:pt x="34" y="23"/>
                      <a:pt x="39" y="23"/>
                      <a:pt x="45" y="23"/>
                    </a:cubicBezTo>
                    <a:cubicBezTo>
                      <a:pt x="45" y="24"/>
                      <a:pt x="46" y="25"/>
                      <a:pt x="46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8" name="chenying0907 108"/>
              <p:cNvSpPr/>
              <p:nvPr/>
            </p:nvSpPr>
            <p:spPr bwMode="auto">
              <a:xfrm>
                <a:off x="4483101" y="5019676"/>
                <a:ext cx="125413" cy="134938"/>
              </a:xfrm>
              <a:custGeom>
                <a:avLst/>
                <a:gdLst>
                  <a:gd name="T0" fmla="*/ 29 w 58"/>
                  <a:gd name="T1" fmla="*/ 63 h 63"/>
                  <a:gd name="T2" fmla="*/ 16 w 58"/>
                  <a:gd name="T3" fmla="*/ 20 h 63"/>
                  <a:gd name="T4" fmla="*/ 2 w 58"/>
                  <a:gd name="T5" fmla="*/ 20 h 63"/>
                  <a:gd name="T6" fmla="*/ 0 w 58"/>
                  <a:gd name="T7" fmla="*/ 11 h 63"/>
                  <a:gd name="T8" fmla="*/ 4 w 58"/>
                  <a:gd name="T9" fmla="*/ 5 h 63"/>
                  <a:gd name="T10" fmla="*/ 51 w 58"/>
                  <a:gd name="T11" fmla="*/ 0 h 63"/>
                  <a:gd name="T12" fmla="*/ 58 w 58"/>
                  <a:gd name="T13" fmla="*/ 2 h 63"/>
                  <a:gd name="T14" fmla="*/ 51 w 58"/>
                  <a:gd name="T15" fmla="*/ 21 h 63"/>
                  <a:gd name="T16" fmla="*/ 43 w 58"/>
                  <a:gd name="T17" fmla="*/ 21 h 63"/>
                  <a:gd name="T18" fmla="*/ 31 w 58"/>
                  <a:gd name="T19" fmla="*/ 31 h 63"/>
                  <a:gd name="T20" fmla="*/ 29 w 58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63">
                    <a:moveTo>
                      <a:pt x="29" y="63"/>
                    </a:moveTo>
                    <a:cubicBezTo>
                      <a:pt x="11" y="51"/>
                      <a:pt x="17" y="35"/>
                      <a:pt x="16" y="20"/>
                    </a:cubicBezTo>
                    <a:cubicBezTo>
                      <a:pt x="10" y="20"/>
                      <a:pt x="5" y="20"/>
                      <a:pt x="2" y="20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9"/>
                      <a:pt x="2" y="5"/>
                      <a:pt x="4" y="5"/>
                    </a:cubicBezTo>
                    <a:cubicBezTo>
                      <a:pt x="19" y="3"/>
                      <a:pt x="35" y="1"/>
                      <a:pt x="51" y="0"/>
                    </a:cubicBezTo>
                    <a:cubicBezTo>
                      <a:pt x="53" y="0"/>
                      <a:pt x="55" y="1"/>
                      <a:pt x="58" y="2"/>
                    </a:cubicBezTo>
                    <a:cubicBezTo>
                      <a:pt x="57" y="10"/>
                      <a:pt x="39" y="7"/>
                      <a:pt x="51" y="21"/>
                    </a:cubicBezTo>
                    <a:cubicBezTo>
                      <a:pt x="47" y="21"/>
                      <a:pt x="45" y="21"/>
                      <a:pt x="43" y="21"/>
                    </a:cubicBezTo>
                    <a:cubicBezTo>
                      <a:pt x="31" y="19"/>
                      <a:pt x="32" y="19"/>
                      <a:pt x="31" y="31"/>
                    </a:cubicBezTo>
                    <a:cubicBezTo>
                      <a:pt x="31" y="41"/>
                      <a:pt x="30" y="52"/>
                      <a:pt x="29" y="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69" name="chenying0907 109"/>
              <p:cNvSpPr/>
              <p:nvPr/>
            </p:nvSpPr>
            <p:spPr bwMode="auto">
              <a:xfrm>
                <a:off x="4718051" y="5019676"/>
                <a:ext cx="127000" cy="134938"/>
              </a:xfrm>
              <a:custGeom>
                <a:avLst/>
                <a:gdLst>
                  <a:gd name="T0" fmla="*/ 59 w 59"/>
                  <a:gd name="T1" fmla="*/ 0 h 63"/>
                  <a:gd name="T2" fmla="*/ 51 w 59"/>
                  <a:gd name="T3" fmla="*/ 21 h 63"/>
                  <a:gd name="T4" fmla="*/ 43 w 59"/>
                  <a:gd name="T5" fmla="*/ 21 h 63"/>
                  <a:gd name="T6" fmla="*/ 31 w 59"/>
                  <a:gd name="T7" fmla="*/ 32 h 63"/>
                  <a:gd name="T8" fmla="*/ 30 w 59"/>
                  <a:gd name="T9" fmla="*/ 53 h 63"/>
                  <a:gd name="T10" fmla="*/ 28 w 59"/>
                  <a:gd name="T11" fmla="*/ 63 h 63"/>
                  <a:gd name="T12" fmla="*/ 15 w 59"/>
                  <a:gd name="T13" fmla="*/ 21 h 63"/>
                  <a:gd name="T14" fmla="*/ 1 w 59"/>
                  <a:gd name="T15" fmla="*/ 21 h 63"/>
                  <a:gd name="T16" fmla="*/ 0 w 59"/>
                  <a:gd name="T17" fmla="*/ 6 h 63"/>
                  <a:gd name="T18" fmla="*/ 59 w 59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63">
                    <a:moveTo>
                      <a:pt x="59" y="0"/>
                    </a:moveTo>
                    <a:cubicBezTo>
                      <a:pt x="56" y="10"/>
                      <a:pt x="39" y="8"/>
                      <a:pt x="51" y="21"/>
                    </a:cubicBezTo>
                    <a:cubicBezTo>
                      <a:pt x="47" y="21"/>
                      <a:pt x="45" y="21"/>
                      <a:pt x="43" y="21"/>
                    </a:cubicBezTo>
                    <a:cubicBezTo>
                      <a:pt x="31" y="19"/>
                      <a:pt x="31" y="19"/>
                      <a:pt x="31" y="32"/>
                    </a:cubicBezTo>
                    <a:cubicBezTo>
                      <a:pt x="30" y="39"/>
                      <a:pt x="30" y="46"/>
                      <a:pt x="30" y="53"/>
                    </a:cubicBezTo>
                    <a:cubicBezTo>
                      <a:pt x="30" y="56"/>
                      <a:pt x="29" y="59"/>
                      <a:pt x="28" y="63"/>
                    </a:cubicBezTo>
                    <a:cubicBezTo>
                      <a:pt x="12" y="52"/>
                      <a:pt x="16" y="36"/>
                      <a:pt x="15" y="21"/>
                    </a:cubicBezTo>
                    <a:cubicBezTo>
                      <a:pt x="9" y="21"/>
                      <a:pt x="5" y="21"/>
                      <a:pt x="1" y="21"/>
                    </a:cubicBezTo>
                    <a:cubicBezTo>
                      <a:pt x="1" y="16"/>
                      <a:pt x="1" y="12"/>
                      <a:pt x="0" y="6"/>
                    </a:cubicBezTo>
                    <a:cubicBezTo>
                      <a:pt x="18" y="4"/>
                      <a:pt x="37" y="2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0" name="chenying0907 110"/>
              <p:cNvSpPr>
                <a:spLocks noEditPoints="1"/>
              </p:cNvSpPr>
              <p:nvPr/>
            </p:nvSpPr>
            <p:spPr bwMode="auto">
              <a:xfrm>
                <a:off x="3713163" y="5041901"/>
                <a:ext cx="123825" cy="115888"/>
              </a:xfrm>
              <a:custGeom>
                <a:avLst/>
                <a:gdLst>
                  <a:gd name="T0" fmla="*/ 7 w 58"/>
                  <a:gd name="T1" fmla="*/ 54 h 54"/>
                  <a:gd name="T2" fmla="*/ 10 w 58"/>
                  <a:gd name="T3" fmla="*/ 29 h 54"/>
                  <a:gd name="T4" fmla="*/ 0 w 58"/>
                  <a:gd name="T5" fmla="*/ 11 h 54"/>
                  <a:gd name="T6" fmla="*/ 8 w 58"/>
                  <a:gd name="T7" fmla="*/ 4 h 54"/>
                  <a:gd name="T8" fmla="*/ 48 w 58"/>
                  <a:gd name="T9" fmla="*/ 7 h 54"/>
                  <a:gd name="T10" fmla="*/ 57 w 58"/>
                  <a:gd name="T11" fmla="*/ 19 h 54"/>
                  <a:gd name="T12" fmla="*/ 48 w 58"/>
                  <a:gd name="T13" fmla="*/ 28 h 54"/>
                  <a:gd name="T14" fmla="*/ 29 w 58"/>
                  <a:gd name="T15" fmla="*/ 34 h 54"/>
                  <a:gd name="T16" fmla="*/ 22 w 58"/>
                  <a:gd name="T17" fmla="*/ 43 h 54"/>
                  <a:gd name="T18" fmla="*/ 14 w 58"/>
                  <a:gd name="T19" fmla="*/ 49 h 54"/>
                  <a:gd name="T20" fmla="*/ 7 w 58"/>
                  <a:gd name="T21" fmla="*/ 54 h 54"/>
                  <a:gd name="T22" fmla="*/ 18 w 58"/>
                  <a:gd name="T23" fmla="*/ 17 h 54"/>
                  <a:gd name="T24" fmla="*/ 29 w 58"/>
                  <a:gd name="T25" fmla="*/ 27 h 54"/>
                  <a:gd name="T26" fmla="*/ 38 w 58"/>
                  <a:gd name="T27" fmla="*/ 16 h 54"/>
                  <a:gd name="T28" fmla="*/ 28 w 58"/>
                  <a:gd name="T29" fmla="*/ 10 h 54"/>
                  <a:gd name="T30" fmla="*/ 18 w 58"/>
                  <a:gd name="T31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54">
                    <a:moveTo>
                      <a:pt x="7" y="54"/>
                    </a:moveTo>
                    <a:cubicBezTo>
                      <a:pt x="8" y="44"/>
                      <a:pt x="9" y="37"/>
                      <a:pt x="10" y="29"/>
                    </a:cubicBezTo>
                    <a:cubicBezTo>
                      <a:pt x="12" y="16"/>
                      <a:pt x="11" y="14"/>
                      <a:pt x="0" y="11"/>
                    </a:cubicBezTo>
                    <a:cubicBezTo>
                      <a:pt x="3" y="8"/>
                      <a:pt x="5" y="5"/>
                      <a:pt x="8" y="4"/>
                    </a:cubicBezTo>
                    <a:cubicBezTo>
                      <a:pt x="22" y="2"/>
                      <a:pt x="36" y="0"/>
                      <a:pt x="48" y="7"/>
                    </a:cubicBezTo>
                    <a:cubicBezTo>
                      <a:pt x="53" y="9"/>
                      <a:pt x="56" y="14"/>
                      <a:pt x="57" y="19"/>
                    </a:cubicBezTo>
                    <a:cubicBezTo>
                      <a:pt x="58" y="21"/>
                      <a:pt x="52" y="26"/>
                      <a:pt x="48" y="28"/>
                    </a:cubicBezTo>
                    <a:cubicBezTo>
                      <a:pt x="43" y="31"/>
                      <a:pt x="36" y="33"/>
                      <a:pt x="29" y="34"/>
                    </a:cubicBezTo>
                    <a:cubicBezTo>
                      <a:pt x="24" y="36"/>
                      <a:pt x="22" y="38"/>
                      <a:pt x="22" y="43"/>
                    </a:cubicBezTo>
                    <a:cubicBezTo>
                      <a:pt x="22" y="48"/>
                      <a:pt x="22" y="54"/>
                      <a:pt x="14" y="49"/>
                    </a:cubicBezTo>
                    <a:cubicBezTo>
                      <a:pt x="13" y="49"/>
                      <a:pt x="11" y="51"/>
                      <a:pt x="7" y="54"/>
                    </a:cubicBezTo>
                    <a:close/>
                    <a:moveTo>
                      <a:pt x="18" y="17"/>
                    </a:moveTo>
                    <a:cubicBezTo>
                      <a:pt x="23" y="22"/>
                      <a:pt x="26" y="25"/>
                      <a:pt x="29" y="27"/>
                    </a:cubicBezTo>
                    <a:cubicBezTo>
                      <a:pt x="32" y="24"/>
                      <a:pt x="37" y="20"/>
                      <a:pt x="38" y="16"/>
                    </a:cubicBezTo>
                    <a:cubicBezTo>
                      <a:pt x="39" y="10"/>
                      <a:pt x="33" y="9"/>
                      <a:pt x="28" y="10"/>
                    </a:cubicBezTo>
                    <a:cubicBezTo>
                      <a:pt x="26" y="10"/>
                      <a:pt x="23" y="13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1" name="chenying0907 111"/>
              <p:cNvSpPr/>
              <p:nvPr/>
            </p:nvSpPr>
            <p:spPr bwMode="auto">
              <a:xfrm>
                <a:off x="3848101" y="5032376"/>
                <a:ext cx="115888" cy="119063"/>
              </a:xfrm>
              <a:custGeom>
                <a:avLst/>
                <a:gdLst>
                  <a:gd name="T0" fmla="*/ 5 w 54"/>
                  <a:gd name="T1" fmla="*/ 0 h 55"/>
                  <a:gd name="T2" fmla="*/ 15 w 54"/>
                  <a:gd name="T3" fmla="*/ 2 h 55"/>
                  <a:gd name="T4" fmla="*/ 20 w 54"/>
                  <a:gd name="T5" fmla="*/ 8 h 55"/>
                  <a:gd name="T6" fmla="*/ 21 w 54"/>
                  <a:gd name="T7" fmla="*/ 33 h 55"/>
                  <a:gd name="T8" fmla="*/ 29 w 54"/>
                  <a:gd name="T9" fmla="*/ 41 h 55"/>
                  <a:gd name="T10" fmla="*/ 46 w 54"/>
                  <a:gd name="T11" fmla="*/ 41 h 55"/>
                  <a:gd name="T12" fmla="*/ 54 w 54"/>
                  <a:gd name="T13" fmla="*/ 43 h 55"/>
                  <a:gd name="T14" fmla="*/ 54 w 54"/>
                  <a:gd name="T15" fmla="*/ 47 h 55"/>
                  <a:gd name="T16" fmla="*/ 32 w 54"/>
                  <a:gd name="T17" fmla="*/ 48 h 55"/>
                  <a:gd name="T18" fmla="*/ 48 w 54"/>
                  <a:gd name="T19" fmla="*/ 50 h 55"/>
                  <a:gd name="T20" fmla="*/ 48 w 54"/>
                  <a:gd name="T21" fmla="*/ 54 h 55"/>
                  <a:gd name="T22" fmla="*/ 10 w 54"/>
                  <a:gd name="T23" fmla="*/ 55 h 55"/>
                  <a:gd name="T24" fmla="*/ 5 w 54"/>
                  <a:gd name="T25" fmla="*/ 50 h 55"/>
                  <a:gd name="T26" fmla="*/ 5 w 54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5">
                    <a:moveTo>
                      <a:pt x="5" y="0"/>
                    </a:moveTo>
                    <a:cubicBezTo>
                      <a:pt x="9" y="1"/>
                      <a:pt x="13" y="1"/>
                      <a:pt x="15" y="2"/>
                    </a:cubicBezTo>
                    <a:cubicBezTo>
                      <a:pt x="17" y="3"/>
                      <a:pt x="19" y="6"/>
                      <a:pt x="20" y="8"/>
                    </a:cubicBezTo>
                    <a:cubicBezTo>
                      <a:pt x="20" y="17"/>
                      <a:pt x="21" y="25"/>
                      <a:pt x="21" y="33"/>
                    </a:cubicBezTo>
                    <a:cubicBezTo>
                      <a:pt x="21" y="39"/>
                      <a:pt x="23" y="41"/>
                      <a:pt x="29" y="41"/>
                    </a:cubicBezTo>
                    <a:cubicBezTo>
                      <a:pt x="34" y="40"/>
                      <a:pt x="40" y="41"/>
                      <a:pt x="46" y="41"/>
                    </a:cubicBezTo>
                    <a:cubicBezTo>
                      <a:pt x="49" y="41"/>
                      <a:pt x="51" y="42"/>
                      <a:pt x="54" y="43"/>
                    </a:cubicBezTo>
                    <a:cubicBezTo>
                      <a:pt x="54" y="44"/>
                      <a:pt x="54" y="45"/>
                      <a:pt x="54" y="47"/>
                    </a:cubicBezTo>
                    <a:cubicBezTo>
                      <a:pt x="47" y="47"/>
                      <a:pt x="40" y="47"/>
                      <a:pt x="32" y="48"/>
                    </a:cubicBezTo>
                    <a:cubicBezTo>
                      <a:pt x="38" y="49"/>
                      <a:pt x="43" y="49"/>
                      <a:pt x="48" y="50"/>
                    </a:cubicBezTo>
                    <a:cubicBezTo>
                      <a:pt x="48" y="51"/>
                      <a:pt x="48" y="53"/>
                      <a:pt x="48" y="54"/>
                    </a:cubicBezTo>
                    <a:cubicBezTo>
                      <a:pt x="36" y="54"/>
                      <a:pt x="23" y="55"/>
                      <a:pt x="10" y="55"/>
                    </a:cubicBezTo>
                    <a:cubicBezTo>
                      <a:pt x="8" y="55"/>
                      <a:pt x="5" y="52"/>
                      <a:pt x="5" y="50"/>
                    </a:cubicBezTo>
                    <a:cubicBezTo>
                      <a:pt x="2" y="33"/>
                      <a:pt x="0" y="16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2" name="chenying0907 121"/>
              <p:cNvSpPr/>
              <p:nvPr/>
            </p:nvSpPr>
            <p:spPr bwMode="auto">
              <a:xfrm>
                <a:off x="4857751" y="5072063"/>
                <a:ext cx="31750" cy="85725"/>
              </a:xfrm>
              <a:custGeom>
                <a:avLst/>
                <a:gdLst>
                  <a:gd name="T0" fmla="*/ 4 w 15"/>
                  <a:gd name="T1" fmla="*/ 40 h 40"/>
                  <a:gd name="T2" fmla="*/ 8 w 15"/>
                  <a:gd name="T3" fmla="*/ 0 h 40"/>
                  <a:gd name="T4" fmla="*/ 4 w 1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40">
                    <a:moveTo>
                      <a:pt x="4" y="40"/>
                    </a:moveTo>
                    <a:cubicBezTo>
                      <a:pt x="2" y="26"/>
                      <a:pt x="0" y="13"/>
                      <a:pt x="8" y="0"/>
                    </a:cubicBezTo>
                    <a:cubicBezTo>
                      <a:pt x="15" y="12"/>
                      <a:pt x="13" y="32"/>
                      <a:pt x="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3" name="chenying0907 122"/>
              <p:cNvSpPr/>
              <p:nvPr/>
            </p:nvSpPr>
            <p:spPr bwMode="auto">
              <a:xfrm>
                <a:off x="3498851" y="5073651"/>
                <a:ext cx="33338" cy="80963"/>
              </a:xfrm>
              <a:custGeom>
                <a:avLst/>
                <a:gdLst>
                  <a:gd name="T0" fmla="*/ 9 w 15"/>
                  <a:gd name="T1" fmla="*/ 0 h 38"/>
                  <a:gd name="T2" fmla="*/ 6 w 15"/>
                  <a:gd name="T3" fmla="*/ 38 h 38"/>
                  <a:gd name="T4" fmla="*/ 9 w 15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8">
                    <a:moveTo>
                      <a:pt x="9" y="0"/>
                    </a:moveTo>
                    <a:cubicBezTo>
                      <a:pt x="15" y="12"/>
                      <a:pt x="13" y="31"/>
                      <a:pt x="6" y="38"/>
                    </a:cubicBezTo>
                    <a:cubicBezTo>
                      <a:pt x="0" y="29"/>
                      <a:pt x="1" y="7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4" name="chenying0907 123"/>
              <p:cNvSpPr/>
              <p:nvPr/>
            </p:nvSpPr>
            <p:spPr bwMode="auto">
              <a:xfrm>
                <a:off x="3495676" y="5014913"/>
                <a:ext cx="49213" cy="34925"/>
              </a:xfrm>
              <a:custGeom>
                <a:avLst/>
                <a:gdLst>
                  <a:gd name="T0" fmla="*/ 13 w 23"/>
                  <a:gd name="T1" fmla="*/ 16 h 16"/>
                  <a:gd name="T2" fmla="*/ 1 w 23"/>
                  <a:gd name="T3" fmla="*/ 5 h 16"/>
                  <a:gd name="T4" fmla="*/ 14 w 23"/>
                  <a:gd name="T5" fmla="*/ 0 h 16"/>
                  <a:gd name="T6" fmla="*/ 23 w 23"/>
                  <a:gd name="T7" fmla="*/ 7 h 16"/>
                  <a:gd name="T8" fmla="*/ 13 w 2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13" y="16"/>
                    </a:moveTo>
                    <a:cubicBezTo>
                      <a:pt x="3" y="16"/>
                      <a:pt x="0" y="10"/>
                      <a:pt x="1" y="5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17" y="0"/>
                      <a:pt x="20" y="5"/>
                      <a:pt x="23" y="7"/>
                    </a:cubicBezTo>
                    <a:cubicBezTo>
                      <a:pt x="19" y="11"/>
                      <a:pt x="15" y="14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75" name="chenying0907 124"/>
              <p:cNvSpPr/>
              <p:nvPr/>
            </p:nvSpPr>
            <p:spPr bwMode="auto">
              <a:xfrm>
                <a:off x="4852988" y="5011738"/>
                <a:ext cx="52388" cy="42863"/>
              </a:xfrm>
              <a:custGeom>
                <a:avLst/>
                <a:gdLst>
                  <a:gd name="T0" fmla="*/ 0 w 24"/>
                  <a:gd name="T1" fmla="*/ 5 h 20"/>
                  <a:gd name="T2" fmla="*/ 22 w 24"/>
                  <a:gd name="T3" fmla="*/ 7 h 20"/>
                  <a:gd name="T4" fmla="*/ 14 w 24"/>
                  <a:gd name="T5" fmla="*/ 18 h 20"/>
                  <a:gd name="T6" fmla="*/ 0 w 24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0">
                    <a:moveTo>
                      <a:pt x="0" y="5"/>
                    </a:moveTo>
                    <a:cubicBezTo>
                      <a:pt x="13" y="0"/>
                      <a:pt x="20" y="0"/>
                      <a:pt x="22" y="7"/>
                    </a:cubicBezTo>
                    <a:cubicBezTo>
                      <a:pt x="24" y="14"/>
                      <a:pt x="18" y="16"/>
                      <a:pt x="14" y="18"/>
                    </a:cubicBezTo>
                    <a:cubicBezTo>
                      <a:pt x="6" y="20"/>
                      <a:pt x="3" y="17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sp>
          <p:nvSpPr>
            <p:cNvPr id="20" name="PA_任意多边形 142"/>
            <p:cNvSpPr/>
            <p:nvPr>
              <p:custDataLst>
                <p:tags r:id="rId18"/>
              </p:custDataLst>
            </p:nvPr>
          </p:nvSpPr>
          <p:spPr bwMode="auto">
            <a:xfrm>
              <a:off x="14260196" y="10171409"/>
              <a:ext cx="358909" cy="206963"/>
            </a:xfrm>
            <a:custGeom>
              <a:avLst/>
              <a:gdLst>
                <a:gd name="T0" fmla="*/ 0 w 101"/>
                <a:gd name="T1" fmla="*/ 0 h 59"/>
                <a:gd name="T2" fmla="*/ 101 w 101"/>
                <a:gd name="T3" fmla="*/ 59 h 59"/>
                <a:gd name="T4" fmla="*/ 0 w 101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59">
                  <a:moveTo>
                    <a:pt x="0" y="0"/>
                  </a:moveTo>
                  <a:cubicBezTo>
                    <a:pt x="33" y="19"/>
                    <a:pt x="66" y="39"/>
                    <a:pt x="101" y="59"/>
                  </a:cubicBezTo>
                  <a:cubicBezTo>
                    <a:pt x="87" y="57"/>
                    <a:pt x="9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zh-CN" altLang="en-US" sz="4800"/>
            </a:p>
          </p:txBody>
        </p:sp>
        <p:sp>
          <p:nvSpPr>
            <p:cNvPr id="21" name="PA_任意多边形 151"/>
            <p:cNvSpPr/>
            <p:nvPr>
              <p:custDataLst>
                <p:tags r:id="rId19"/>
              </p:custDataLst>
            </p:nvPr>
          </p:nvSpPr>
          <p:spPr bwMode="auto">
            <a:xfrm>
              <a:off x="15509820" y="5277696"/>
              <a:ext cx="505613" cy="7861"/>
            </a:xfrm>
            <a:custGeom>
              <a:avLst/>
              <a:gdLst>
                <a:gd name="T0" fmla="*/ 142 w 142"/>
                <a:gd name="T1" fmla="*/ 2 h 2"/>
                <a:gd name="T2" fmla="*/ 0 w 142"/>
                <a:gd name="T3" fmla="*/ 2 h 2"/>
                <a:gd name="T4" fmla="*/ 0 w 142"/>
                <a:gd name="T5" fmla="*/ 0 h 2"/>
                <a:gd name="T6" fmla="*/ 141 w 142"/>
                <a:gd name="T7" fmla="*/ 0 h 2"/>
                <a:gd name="T8" fmla="*/ 142 w 14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">
                  <a:moveTo>
                    <a:pt x="142" y="2"/>
                  </a:moveTo>
                  <a:cubicBezTo>
                    <a:pt x="94" y="2"/>
                    <a:pt x="47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47" y="0"/>
                    <a:pt x="94" y="0"/>
                    <a:pt x="141" y="0"/>
                  </a:cubicBezTo>
                  <a:cubicBezTo>
                    <a:pt x="141" y="1"/>
                    <a:pt x="141" y="1"/>
                    <a:pt x="14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zh-CN" altLang="en-US" sz="4800"/>
            </a:p>
          </p:txBody>
        </p:sp>
        <p:grpSp>
          <p:nvGrpSpPr>
            <p:cNvPr id="22" name="PA_组合 1"/>
            <p:cNvGrpSpPr/>
            <p:nvPr>
              <p:custDataLst>
                <p:tags r:id="rId20"/>
              </p:custDataLst>
            </p:nvPr>
          </p:nvGrpSpPr>
          <p:grpSpPr>
            <a:xfrm>
              <a:off x="14608623" y="6524701"/>
              <a:ext cx="2501869" cy="2965568"/>
              <a:chOff x="6788468" y="2929211"/>
              <a:chExt cx="1516063" cy="1797051"/>
            </a:xfrm>
            <a:grpFill/>
          </p:grpSpPr>
          <p:grpSp>
            <p:nvGrpSpPr>
              <p:cNvPr id="48" name="组合 79"/>
              <p:cNvGrpSpPr/>
              <p:nvPr/>
            </p:nvGrpSpPr>
            <p:grpSpPr>
              <a:xfrm>
                <a:off x="6788468" y="2929211"/>
                <a:ext cx="1516063" cy="728663"/>
                <a:chOff x="4421188" y="2582863"/>
                <a:chExt cx="1516063" cy="728663"/>
              </a:xfrm>
              <a:grpFill/>
            </p:grpSpPr>
            <p:sp>
              <p:nvSpPr>
                <p:cNvPr id="55" name="chenying0907 112"/>
                <p:cNvSpPr/>
                <p:nvPr/>
              </p:nvSpPr>
              <p:spPr bwMode="auto">
                <a:xfrm>
                  <a:off x="5756276" y="3260726"/>
                  <a:ext cx="180975" cy="49213"/>
                </a:xfrm>
                <a:custGeom>
                  <a:avLst/>
                  <a:gdLst>
                    <a:gd name="T0" fmla="*/ 48 w 84"/>
                    <a:gd name="T1" fmla="*/ 20 h 23"/>
                    <a:gd name="T2" fmla="*/ 16 w 84"/>
                    <a:gd name="T3" fmla="*/ 23 h 23"/>
                    <a:gd name="T4" fmla="*/ 10 w 84"/>
                    <a:gd name="T5" fmla="*/ 23 h 23"/>
                    <a:gd name="T6" fmla="*/ 0 w 84"/>
                    <a:gd name="T7" fmla="*/ 15 h 23"/>
                    <a:gd name="T8" fmla="*/ 10 w 84"/>
                    <a:gd name="T9" fmla="*/ 12 h 23"/>
                    <a:gd name="T10" fmla="*/ 67 w 84"/>
                    <a:gd name="T11" fmla="*/ 1 h 23"/>
                    <a:gd name="T12" fmla="*/ 84 w 84"/>
                    <a:gd name="T13" fmla="*/ 9 h 23"/>
                    <a:gd name="T14" fmla="*/ 81 w 84"/>
                    <a:gd name="T15" fmla="*/ 14 h 23"/>
                    <a:gd name="T16" fmla="*/ 49 w 84"/>
                    <a:gd name="T17" fmla="*/ 22 h 23"/>
                    <a:gd name="T18" fmla="*/ 48 w 84"/>
                    <a:gd name="T1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23">
                      <a:moveTo>
                        <a:pt x="48" y="20"/>
                      </a:moveTo>
                      <a:cubicBezTo>
                        <a:pt x="38" y="21"/>
                        <a:pt x="27" y="22"/>
                        <a:pt x="16" y="23"/>
                      </a:cubicBezTo>
                      <a:cubicBezTo>
                        <a:pt x="14" y="23"/>
                        <a:pt x="11" y="23"/>
                        <a:pt x="10" y="23"/>
                      </a:cubicBezTo>
                      <a:cubicBezTo>
                        <a:pt x="6" y="20"/>
                        <a:pt x="3" y="18"/>
                        <a:pt x="0" y="15"/>
                      </a:cubicBezTo>
                      <a:cubicBezTo>
                        <a:pt x="3" y="14"/>
                        <a:pt x="6" y="12"/>
                        <a:pt x="10" y="12"/>
                      </a:cubicBezTo>
                      <a:cubicBezTo>
                        <a:pt x="29" y="8"/>
                        <a:pt x="48" y="5"/>
                        <a:pt x="67" y="1"/>
                      </a:cubicBezTo>
                      <a:cubicBezTo>
                        <a:pt x="75" y="0"/>
                        <a:pt x="79" y="5"/>
                        <a:pt x="84" y="9"/>
                      </a:cubicBezTo>
                      <a:cubicBezTo>
                        <a:pt x="84" y="9"/>
                        <a:pt x="82" y="14"/>
                        <a:pt x="81" y="14"/>
                      </a:cubicBezTo>
                      <a:cubicBezTo>
                        <a:pt x="70" y="17"/>
                        <a:pt x="60" y="19"/>
                        <a:pt x="49" y="22"/>
                      </a:cubicBezTo>
                      <a:cubicBezTo>
                        <a:pt x="49" y="21"/>
                        <a:pt x="49" y="20"/>
                        <a:pt x="4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56" name="chenying0907 113"/>
                <p:cNvSpPr/>
                <p:nvPr/>
              </p:nvSpPr>
              <p:spPr bwMode="auto">
                <a:xfrm>
                  <a:off x="5626101" y="2740026"/>
                  <a:ext cx="130175" cy="142875"/>
                </a:xfrm>
                <a:custGeom>
                  <a:avLst/>
                  <a:gdLst>
                    <a:gd name="T0" fmla="*/ 9 w 60"/>
                    <a:gd name="T1" fmla="*/ 66 h 66"/>
                    <a:gd name="T2" fmla="*/ 0 w 60"/>
                    <a:gd name="T3" fmla="*/ 62 h 66"/>
                    <a:gd name="T4" fmla="*/ 3 w 60"/>
                    <a:gd name="T5" fmla="*/ 55 h 66"/>
                    <a:gd name="T6" fmla="*/ 43 w 60"/>
                    <a:gd name="T7" fmla="*/ 6 h 66"/>
                    <a:gd name="T8" fmla="*/ 52 w 60"/>
                    <a:gd name="T9" fmla="*/ 0 h 66"/>
                    <a:gd name="T10" fmla="*/ 59 w 60"/>
                    <a:gd name="T11" fmla="*/ 2 h 66"/>
                    <a:gd name="T12" fmla="*/ 58 w 60"/>
                    <a:gd name="T13" fmla="*/ 9 h 66"/>
                    <a:gd name="T14" fmla="*/ 21 w 60"/>
                    <a:gd name="T15" fmla="*/ 56 h 66"/>
                    <a:gd name="T16" fmla="*/ 9 w 60"/>
                    <a:gd name="T17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66">
                      <a:moveTo>
                        <a:pt x="9" y="66"/>
                      </a:moveTo>
                      <a:cubicBezTo>
                        <a:pt x="5" y="64"/>
                        <a:pt x="2" y="63"/>
                        <a:pt x="0" y="62"/>
                      </a:cubicBezTo>
                      <a:cubicBezTo>
                        <a:pt x="0" y="61"/>
                        <a:pt x="1" y="57"/>
                        <a:pt x="3" y="55"/>
                      </a:cubicBezTo>
                      <a:cubicBezTo>
                        <a:pt x="16" y="39"/>
                        <a:pt x="30" y="22"/>
                        <a:pt x="43" y="6"/>
                      </a:cubicBezTo>
                      <a:cubicBezTo>
                        <a:pt x="45" y="3"/>
                        <a:pt x="49" y="1"/>
                        <a:pt x="52" y="0"/>
                      </a:cubicBezTo>
                      <a:cubicBezTo>
                        <a:pt x="54" y="0"/>
                        <a:pt x="57" y="1"/>
                        <a:pt x="59" y="2"/>
                      </a:cubicBezTo>
                      <a:cubicBezTo>
                        <a:pt x="60" y="3"/>
                        <a:pt x="59" y="7"/>
                        <a:pt x="58" y="9"/>
                      </a:cubicBezTo>
                      <a:cubicBezTo>
                        <a:pt x="45" y="25"/>
                        <a:pt x="33" y="41"/>
                        <a:pt x="21" y="56"/>
                      </a:cubicBezTo>
                      <a:cubicBezTo>
                        <a:pt x="18" y="60"/>
                        <a:pt x="13" y="63"/>
                        <a:pt x="9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57" name="chenying0907 114"/>
                <p:cNvSpPr/>
                <p:nvPr/>
              </p:nvSpPr>
              <p:spPr bwMode="auto">
                <a:xfrm>
                  <a:off x="5170488" y="2582863"/>
                  <a:ext cx="50800" cy="184150"/>
                </a:xfrm>
                <a:custGeom>
                  <a:avLst/>
                  <a:gdLst>
                    <a:gd name="T0" fmla="*/ 9 w 24"/>
                    <a:gd name="T1" fmla="*/ 85 h 85"/>
                    <a:gd name="T2" fmla="*/ 3 w 24"/>
                    <a:gd name="T3" fmla="*/ 52 h 85"/>
                    <a:gd name="T4" fmla="*/ 0 w 24"/>
                    <a:gd name="T5" fmla="*/ 16 h 85"/>
                    <a:gd name="T6" fmla="*/ 2 w 24"/>
                    <a:gd name="T7" fmla="*/ 7 h 85"/>
                    <a:gd name="T8" fmla="*/ 9 w 24"/>
                    <a:gd name="T9" fmla="*/ 0 h 85"/>
                    <a:gd name="T10" fmla="*/ 12 w 24"/>
                    <a:gd name="T11" fmla="*/ 9 h 85"/>
                    <a:gd name="T12" fmla="*/ 21 w 24"/>
                    <a:gd name="T13" fmla="*/ 63 h 85"/>
                    <a:gd name="T14" fmla="*/ 9 w 24"/>
                    <a:gd name="T15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85">
                      <a:moveTo>
                        <a:pt x="9" y="85"/>
                      </a:moveTo>
                      <a:cubicBezTo>
                        <a:pt x="7" y="73"/>
                        <a:pt x="4" y="62"/>
                        <a:pt x="3" y="52"/>
                      </a:cubicBezTo>
                      <a:cubicBezTo>
                        <a:pt x="1" y="40"/>
                        <a:pt x="1" y="28"/>
                        <a:pt x="0" y="16"/>
                      </a:cubicBezTo>
                      <a:cubicBezTo>
                        <a:pt x="0" y="13"/>
                        <a:pt x="0" y="9"/>
                        <a:pt x="2" y="7"/>
                      </a:cubicBezTo>
                      <a:cubicBezTo>
                        <a:pt x="3" y="4"/>
                        <a:pt x="6" y="2"/>
                        <a:pt x="9" y="0"/>
                      </a:cubicBezTo>
                      <a:cubicBezTo>
                        <a:pt x="10" y="3"/>
                        <a:pt x="11" y="6"/>
                        <a:pt x="12" y="9"/>
                      </a:cubicBezTo>
                      <a:cubicBezTo>
                        <a:pt x="15" y="27"/>
                        <a:pt x="17" y="45"/>
                        <a:pt x="21" y="63"/>
                      </a:cubicBezTo>
                      <a:cubicBezTo>
                        <a:pt x="24" y="73"/>
                        <a:pt x="19" y="78"/>
                        <a:pt x="9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58" name="chenying0907 115"/>
                <p:cNvSpPr/>
                <p:nvPr/>
              </p:nvSpPr>
              <p:spPr bwMode="auto">
                <a:xfrm>
                  <a:off x="4421188" y="3262313"/>
                  <a:ext cx="184150" cy="49213"/>
                </a:xfrm>
                <a:custGeom>
                  <a:avLst/>
                  <a:gdLst>
                    <a:gd name="T0" fmla="*/ 49 w 86"/>
                    <a:gd name="T1" fmla="*/ 19 h 23"/>
                    <a:gd name="T2" fmla="*/ 16 w 86"/>
                    <a:gd name="T3" fmla="*/ 22 h 23"/>
                    <a:gd name="T4" fmla="*/ 9 w 86"/>
                    <a:gd name="T5" fmla="*/ 22 h 23"/>
                    <a:gd name="T6" fmla="*/ 0 w 86"/>
                    <a:gd name="T7" fmla="*/ 15 h 23"/>
                    <a:gd name="T8" fmla="*/ 9 w 86"/>
                    <a:gd name="T9" fmla="*/ 11 h 23"/>
                    <a:gd name="T10" fmla="*/ 67 w 86"/>
                    <a:gd name="T11" fmla="*/ 1 h 23"/>
                    <a:gd name="T12" fmla="*/ 82 w 86"/>
                    <a:gd name="T13" fmla="*/ 6 h 23"/>
                    <a:gd name="T14" fmla="*/ 79 w 86"/>
                    <a:gd name="T15" fmla="*/ 14 h 23"/>
                    <a:gd name="T16" fmla="*/ 50 w 86"/>
                    <a:gd name="T17" fmla="*/ 21 h 23"/>
                    <a:gd name="T18" fmla="*/ 49 w 86"/>
                    <a:gd name="T1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23">
                      <a:moveTo>
                        <a:pt x="49" y="19"/>
                      </a:moveTo>
                      <a:cubicBezTo>
                        <a:pt x="38" y="20"/>
                        <a:pt x="27" y="21"/>
                        <a:pt x="16" y="22"/>
                      </a:cubicBezTo>
                      <a:cubicBezTo>
                        <a:pt x="14" y="22"/>
                        <a:pt x="11" y="23"/>
                        <a:pt x="9" y="22"/>
                      </a:cubicBezTo>
                      <a:cubicBezTo>
                        <a:pt x="6" y="20"/>
                        <a:pt x="3" y="17"/>
                        <a:pt x="0" y="15"/>
                      </a:cubicBezTo>
                      <a:cubicBezTo>
                        <a:pt x="3" y="13"/>
                        <a:pt x="6" y="11"/>
                        <a:pt x="9" y="11"/>
                      </a:cubicBezTo>
                      <a:cubicBezTo>
                        <a:pt x="28" y="7"/>
                        <a:pt x="48" y="5"/>
                        <a:pt x="67" y="1"/>
                      </a:cubicBezTo>
                      <a:cubicBezTo>
                        <a:pt x="74" y="0"/>
                        <a:pt x="77" y="2"/>
                        <a:pt x="82" y="6"/>
                      </a:cubicBezTo>
                      <a:cubicBezTo>
                        <a:pt x="86" y="11"/>
                        <a:pt x="84" y="13"/>
                        <a:pt x="79" y="14"/>
                      </a:cubicBezTo>
                      <a:cubicBezTo>
                        <a:pt x="70" y="17"/>
                        <a:pt x="60" y="19"/>
                        <a:pt x="50" y="21"/>
                      </a:cubicBezTo>
                      <a:cubicBezTo>
                        <a:pt x="50" y="20"/>
                        <a:pt x="49" y="19"/>
                        <a:pt x="4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59" name="chenying0907 116"/>
                <p:cNvSpPr/>
                <p:nvPr/>
              </p:nvSpPr>
              <p:spPr bwMode="auto">
                <a:xfrm>
                  <a:off x="4581526" y="2716213"/>
                  <a:ext cx="142875" cy="136525"/>
                </a:xfrm>
                <a:custGeom>
                  <a:avLst/>
                  <a:gdLst>
                    <a:gd name="T0" fmla="*/ 64 w 66"/>
                    <a:gd name="T1" fmla="*/ 63 h 63"/>
                    <a:gd name="T2" fmla="*/ 37 w 66"/>
                    <a:gd name="T3" fmla="*/ 46 h 63"/>
                    <a:gd name="T4" fmla="*/ 8 w 66"/>
                    <a:gd name="T5" fmla="*/ 21 h 63"/>
                    <a:gd name="T6" fmla="*/ 5 w 66"/>
                    <a:gd name="T7" fmla="*/ 19 h 63"/>
                    <a:gd name="T8" fmla="*/ 2 w 66"/>
                    <a:gd name="T9" fmla="*/ 6 h 63"/>
                    <a:gd name="T10" fmla="*/ 12 w 66"/>
                    <a:gd name="T11" fmla="*/ 9 h 63"/>
                    <a:gd name="T12" fmla="*/ 56 w 66"/>
                    <a:gd name="T13" fmla="*/ 39 h 63"/>
                    <a:gd name="T14" fmla="*/ 64 w 66"/>
                    <a:gd name="T15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6" h="63">
                      <a:moveTo>
                        <a:pt x="64" y="63"/>
                      </a:moveTo>
                      <a:cubicBezTo>
                        <a:pt x="54" y="57"/>
                        <a:pt x="45" y="52"/>
                        <a:pt x="37" y="46"/>
                      </a:cubicBezTo>
                      <a:cubicBezTo>
                        <a:pt x="27" y="38"/>
                        <a:pt x="18" y="29"/>
                        <a:pt x="8" y="21"/>
                      </a:cubicBezTo>
                      <a:cubicBezTo>
                        <a:pt x="7" y="20"/>
                        <a:pt x="5" y="20"/>
                        <a:pt x="5" y="19"/>
                      </a:cubicBezTo>
                      <a:cubicBezTo>
                        <a:pt x="4" y="14"/>
                        <a:pt x="0" y="8"/>
                        <a:pt x="2" y="6"/>
                      </a:cubicBezTo>
                      <a:cubicBezTo>
                        <a:pt x="6" y="0"/>
                        <a:pt x="9" y="7"/>
                        <a:pt x="12" y="9"/>
                      </a:cubicBezTo>
                      <a:cubicBezTo>
                        <a:pt x="27" y="19"/>
                        <a:pt x="41" y="30"/>
                        <a:pt x="56" y="39"/>
                      </a:cubicBezTo>
                      <a:cubicBezTo>
                        <a:pt x="65" y="44"/>
                        <a:pt x="66" y="51"/>
                        <a:pt x="6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</p:grpSp>
          <p:grpSp>
            <p:nvGrpSpPr>
              <p:cNvPr id="49" name="组合 111"/>
              <p:cNvGrpSpPr/>
              <p:nvPr/>
            </p:nvGrpSpPr>
            <p:grpSpPr>
              <a:xfrm>
                <a:off x="7099607" y="3167325"/>
                <a:ext cx="936657" cy="1558937"/>
                <a:chOff x="4732327" y="2820977"/>
                <a:chExt cx="936657" cy="1558937"/>
              </a:xfrm>
              <a:grpFill/>
            </p:grpSpPr>
            <p:sp>
              <p:nvSpPr>
                <p:cNvPr id="50" name="自由: 形状 112"/>
                <p:cNvSpPr/>
                <p:nvPr/>
              </p:nvSpPr>
              <p:spPr bwMode="auto">
                <a:xfrm>
                  <a:off x="4732327" y="2820977"/>
                  <a:ext cx="936657" cy="1255724"/>
                </a:xfrm>
                <a:custGeom>
                  <a:avLst/>
                  <a:gdLst>
                    <a:gd name="connsiteX0" fmla="*/ 418694 w 936657"/>
                    <a:gd name="connsiteY0" fmla="*/ 1208099 h 1255724"/>
                    <a:gd name="connsiteX1" fmla="*/ 414349 w 936657"/>
                    <a:gd name="connsiteY1" fmla="*/ 1214449 h 1255724"/>
                    <a:gd name="connsiteX2" fmla="*/ 451280 w 936657"/>
                    <a:gd name="connsiteY2" fmla="*/ 1233499 h 1255724"/>
                    <a:gd name="connsiteX3" fmla="*/ 455624 w 936657"/>
                    <a:gd name="connsiteY3" fmla="*/ 1227149 h 1255724"/>
                    <a:gd name="connsiteX4" fmla="*/ 418694 w 936657"/>
                    <a:gd name="connsiteY4" fmla="*/ 1208099 h 1255724"/>
                    <a:gd name="connsiteX5" fmla="*/ 194241 w 936657"/>
                    <a:gd name="connsiteY5" fmla="*/ 763599 h 1255724"/>
                    <a:gd name="connsiteX6" fmla="*/ 192098 w 936657"/>
                    <a:gd name="connsiteY6" fmla="*/ 770063 h 1255724"/>
                    <a:gd name="connsiteX7" fmla="*/ 230675 w 936657"/>
                    <a:gd name="connsiteY7" fmla="*/ 793762 h 1255724"/>
                    <a:gd name="connsiteX8" fmla="*/ 234961 w 936657"/>
                    <a:gd name="connsiteY8" fmla="*/ 785144 h 1255724"/>
                    <a:gd name="connsiteX9" fmla="*/ 194241 w 936657"/>
                    <a:gd name="connsiteY9" fmla="*/ 763599 h 1255724"/>
                    <a:gd name="connsiteX10" fmla="*/ 147118 w 936657"/>
                    <a:gd name="connsiteY10" fmla="*/ 758836 h 1255724"/>
                    <a:gd name="connsiteX11" fmla="*/ 142885 w 936657"/>
                    <a:gd name="connsiteY11" fmla="*/ 765280 h 1255724"/>
                    <a:gd name="connsiteX12" fmla="*/ 189451 w 936657"/>
                    <a:gd name="connsiteY12" fmla="*/ 795349 h 1255724"/>
                    <a:gd name="connsiteX13" fmla="*/ 193685 w 936657"/>
                    <a:gd name="connsiteY13" fmla="*/ 788906 h 1255724"/>
                    <a:gd name="connsiteX14" fmla="*/ 147118 w 936657"/>
                    <a:gd name="connsiteY14" fmla="*/ 758836 h 1255724"/>
                    <a:gd name="connsiteX15" fmla="*/ 628661 w 936657"/>
                    <a:gd name="connsiteY15" fmla="*/ 84149 h 1255724"/>
                    <a:gd name="connsiteX16" fmla="*/ 825376 w 936657"/>
                    <a:gd name="connsiteY16" fmla="*/ 204799 h 1255724"/>
                    <a:gd name="connsiteX17" fmla="*/ 831861 w 936657"/>
                    <a:gd name="connsiteY17" fmla="*/ 198336 h 1255724"/>
                    <a:gd name="connsiteX18" fmla="*/ 628661 w 936657"/>
                    <a:gd name="connsiteY18" fmla="*/ 84149 h 1255724"/>
                    <a:gd name="connsiteX19" fmla="*/ 484752 w 936657"/>
                    <a:gd name="connsiteY19" fmla="*/ 74624 h 1255724"/>
                    <a:gd name="connsiteX20" fmla="*/ 377121 w 936657"/>
                    <a:gd name="connsiteY20" fmla="*/ 83209 h 1255724"/>
                    <a:gd name="connsiteX21" fmla="*/ 314695 w 936657"/>
                    <a:gd name="connsiteY21" fmla="*/ 104671 h 1255724"/>
                    <a:gd name="connsiteX22" fmla="*/ 198454 w 936657"/>
                    <a:gd name="connsiteY22" fmla="*/ 179787 h 1255724"/>
                    <a:gd name="connsiteX23" fmla="*/ 131723 w 936657"/>
                    <a:gd name="connsiteY23" fmla="*/ 254903 h 1255724"/>
                    <a:gd name="connsiteX24" fmla="*/ 86518 w 936657"/>
                    <a:gd name="connsiteY24" fmla="*/ 360066 h 1255724"/>
                    <a:gd name="connsiteX25" fmla="*/ 71449 w 936657"/>
                    <a:gd name="connsiteY25" fmla="*/ 435182 h 1255724"/>
                    <a:gd name="connsiteX26" fmla="*/ 110196 w 936657"/>
                    <a:gd name="connsiteY26" fmla="*/ 626192 h 1255724"/>
                    <a:gd name="connsiteX27" fmla="*/ 148943 w 936657"/>
                    <a:gd name="connsiteY27" fmla="*/ 688431 h 1255724"/>
                    <a:gd name="connsiteX28" fmla="*/ 239353 w 936657"/>
                    <a:gd name="connsiteY28" fmla="*/ 769986 h 1255724"/>
                    <a:gd name="connsiteX29" fmla="*/ 269490 w 936657"/>
                    <a:gd name="connsiteY29" fmla="*/ 821494 h 1255724"/>
                    <a:gd name="connsiteX30" fmla="*/ 278100 w 936657"/>
                    <a:gd name="connsiteY30" fmla="*/ 926657 h 1255724"/>
                    <a:gd name="connsiteX31" fmla="*/ 288864 w 936657"/>
                    <a:gd name="connsiteY31" fmla="*/ 1091913 h 1255724"/>
                    <a:gd name="connsiteX32" fmla="*/ 323305 w 936657"/>
                    <a:gd name="connsiteY32" fmla="*/ 1141275 h 1255724"/>
                    <a:gd name="connsiteX33" fmla="*/ 353442 w 936657"/>
                    <a:gd name="connsiteY33" fmla="*/ 1158445 h 1255724"/>
                    <a:gd name="connsiteX34" fmla="*/ 452462 w 936657"/>
                    <a:gd name="connsiteY34" fmla="*/ 1179906 h 1255724"/>
                    <a:gd name="connsiteX35" fmla="*/ 499820 w 936657"/>
                    <a:gd name="connsiteY35" fmla="*/ 1177760 h 1255724"/>
                    <a:gd name="connsiteX36" fmla="*/ 585925 w 936657"/>
                    <a:gd name="connsiteY36" fmla="*/ 1167029 h 1255724"/>
                    <a:gd name="connsiteX37" fmla="*/ 650503 w 936657"/>
                    <a:gd name="connsiteY37" fmla="*/ 1053282 h 1255724"/>
                    <a:gd name="connsiteX38" fmla="*/ 652656 w 936657"/>
                    <a:gd name="connsiteY38" fmla="*/ 963142 h 1255724"/>
                    <a:gd name="connsiteX39" fmla="*/ 659114 w 936657"/>
                    <a:gd name="connsiteY39" fmla="*/ 832225 h 1255724"/>
                    <a:gd name="connsiteX40" fmla="*/ 710776 w 936657"/>
                    <a:gd name="connsiteY40" fmla="*/ 754963 h 1255724"/>
                    <a:gd name="connsiteX41" fmla="*/ 771050 w 936657"/>
                    <a:gd name="connsiteY41" fmla="*/ 703455 h 1255724"/>
                    <a:gd name="connsiteX42" fmla="*/ 811949 w 936657"/>
                    <a:gd name="connsiteY42" fmla="*/ 643362 h 1255724"/>
                    <a:gd name="connsiteX43" fmla="*/ 852849 w 936657"/>
                    <a:gd name="connsiteY43" fmla="*/ 544637 h 1255724"/>
                    <a:gd name="connsiteX44" fmla="*/ 861460 w 936657"/>
                    <a:gd name="connsiteY44" fmla="*/ 490983 h 1255724"/>
                    <a:gd name="connsiteX45" fmla="*/ 861460 w 936657"/>
                    <a:gd name="connsiteY45" fmla="*/ 433036 h 1255724"/>
                    <a:gd name="connsiteX46" fmla="*/ 852849 w 936657"/>
                    <a:gd name="connsiteY46" fmla="*/ 396551 h 1255724"/>
                    <a:gd name="connsiteX47" fmla="*/ 850697 w 936657"/>
                    <a:gd name="connsiteY47" fmla="*/ 385820 h 1255724"/>
                    <a:gd name="connsiteX48" fmla="*/ 855002 w 936657"/>
                    <a:gd name="connsiteY48" fmla="*/ 383674 h 1255724"/>
                    <a:gd name="connsiteX49" fmla="*/ 844239 w 936657"/>
                    <a:gd name="connsiteY49" fmla="*/ 338604 h 1255724"/>
                    <a:gd name="connsiteX50" fmla="*/ 818407 w 936657"/>
                    <a:gd name="connsiteY50" fmla="*/ 284950 h 1255724"/>
                    <a:gd name="connsiteX51" fmla="*/ 697861 w 936657"/>
                    <a:gd name="connsiteY51" fmla="*/ 149740 h 1255724"/>
                    <a:gd name="connsiteX52" fmla="*/ 676335 w 936657"/>
                    <a:gd name="connsiteY52" fmla="*/ 136863 h 1255724"/>
                    <a:gd name="connsiteX53" fmla="*/ 542872 w 936657"/>
                    <a:gd name="connsiteY53" fmla="*/ 83209 h 1255724"/>
                    <a:gd name="connsiteX54" fmla="*/ 484752 w 936657"/>
                    <a:gd name="connsiteY54" fmla="*/ 74624 h 1255724"/>
                    <a:gd name="connsiteX55" fmla="*/ 437123 w 936657"/>
                    <a:gd name="connsiteY55" fmla="*/ 402 h 1255724"/>
                    <a:gd name="connsiteX56" fmla="*/ 494102 w 936657"/>
                    <a:gd name="connsiteY56" fmla="*/ 2819 h 1255724"/>
                    <a:gd name="connsiteX57" fmla="*/ 580208 w 936657"/>
                    <a:gd name="connsiteY57" fmla="*/ 13565 h 1255724"/>
                    <a:gd name="connsiteX58" fmla="*/ 625414 w 936657"/>
                    <a:gd name="connsiteY58" fmla="*/ 39354 h 1255724"/>
                    <a:gd name="connsiteX59" fmla="*/ 659857 w 936657"/>
                    <a:gd name="connsiteY59" fmla="*/ 45801 h 1255724"/>
                    <a:gd name="connsiteX60" fmla="*/ 674926 w 936657"/>
                    <a:gd name="connsiteY60" fmla="*/ 50099 h 1255724"/>
                    <a:gd name="connsiteX61" fmla="*/ 752421 w 936657"/>
                    <a:gd name="connsiteY61" fmla="*/ 97378 h 1255724"/>
                    <a:gd name="connsiteX62" fmla="*/ 789017 w 936657"/>
                    <a:gd name="connsiteY62" fmla="*/ 133912 h 1255724"/>
                    <a:gd name="connsiteX63" fmla="*/ 872971 w 936657"/>
                    <a:gd name="connsiteY63" fmla="*/ 239217 h 1255724"/>
                    <a:gd name="connsiteX64" fmla="*/ 918177 w 936657"/>
                    <a:gd name="connsiteY64" fmla="*/ 353117 h 1255724"/>
                    <a:gd name="connsiteX65" fmla="*/ 931093 w 936657"/>
                    <a:gd name="connsiteY65" fmla="*/ 497104 h 1255724"/>
                    <a:gd name="connsiteX66" fmla="*/ 922482 w 936657"/>
                    <a:gd name="connsiteY66" fmla="*/ 565874 h 1255724"/>
                    <a:gd name="connsiteX67" fmla="*/ 900955 w 936657"/>
                    <a:gd name="connsiteY67" fmla="*/ 626048 h 1255724"/>
                    <a:gd name="connsiteX68" fmla="*/ 872971 w 936657"/>
                    <a:gd name="connsiteY68" fmla="*/ 679775 h 1255724"/>
                    <a:gd name="connsiteX69" fmla="*/ 814849 w 936657"/>
                    <a:gd name="connsiteY69" fmla="*/ 759290 h 1255724"/>
                    <a:gd name="connsiteX70" fmla="*/ 739505 w 936657"/>
                    <a:gd name="connsiteY70" fmla="*/ 825911 h 1255724"/>
                    <a:gd name="connsiteX71" fmla="*/ 733047 w 936657"/>
                    <a:gd name="connsiteY71" fmla="*/ 840955 h 1255724"/>
                    <a:gd name="connsiteX72" fmla="*/ 728742 w 936657"/>
                    <a:gd name="connsiteY72" fmla="*/ 967749 h 1255724"/>
                    <a:gd name="connsiteX73" fmla="*/ 724437 w 936657"/>
                    <a:gd name="connsiteY73" fmla="*/ 1002135 h 1255724"/>
                    <a:gd name="connsiteX74" fmla="*/ 720131 w 936657"/>
                    <a:gd name="connsiteY74" fmla="*/ 1085948 h 1255724"/>
                    <a:gd name="connsiteX75" fmla="*/ 692147 w 936657"/>
                    <a:gd name="connsiteY75" fmla="*/ 1159016 h 1255724"/>
                    <a:gd name="connsiteX76" fmla="*/ 657704 w 936657"/>
                    <a:gd name="connsiteY76" fmla="*/ 1204147 h 1255724"/>
                    <a:gd name="connsiteX77" fmla="*/ 532850 w 936657"/>
                    <a:gd name="connsiteY77" fmla="*/ 1249277 h 1255724"/>
                    <a:gd name="connsiteX78" fmla="*/ 502712 w 936657"/>
                    <a:gd name="connsiteY78" fmla="*/ 1249277 h 1255724"/>
                    <a:gd name="connsiteX79" fmla="*/ 502712 w 936657"/>
                    <a:gd name="connsiteY79" fmla="*/ 1247128 h 1255724"/>
                    <a:gd name="connsiteX80" fmla="*/ 397232 w 936657"/>
                    <a:gd name="connsiteY80" fmla="*/ 1255724 h 1255724"/>
                    <a:gd name="connsiteX81" fmla="*/ 390774 w 936657"/>
                    <a:gd name="connsiteY81" fmla="*/ 1253575 h 1255724"/>
                    <a:gd name="connsiteX82" fmla="*/ 328347 w 936657"/>
                    <a:gd name="connsiteY82" fmla="*/ 1236383 h 1255724"/>
                    <a:gd name="connsiteX83" fmla="*/ 306820 w 936657"/>
                    <a:gd name="connsiteY83" fmla="*/ 1225637 h 1255724"/>
                    <a:gd name="connsiteX84" fmla="*/ 222866 w 936657"/>
                    <a:gd name="connsiteY84" fmla="*/ 1120333 h 1255724"/>
                    <a:gd name="connsiteX85" fmla="*/ 209950 w 936657"/>
                    <a:gd name="connsiteY85" fmla="*/ 1006433 h 1255724"/>
                    <a:gd name="connsiteX86" fmla="*/ 209950 w 936657"/>
                    <a:gd name="connsiteY86" fmla="*/ 980644 h 1255724"/>
                    <a:gd name="connsiteX87" fmla="*/ 205645 w 936657"/>
                    <a:gd name="connsiteY87" fmla="*/ 918321 h 1255724"/>
                    <a:gd name="connsiteX88" fmla="*/ 199187 w 936657"/>
                    <a:gd name="connsiteY88" fmla="*/ 843104 h 1255724"/>
                    <a:gd name="connsiteX89" fmla="*/ 192729 w 936657"/>
                    <a:gd name="connsiteY89" fmla="*/ 832358 h 1255724"/>
                    <a:gd name="connsiteX90" fmla="*/ 123843 w 936657"/>
                    <a:gd name="connsiteY90" fmla="*/ 765737 h 1255724"/>
                    <a:gd name="connsiteX91" fmla="*/ 93706 w 936657"/>
                    <a:gd name="connsiteY91" fmla="*/ 729203 h 1255724"/>
                    <a:gd name="connsiteX92" fmla="*/ 35584 w 936657"/>
                    <a:gd name="connsiteY92" fmla="*/ 634644 h 1255724"/>
                    <a:gd name="connsiteX93" fmla="*/ 3294 w 936657"/>
                    <a:gd name="connsiteY93" fmla="*/ 518595 h 1255724"/>
                    <a:gd name="connsiteX94" fmla="*/ 5447 w 936657"/>
                    <a:gd name="connsiteY94" fmla="*/ 417589 h 1255724"/>
                    <a:gd name="connsiteX95" fmla="*/ 9752 w 936657"/>
                    <a:gd name="connsiteY95" fmla="*/ 355266 h 1255724"/>
                    <a:gd name="connsiteX96" fmla="*/ 22668 w 936657"/>
                    <a:gd name="connsiteY96" fmla="*/ 320881 h 1255724"/>
                    <a:gd name="connsiteX97" fmla="*/ 29126 w 936657"/>
                    <a:gd name="connsiteY97" fmla="*/ 307987 h 1255724"/>
                    <a:gd name="connsiteX98" fmla="*/ 52806 w 936657"/>
                    <a:gd name="connsiteY98" fmla="*/ 245664 h 1255724"/>
                    <a:gd name="connsiteX99" fmla="*/ 61416 w 936657"/>
                    <a:gd name="connsiteY99" fmla="*/ 226322 h 1255724"/>
                    <a:gd name="connsiteX100" fmla="*/ 87248 w 936657"/>
                    <a:gd name="connsiteY100" fmla="*/ 191937 h 1255724"/>
                    <a:gd name="connsiteX101" fmla="*/ 151828 w 936657"/>
                    <a:gd name="connsiteY101" fmla="*/ 121018 h 1255724"/>
                    <a:gd name="connsiteX102" fmla="*/ 276683 w 936657"/>
                    <a:gd name="connsiteY102" fmla="*/ 41503 h 1255724"/>
                    <a:gd name="connsiteX103" fmla="*/ 437123 w 936657"/>
                    <a:gd name="connsiteY103" fmla="*/ 402 h 125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936657" h="1255724">
                      <a:moveTo>
                        <a:pt x="418694" y="1208099"/>
                      </a:moveTo>
                      <a:cubicBezTo>
                        <a:pt x="416522" y="1210216"/>
                        <a:pt x="416522" y="1212332"/>
                        <a:pt x="414349" y="1214449"/>
                      </a:cubicBezTo>
                      <a:cubicBezTo>
                        <a:pt x="427383" y="1220799"/>
                        <a:pt x="438245" y="1227149"/>
                        <a:pt x="451280" y="1233499"/>
                      </a:cubicBezTo>
                      <a:cubicBezTo>
                        <a:pt x="453452" y="1231382"/>
                        <a:pt x="453452" y="1229266"/>
                        <a:pt x="455624" y="1227149"/>
                      </a:cubicBezTo>
                      <a:cubicBezTo>
                        <a:pt x="442590" y="1220799"/>
                        <a:pt x="429556" y="1214449"/>
                        <a:pt x="418694" y="1208099"/>
                      </a:cubicBezTo>
                      <a:close/>
                      <a:moveTo>
                        <a:pt x="194241" y="763599"/>
                      </a:moveTo>
                      <a:cubicBezTo>
                        <a:pt x="194241" y="765754"/>
                        <a:pt x="192098" y="767908"/>
                        <a:pt x="192098" y="770063"/>
                      </a:cubicBezTo>
                      <a:cubicBezTo>
                        <a:pt x="204957" y="776526"/>
                        <a:pt x="217816" y="785144"/>
                        <a:pt x="230675" y="793762"/>
                      </a:cubicBezTo>
                      <a:cubicBezTo>
                        <a:pt x="232818" y="791608"/>
                        <a:pt x="234961" y="789453"/>
                        <a:pt x="234961" y="785144"/>
                      </a:cubicBezTo>
                      <a:cubicBezTo>
                        <a:pt x="222102" y="778681"/>
                        <a:pt x="209243" y="772217"/>
                        <a:pt x="194241" y="763599"/>
                      </a:cubicBezTo>
                      <a:close/>
                      <a:moveTo>
                        <a:pt x="147118" y="758836"/>
                      </a:moveTo>
                      <a:cubicBezTo>
                        <a:pt x="145001" y="760984"/>
                        <a:pt x="145001" y="763132"/>
                        <a:pt x="142885" y="765280"/>
                      </a:cubicBezTo>
                      <a:cubicBezTo>
                        <a:pt x="159818" y="776019"/>
                        <a:pt x="174635" y="784610"/>
                        <a:pt x="189451" y="795349"/>
                      </a:cubicBezTo>
                      <a:cubicBezTo>
                        <a:pt x="191568" y="793201"/>
                        <a:pt x="191568" y="791053"/>
                        <a:pt x="193685" y="788906"/>
                      </a:cubicBezTo>
                      <a:cubicBezTo>
                        <a:pt x="178868" y="778167"/>
                        <a:pt x="161935" y="769575"/>
                        <a:pt x="147118" y="758836"/>
                      </a:cubicBezTo>
                      <a:close/>
                      <a:moveTo>
                        <a:pt x="628661" y="84149"/>
                      </a:moveTo>
                      <a:cubicBezTo>
                        <a:pt x="691351" y="129393"/>
                        <a:pt x="758363" y="168173"/>
                        <a:pt x="825376" y="204799"/>
                      </a:cubicBezTo>
                      <a:cubicBezTo>
                        <a:pt x="827538" y="202645"/>
                        <a:pt x="829700" y="200490"/>
                        <a:pt x="831861" y="198336"/>
                      </a:cubicBezTo>
                      <a:cubicBezTo>
                        <a:pt x="769172" y="150938"/>
                        <a:pt x="695674" y="120775"/>
                        <a:pt x="628661" y="84149"/>
                      </a:cubicBezTo>
                      <a:close/>
                      <a:moveTo>
                        <a:pt x="484752" y="74624"/>
                      </a:moveTo>
                      <a:cubicBezTo>
                        <a:pt x="448157" y="74624"/>
                        <a:pt x="413715" y="78916"/>
                        <a:pt x="377121" y="83209"/>
                      </a:cubicBezTo>
                      <a:cubicBezTo>
                        <a:pt x="355595" y="87501"/>
                        <a:pt x="331916" y="91794"/>
                        <a:pt x="314695" y="104671"/>
                      </a:cubicBezTo>
                      <a:cubicBezTo>
                        <a:pt x="275948" y="128279"/>
                        <a:pt x="228590" y="141156"/>
                        <a:pt x="198454" y="179787"/>
                      </a:cubicBezTo>
                      <a:cubicBezTo>
                        <a:pt x="176927" y="205541"/>
                        <a:pt x="151096" y="229149"/>
                        <a:pt x="131723" y="254903"/>
                      </a:cubicBezTo>
                      <a:cubicBezTo>
                        <a:pt x="110196" y="287096"/>
                        <a:pt x="90823" y="321435"/>
                        <a:pt x="86518" y="360066"/>
                      </a:cubicBezTo>
                      <a:cubicBezTo>
                        <a:pt x="84365" y="385820"/>
                        <a:pt x="71449" y="407282"/>
                        <a:pt x="71449" y="435182"/>
                      </a:cubicBezTo>
                      <a:cubicBezTo>
                        <a:pt x="71449" y="501714"/>
                        <a:pt x="77907" y="566099"/>
                        <a:pt x="110196" y="626192"/>
                      </a:cubicBezTo>
                      <a:cubicBezTo>
                        <a:pt x="123112" y="647654"/>
                        <a:pt x="131723" y="671262"/>
                        <a:pt x="148943" y="688431"/>
                      </a:cubicBezTo>
                      <a:cubicBezTo>
                        <a:pt x="176927" y="718478"/>
                        <a:pt x="209217" y="744232"/>
                        <a:pt x="239353" y="769986"/>
                      </a:cubicBezTo>
                      <a:cubicBezTo>
                        <a:pt x="254422" y="785009"/>
                        <a:pt x="267337" y="800033"/>
                        <a:pt x="269490" y="821494"/>
                      </a:cubicBezTo>
                      <a:cubicBezTo>
                        <a:pt x="271643" y="855833"/>
                        <a:pt x="275948" y="890172"/>
                        <a:pt x="278100" y="926657"/>
                      </a:cubicBezTo>
                      <a:cubicBezTo>
                        <a:pt x="282406" y="980312"/>
                        <a:pt x="282406" y="1036112"/>
                        <a:pt x="288864" y="1091913"/>
                      </a:cubicBezTo>
                      <a:cubicBezTo>
                        <a:pt x="288864" y="1113375"/>
                        <a:pt x="297474" y="1134837"/>
                        <a:pt x="323305" y="1141275"/>
                      </a:cubicBezTo>
                      <a:cubicBezTo>
                        <a:pt x="334068" y="1145567"/>
                        <a:pt x="342679" y="1152006"/>
                        <a:pt x="353442" y="1158445"/>
                      </a:cubicBezTo>
                      <a:cubicBezTo>
                        <a:pt x="383579" y="1173468"/>
                        <a:pt x="415868" y="1190637"/>
                        <a:pt x="452462" y="1179906"/>
                      </a:cubicBezTo>
                      <a:cubicBezTo>
                        <a:pt x="467531" y="1177760"/>
                        <a:pt x="484752" y="1175614"/>
                        <a:pt x="499820" y="1177760"/>
                      </a:cubicBezTo>
                      <a:cubicBezTo>
                        <a:pt x="529957" y="1184199"/>
                        <a:pt x="557941" y="1175614"/>
                        <a:pt x="585925" y="1167029"/>
                      </a:cubicBezTo>
                      <a:cubicBezTo>
                        <a:pt x="620367" y="1154152"/>
                        <a:pt x="652656" y="1089767"/>
                        <a:pt x="650503" y="1053282"/>
                      </a:cubicBezTo>
                      <a:cubicBezTo>
                        <a:pt x="648351" y="1023235"/>
                        <a:pt x="644045" y="991043"/>
                        <a:pt x="652656" y="963142"/>
                      </a:cubicBezTo>
                      <a:cubicBezTo>
                        <a:pt x="661266" y="920219"/>
                        <a:pt x="656961" y="875149"/>
                        <a:pt x="659114" y="832225"/>
                      </a:cubicBezTo>
                      <a:cubicBezTo>
                        <a:pt x="661266" y="791448"/>
                        <a:pt x="687098" y="774278"/>
                        <a:pt x="710776" y="754963"/>
                      </a:cubicBezTo>
                      <a:cubicBezTo>
                        <a:pt x="730150" y="735647"/>
                        <a:pt x="753829" y="722770"/>
                        <a:pt x="771050" y="703455"/>
                      </a:cubicBezTo>
                      <a:cubicBezTo>
                        <a:pt x="788271" y="686285"/>
                        <a:pt x="801186" y="664823"/>
                        <a:pt x="811949" y="643362"/>
                      </a:cubicBezTo>
                      <a:cubicBezTo>
                        <a:pt x="827018" y="611169"/>
                        <a:pt x="839933" y="576830"/>
                        <a:pt x="852849" y="544637"/>
                      </a:cubicBezTo>
                      <a:cubicBezTo>
                        <a:pt x="859307" y="527468"/>
                        <a:pt x="863612" y="508152"/>
                        <a:pt x="861460" y="490983"/>
                      </a:cubicBezTo>
                      <a:cubicBezTo>
                        <a:pt x="857154" y="471667"/>
                        <a:pt x="861460" y="452352"/>
                        <a:pt x="861460" y="433036"/>
                      </a:cubicBezTo>
                      <a:cubicBezTo>
                        <a:pt x="861460" y="422305"/>
                        <a:pt x="857154" y="409428"/>
                        <a:pt x="852849" y="396551"/>
                      </a:cubicBezTo>
                      <a:cubicBezTo>
                        <a:pt x="852849" y="392259"/>
                        <a:pt x="852849" y="387966"/>
                        <a:pt x="850697" y="385820"/>
                      </a:cubicBezTo>
                      <a:cubicBezTo>
                        <a:pt x="852849" y="383674"/>
                        <a:pt x="852849" y="383674"/>
                        <a:pt x="855002" y="383674"/>
                      </a:cubicBezTo>
                      <a:cubicBezTo>
                        <a:pt x="850697" y="368651"/>
                        <a:pt x="850697" y="353627"/>
                        <a:pt x="844239" y="338604"/>
                      </a:cubicBezTo>
                      <a:cubicBezTo>
                        <a:pt x="837781" y="321435"/>
                        <a:pt x="827018" y="302119"/>
                        <a:pt x="818407" y="284950"/>
                      </a:cubicBezTo>
                      <a:cubicBezTo>
                        <a:pt x="786118" y="233441"/>
                        <a:pt x="755981" y="179787"/>
                        <a:pt x="697861" y="149740"/>
                      </a:cubicBezTo>
                      <a:cubicBezTo>
                        <a:pt x="691403" y="145448"/>
                        <a:pt x="682792" y="141156"/>
                        <a:pt x="676335" y="136863"/>
                      </a:cubicBezTo>
                      <a:cubicBezTo>
                        <a:pt x="637587" y="106817"/>
                        <a:pt x="590230" y="93940"/>
                        <a:pt x="542872" y="83209"/>
                      </a:cubicBezTo>
                      <a:cubicBezTo>
                        <a:pt x="523499" y="78916"/>
                        <a:pt x="504125" y="74624"/>
                        <a:pt x="484752" y="74624"/>
                      </a:cubicBezTo>
                      <a:close/>
                      <a:moveTo>
                        <a:pt x="437123" y="402"/>
                      </a:moveTo>
                      <a:cubicBezTo>
                        <a:pt x="455757" y="-538"/>
                        <a:pt x="474728" y="133"/>
                        <a:pt x="494102" y="2819"/>
                      </a:cubicBezTo>
                      <a:cubicBezTo>
                        <a:pt x="522086" y="7118"/>
                        <a:pt x="552224" y="7118"/>
                        <a:pt x="580208" y="13565"/>
                      </a:cubicBezTo>
                      <a:cubicBezTo>
                        <a:pt x="595277" y="17863"/>
                        <a:pt x="610346" y="30757"/>
                        <a:pt x="625414" y="39354"/>
                      </a:cubicBezTo>
                      <a:cubicBezTo>
                        <a:pt x="636178" y="45801"/>
                        <a:pt x="646941" y="54397"/>
                        <a:pt x="659857" y="45801"/>
                      </a:cubicBezTo>
                      <a:cubicBezTo>
                        <a:pt x="664162" y="43652"/>
                        <a:pt x="670620" y="47950"/>
                        <a:pt x="674926" y="50099"/>
                      </a:cubicBezTo>
                      <a:cubicBezTo>
                        <a:pt x="700757" y="65142"/>
                        <a:pt x="726589" y="80186"/>
                        <a:pt x="752421" y="97378"/>
                      </a:cubicBezTo>
                      <a:cubicBezTo>
                        <a:pt x="765337" y="108124"/>
                        <a:pt x="776101" y="121018"/>
                        <a:pt x="789017" y="133912"/>
                      </a:cubicBezTo>
                      <a:cubicBezTo>
                        <a:pt x="819154" y="166148"/>
                        <a:pt x="853597" y="196235"/>
                        <a:pt x="872971" y="239217"/>
                      </a:cubicBezTo>
                      <a:cubicBezTo>
                        <a:pt x="888039" y="275751"/>
                        <a:pt x="911719" y="312285"/>
                        <a:pt x="918177" y="353117"/>
                      </a:cubicBezTo>
                      <a:cubicBezTo>
                        <a:pt x="926787" y="398247"/>
                        <a:pt x="946161" y="445527"/>
                        <a:pt x="931093" y="497104"/>
                      </a:cubicBezTo>
                      <a:cubicBezTo>
                        <a:pt x="924635" y="518595"/>
                        <a:pt x="926787" y="542235"/>
                        <a:pt x="922482" y="565874"/>
                      </a:cubicBezTo>
                      <a:cubicBezTo>
                        <a:pt x="918177" y="585216"/>
                        <a:pt x="909566" y="606707"/>
                        <a:pt x="900955" y="626048"/>
                      </a:cubicBezTo>
                      <a:cubicBezTo>
                        <a:pt x="894497" y="643241"/>
                        <a:pt x="885887" y="662582"/>
                        <a:pt x="872971" y="679775"/>
                      </a:cubicBezTo>
                      <a:cubicBezTo>
                        <a:pt x="855749" y="707713"/>
                        <a:pt x="836375" y="733501"/>
                        <a:pt x="814849" y="759290"/>
                      </a:cubicBezTo>
                      <a:cubicBezTo>
                        <a:pt x="793322" y="785079"/>
                        <a:pt x="771795" y="810868"/>
                        <a:pt x="739505" y="825911"/>
                      </a:cubicBezTo>
                      <a:cubicBezTo>
                        <a:pt x="735200" y="828060"/>
                        <a:pt x="733047" y="836657"/>
                        <a:pt x="733047" y="840955"/>
                      </a:cubicBezTo>
                      <a:cubicBezTo>
                        <a:pt x="730895" y="883936"/>
                        <a:pt x="728742" y="926917"/>
                        <a:pt x="728742" y="967749"/>
                      </a:cubicBezTo>
                      <a:cubicBezTo>
                        <a:pt x="726589" y="980644"/>
                        <a:pt x="724437" y="991389"/>
                        <a:pt x="724437" y="1002135"/>
                      </a:cubicBezTo>
                      <a:cubicBezTo>
                        <a:pt x="722284" y="1030072"/>
                        <a:pt x="720131" y="1058010"/>
                        <a:pt x="720131" y="1085948"/>
                      </a:cubicBezTo>
                      <a:cubicBezTo>
                        <a:pt x="717979" y="1113886"/>
                        <a:pt x="709368" y="1137526"/>
                        <a:pt x="692147" y="1159016"/>
                      </a:cubicBezTo>
                      <a:cubicBezTo>
                        <a:pt x="679231" y="1174060"/>
                        <a:pt x="670620" y="1191252"/>
                        <a:pt x="657704" y="1204147"/>
                      </a:cubicBezTo>
                      <a:cubicBezTo>
                        <a:pt x="623262" y="1240681"/>
                        <a:pt x="580208" y="1249277"/>
                        <a:pt x="532850" y="1249277"/>
                      </a:cubicBezTo>
                      <a:cubicBezTo>
                        <a:pt x="522086" y="1249277"/>
                        <a:pt x="511323" y="1249277"/>
                        <a:pt x="502712" y="1249277"/>
                      </a:cubicBezTo>
                      <a:cubicBezTo>
                        <a:pt x="502712" y="1249277"/>
                        <a:pt x="502712" y="1247128"/>
                        <a:pt x="502712" y="1247128"/>
                      </a:cubicBezTo>
                      <a:cubicBezTo>
                        <a:pt x="468270" y="1249277"/>
                        <a:pt x="431674" y="1251426"/>
                        <a:pt x="397232" y="1255724"/>
                      </a:cubicBezTo>
                      <a:cubicBezTo>
                        <a:pt x="395079" y="1255724"/>
                        <a:pt x="392926" y="1253575"/>
                        <a:pt x="390774" y="1253575"/>
                      </a:cubicBezTo>
                      <a:cubicBezTo>
                        <a:pt x="369247" y="1247128"/>
                        <a:pt x="352026" y="1232084"/>
                        <a:pt x="328347" y="1236383"/>
                      </a:cubicBezTo>
                      <a:cubicBezTo>
                        <a:pt x="321889" y="1238532"/>
                        <a:pt x="313278" y="1229935"/>
                        <a:pt x="306820" y="1225637"/>
                      </a:cubicBezTo>
                      <a:cubicBezTo>
                        <a:pt x="263767" y="1201998"/>
                        <a:pt x="237935" y="1165463"/>
                        <a:pt x="222866" y="1120333"/>
                      </a:cubicBezTo>
                      <a:cubicBezTo>
                        <a:pt x="207797" y="1083799"/>
                        <a:pt x="209950" y="1045116"/>
                        <a:pt x="209950" y="1006433"/>
                      </a:cubicBezTo>
                      <a:cubicBezTo>
                        <a:pt x="212103" y="997836"/>
                        <a:pt x="209950" y="989240"/>
                        <a:pt x="209950" y="980644"/>
                      </a:cubicBezTo>
                      <a:cubicBezTo>
                        <a:pt x="207797" y="959153"/>
                        <a:pt x="207797" y="939812"/>
                        <a:pt x="205645" y="918321"/>
                      </a:cubicBezTo>
                      <a:cubicBezTo>
                        <a:pt x="203492" y="892532"/>
                        <a:pt x="203492" y="868893"/>
                        <a:pt x="199187" y="843104"/>
                      </a:cubicBezTo>
                      <a:cubicBezTo>
                        <a:pt x="199187" y="838806"/>
                        <a:pt x="197034" y="834507"/>
                        <a:pt x="192729" y="832358"/>
                      </a:cubicBezTo>
                      <a:cubicBezTo>
                        <a:pt x="169049" y="808719"/>
                        <a:pt x="145370" y="789377"/>
                        <a:pt x="123843" y="765737"/>
                      </a:cubicBezTo>
                      <a:cubicBezTo>
                        <a:pt x="113080" y="754992"/>
                        <a:pt x="102317" y="742098"/>
                        <a:pt x="93706" y="729203"/>
                      </a:cubicBezTo>
                      <a:cubicBezTo>
                        <a:pt x="74332" y="696967"/>
                        <a:pt x="50653" y="666880"/>
                        <a:pt x="35584" y="634644"/>
                      </a:cubicBezTo>
                      <a:cubicBezTo>
                        <a:pt x="20516" y="598110"/>
                        <a:pt x="11905" y="557278"/>
                        <a:pt x="3294" y="518595"/>
                      </a:cubicBezTo>
                      <a:cubicBezTo>
                        <a:pt x="-3164" y="486359"/>
                        <a:pt x="1142" y="449825"/>
                        <a:pt x="5447" y="417589"/>
                      </a:cubicBezTo>
                      <a:cubicBezTo>
                        <a:pt x="7600" y="396098"/>
                        <a:pt x="7600" y="374608"/>
                        <a:pt x="9752" y="355266"/>
                      </a:cubicBezTo>
                      <a:cubicBezTo>
                        <a:pt x="11905" y="342372"/>
                        <a:pt x="18363" y="331626"/>
                        <a:pt x="22668" y="320881"/>
                      </a:cubicBezTo>
                      <a:cubicBezTo>
                        <a:pt x="24821" y="316583"/>
                        <a:pt x="29126" y="312285"/>
                        <a:pt x="29126" y="307987"/>
                      </a:cubicBezTo>
                      <a:cubicBezTo>
                        <a:pt x="31279" y="284347"/>
                        <a:pt x="42042" y="265005"/>
                        <a:pt x="52806" y="245664"/>
                      </a:cubicBezTo>
                      <a:cubicBezTo>
                        <a:pt x="54958" y="239217"/>
                        <a:pt x="59264" y="232769"/>
                        <a:pt x="61416" y="226322"/>
                      </a:cubicBezTo>
                      <a:cubicBezTo>
                        <a:pt x="70027" y="215577"/>
                        <a:pt x="78637" y="202682"/>
                        <a:pt x="87248" y="191937"/>
                      </a:cubicBezTo>
                      <a:cubicBezTo>
                        <a:pt x="108775" y="168297"/>
                        <a:pt x="128149" y="142509"/>
                        <a:pt x="151828" y="121018"/>
                      </a:cubicBezTo>
                      <a:cubicBezTo>
                        <a:pt x="186271" y="86633"/>
                        <a:pt x="229324" y="60844"/>
                        <a:pt x="276683" y="41503"/>
                      </a:cubicBezTo>
                      <a:cubicBezTo>
                        <a:pt x="328347" y="20549"/>
                        <a:pt x="381221" y="3222"/>
                        <a:pt x="437123" y="4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>
                  <a:noAutofit/>
                </a:bodyPr>
                <a:lstStyle/>
                <a:p>
                  <a:endParaRPr lang="zh-CN" altLang="en-US" sz="4800"/>
                </a:p>
              </p:txBody>
            </p:sp>
            <p:sp>
              <p:nvSpPr>
                <p:cNvPr id="51" name="自由: 形状 113"/>
                <p:cNvSpPr/>
                <p:nvPr/>
              </p:nvSpPr>
              <p:spPr bwMode="auto">
                <a:xfrm>
                  <a:off x="5022850" y="4087385"/>
                  <a:ext cx="344505" cy="292529"/>
                </a:xfrm>
                <a:custGeom>
                  <a:avLst/>
                  <a:gdLst>
                    <a:gd name="connsiteX0" fmla="*/ 218608 w 344505"/>
                    <a:gd name="connsiteY0" fmla="*/ 129016 h 292529"/>
                    <a:gd name="connsiteX1" fmla="*/ 214312 w 344505"/>
                    <a:gd name="connsiteY1" fmla="*/ 133318 h 292529"/>
                    <a:gd name="connsiteX2" fmla="*/ 321702 w 344505"/>
                    <a:gd name="connsiteY2" fmla="*/ 195691 h 292529"/>
                    <a:gd name="connsiteX3" fmla="*/ 323850 w 344505"/>
                    <a:gd name="connsiteY3" fmla="*/ 189239 h 292529"/>
                    <a:gd name="connsiteX4" fmla="*/ 218608 w 344505"/>
                    <a:gd name="connsiteY4" fmla="*/ 129016 h 292529"/>
                    <a:gd name="connsiteX5" fmla="*/ 21780 w 344505"/>
                    <a:gd name="connsiteY5" fmla="*/ 116316 h 292529"/>
                    <a:gd name="connsiteX6" fmla="*/ 17462 w 344505"/>
                    <a:gd name="connsiteY6" fmla="*/ 122567 h 292529"/>
                    <a:gd name="connsiteX7" fmla="*/ 69278 w 344505"/>
                    <a:gd name="connsiteY7" fmla="*/ 149654 h 292529"/>
                    <a:gd name="connsiteX8" fmla="*/ 71437 w 344505"/>
                    <a:gd name="connsiteY8" fmla="*/ 145487 h 292529"/>
                    <a:gd name="connsiteX9" fmla="*/ 21780 w 344505"/>
                    <a:gd name="connsiteY9" fmla="*/ 116316 h 292529"/>
                    <a:gd name="connsiteX10" fmla="*/ 226230 w 344505"/>
                    <a:gd name="connsiteY10" fmla="*/ 1313 h 292529"/>
                    <a:gd name="connsiteX11" fmla="*/ 318004 w 344505"/>
                    <a:gd name="connsiteY11" fmla="*/ 2120 h 292529"/>
                    <a:gd name="connsiteX12" fmla="*/ 343917 w 344505"/>
                    <a:gd name="connsiteY12" fmla="*/ 27934 h 292529"/>
                    <a:gd name="connsiteX13" fmla="*/ 343917 w 344505"/>
                    <a:gd name="connsiteY13" fmla="*/ 111830 h 292529"/>
                    <a:gd name="connsiteX14" fmla="*/ 339598 w 344505"/>
                    <a:gd name="connsiteY14" fmla="*/ 215087 h 292529"/>
                    <a:gd name="connsiteX15" fmla="*/ 333120 w 344505"/>
                    <a:gd name="connsiteY15" fmla="*/ 232296 h 292529"/>
                    <a:gd name="connsiteX16" fmla="*/ 242425 w 344505"/>
                    <a:gd name="connsiteY16" fmla="*/ 286076 h 292529"/>
                    <a:gd name="connsiteX17" fmla="*/ 140933 w 344505"/>
                    <a:gd name="connsiteY17" fmla="*/ 292529 h 292529"/>
                    <a:gd name="connsiteX18" fmla="*/ 95586 w 344505"/>
                    <a:gd name="connsiteY18" fmla="*/ 279622 h 292529"/>
                    <a:gd name="connsiteX19" fmla="*/ 26485 w 344505"/>
                    <a:gd name="connsiteY19" fmla="*/ 255959 h 292529"/>
                    <a:gd name="connsiteX20" fmla="*/ 573 w 344505"/>
                    <a:gd name="connsiteY20" fmla="*/ 212936 h 292529"/>
                    <a:gd name="connsiteX21" fmla="*/ 2732 w 344505"/>
                    <a:gd name="connsiteY21" fmla="*/ 96772 h 292529"/>
                    <a:gd name="connsiteX22" fmla="*/ 573 w 344505"/>
                    <a:gd name="connsiteY22" fmla="*/ 45143 h 292529"/>
                    <a:gd name="connsiteX23" fmla="*/ 39442 w 344505"/>
                    <a:gd name="connsiteY23" fmla="*/ 4271 h 292529"/>
                    <a:gd name="connsiteX24" fmla="*/ 134455 w 344505"/>
                    <a:gd name="connsiteY24" fmla="*/ 2120 h 292529"/>
                    <a:gd name="connsiteX25" fmla="*/ 226230 w 344505"/>
                    <a:gd name="connsiteY25" fmla="*/ 1313 h 292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44505" h="292529">
                      <a:moveTo>
                        <a:pt x="218608" y="129016"/>
                      </a:moveTo>
                      <a:cubicBezTo>
                        <a:pt x="216460" y="131167"/>
                        <a:pt x="216460" y="131167"/>
                        <a:pt x="214312" y="133318"/>
                      </a:cubicBezTo>
                      <a:cubicBezTo>
                        <a:pt x="250825" y="154826"/>
                        <a:pt x="285190" y="174183"/>
                        <a:pt x="321702" y="195691"/>
                      </a:cubicBezTo>
                      <a:cubicBezTo>
                        <a:pt x="321702" y="193540"/>
                        <a:pt x="323850" y="191390"/>
                        <a:pt x="323850" y="189239"/>
                      </a:cubicBezTo>
                      <a:cubicBezTo>
                        <a:pt x="291633" y="163429"/>
                        <a:pt x="252973" y="150524"/>
                        <a:pt x="218608" y="129016"/>
                      </a:cubicBezTo>
                      <a:close/>
                      <a:moveTo>
                        <a:pt x="21780" y="116316"/>
                      </a:moveTo>
                      <a:cubicBezTo>
                        <a:pt x="19621" y="118400"/>
                        <a:pt x="19621" y="120483"/>
                        <a:pt x="17462" y="122567"/>
                      </a:cubicBezTo>
                      <a:cubicBezTo>
                        <a:pt x="34734" y="130902"/>
                        <a:pt x="52006" y="141320"/>
                        <a:pt x="69278" y="149654"/>
                      </a:cubicBezTo>
                      <a:cubicBezTo>
                        <a:pt x="69278" y="147571"/>
                        <a:pt x="71437" y="147571"/>
                        <a:pt x="71437" y="145487"/>
                      </a:cubicBezTo>
                      <a:cubicBezTo>
                        <a:pt x="54165" y="135069"/>
                        <a:pt x="39052" y="126734"/>
                        <a:pt x="21780" y="116316"/>
                      </a:cubicBezTo>
                      <a:close/>
                      <a:moveTo>
                        <a:pt x="226230" y="1313"/>
                      </a:moveTo>
                      <a:cubicBezTo>
                        <a:pt x="257001" y="2658"/>
                        <a:pt x="287773" y="4271"/>
                        <a:pt x="318004" y="2120"/>
                      </a:cubicBezTo>
                      <a:cubicBezTo>
                        <a:pt x="341757" y="-32"/>
                        <a:pt x="346076" y="4271"/>
                        <a:pt x="343917" y="27934"/>
                      </a:cubicBezTo>
                      <a:cubicBezTo>
                        <a:pt x="341757" y="55899"/>
                        <a:pt x="343917" y="83865"/>
                        <a:pt x="343917" y="111830"/>
                      </a:cubicBezTo>
                      <a:cubicBezTo>
                        <a:pt x="346076" y="146249"/>
                        <a:pt x="341757" y="180668"/>
                        <a:pt x="339598" y="215087"/>
                      </a:cubicBezTo>
                      <a:cubicBezTo>
                        <a:pt x="339598" y="219389"/>
                        <a:pt x="335279" y="225843"/>
                        <a:pt x="333120" y="232296"/>
                      </a:cubicBezTo>
                      <a:cubicBezTo>
                        <a:pt x="313685" y="266715"/>
                        <a:pt x="281294" y="281773"/>
                        <a:pt x="242425" y="286076"/>
                      </a:cubicBezTo>
                      <a:cubicBezTo>
                        <a:pt x="210034" y="290378"/>
                        <a:pt x="175484" y="292529"/>
                        <a:pt x="140933" y="292529"/>
                      </a:cubicBezTo>
                      <a:cubicBezTo>
                        <a:pt x="125818" y="292529"/>
                        <a:pt x="110702" y="283925"/>
                        <a:pt x="95586" y="279622"/>
                      </a:cubicBezTo>
                      <a:cubicBezTo>
                        <a:pt x="73992" y="271017"/>
                        <a:pt x="48079" y="266715"/>
                        <a:pt x="26485" y="255959"/>
                      </a:cubicBezTo>
                      <a:cubicBezTo>
                        <a:pt x="11370" y="247354"/>
                        <a:pt x="573" y="234447"/>
                        <a:pt x="573" y="212936"/>
                      </a:cubicBezTo>
                      <a:cubicBezTo>
                        <a:pt x="4891" y="174214"/>
                        <a:pt x="2732" y="135493"/>
                        <a:pt x="2732" y="96772"/>
                      </a:cubicBezTo>
                      <a:cubicBezTo>
                        <a:pt x="2732" y="79562"/>
                        <a:pt x="573" y="62353"/>
                        <a:pt x="573" y="45143"/>
                      </a:cubicBezTo>
                      <a:cubicBezTo>
                        <a:pt x="-1587" y="4271"/>
                        <a:pt x="573" y="2120"/>
                        <a:pt x="39442" y="4271"/>
                      </a:cubicBezTo>
                      <a:cubicBezTo>
                        <a:pt x="71833" y="4271"/>
                        <a:pt x="104224" y="6422"/>
                        <a:pt x="134455" y="2120"/>
                      </a:cubicBezTo>
                      <a:cubicBezTo>
                        <a:pt x="164687" y="-1107"/>
                        <a:pt x="195458" y="-31"/>
                        <a:pt x="226230" y="13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>
                  <a:noAutofit/>
                </a:bodyPr>
                <a:lstStyle/>
                <a:p>
                  <a:endParaRPr lang="zh-CN" altLang="en-US" sz="4800"/>
                </a:p>
              </p:txBody>
            </p:sp>
            <p:sp>
              <p:nvSpPr>
                <p:cNvPr id="52" name="chenying0907 135"/>
                <p:cNvSpPr/>
                <p:nvPr/>
              </p:nvSpPr>
              <p:spPr bwMode="auto">
                <a:xfrm>
                  <a:off x="5238751" y="3294063"/>
                  <a:ext cx="58738" cy="642938"/>
                </a:xfrm>
                <a:custGeom>
                  <a:avLst/>
                  <a:gdLst>
                    <a:gd name="T0" fmla="*/ 21 w 27"/>
                    <a:gd name="T1" fmla="*/ 0 h 299"/>
                    <a:gd name="T2" fmla="*/ 17 w 27"/>
                    <a:gd name="T3" fmla="*/ 1 h 299"/>
                    <a:gd name="T4" fmla="*/ 10 w 27"/>
                    <a:gd name="T5" fmla="*/ 51 h 299"/>
                    <a:gd name="T6" fmla="*/ 10 w 27"/>
                    <a:gd name="T7" fmla="*/ 68 h 299"/>
                    <a:gd name="T8" fmla="*/ 6 w 27"/>
                    <a:gd name="T9" fmla="*/ 107 h 299"/>
                    <a:gd name="T10" fmla="*/ 6 w 27"/>
                    <a:gd name="T11" fmla="*/ 142 h 299"/>
                    <a:gd name="T12" fmla="*/ 1 w 27"/>
                    <a:gd name="T13" fmla="*/ 210 h 299"/>
                    <a:gd name="T14" fmla="*/ 0 w 27"/>
                    <a:gd name="T15" fmla="*/ 288 h 299"/>
                    <a:gd name="T16" fmla="*/ 4 w 27"/>
                    <a:gd name="T17" fmla="*/ 299 h 299"/>
                    <a:gd name="T18" fmla="*/ 20 w 27"/>
                    <a:gd name="T19" fmla="*/ 265 h 299"/>
                    <a:gd name="T20" fmla="*/ 20 w 27"/>
                    <a:gd name="T21" fmla="*/ 264 h 299"/>
                    <a:gd name="T22" fmla="*/ 21 w 27"/>
                    <a:gd name="T23" fmla="*/ 224 h 299"/>
                    <a:gd name="T24" fmla="*/ 22 w 27"/>
                    <a:gd name="T25" fmla="*/ 177 h 299"/>
                    <a:gd name="T26" fmla="*/ 24 w 27"/>
                    <a:gd name="T27" fmla="*/ 128 h 299"/>
                    <a:gd name="T28" fmla="*/ 22 w 27"/>
                    <a:gd name="T29" fmla="*/ 100 h 299"/>
                    <a:gd name="T30" fmla="*/ 23 w 27"/>
                    <a:gd name="T31" fmla="*/ 34 h 299"/>
                    <a:gd name="T32" fmla="*/ 24 w 27"/>
                    <a:gd name="T33" fmla="*/ 29 h 299"/>
                    <a:gd name="T34" fmla="*/ 27 w 27"/>
                    <a:gd name="T35" fmla="*/ 9 h 299"/>
                    <a:gd name="T36" fmla="*/ 21 w 27"/>
                    <a:gd name="T37" fmla="*/ 0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99">
                      <a:moveTo>
                        <a:pt x="21" y="0"/>
                      </a:moveTo>
                      <a:cubicBezTo>
                        <a:pt x="20" y="0"/>
                        <a:pt x="18" y="0"/>
                        <a:pt x="17" y="1"/>
                      </a:cubicBezTo>
                      <a:cubicBezTo>
                        <a:pt x="15" y="18"/>
                        <a:pt x="12" y="34"/>
                        <a:pt x="10" y="51"/>
                      </a:cubicBezTo>
                      <a:cubicBezTo>
                        <a:pt x="9" y="57"/>
                        <a:pt x="10" y="62"/>
                        <a:pt x="10" y="68"/>
                      </a:cubicBezTo>
                      <a:cubicBezTo>
                        <a:pt x="9" y="81"/>
                        <a:pt x="7" y="94"/>
                        <a:pt x="6" y="107"/>
                      </a:cubicBezTo>
                      <a:cubicBezTo>
                        <a:pt x="5" y="119"/>
                        <a:pt x="6" y="130"/>
                        <a:pt x="6" y="142"/>
                      </a:cubicBezTo>
                      <a:cubicBezTo>
                        <a:pt x="4" y="165"/>
                        <a:pt x="1" y="187"/>
                        <a:pt x="1" y="210"/>
                      </a:cubicBezTo>
                      <a:cubicBezTo>
                        <a:pt x="0" y="236"/>
                        <a:pt x="0" y="262"/>
                        <a:pt x="0" y="288"/>
                      </a:cubicBezTo>
                      <a:cubicBezTo>
                        <a:pt x="0" y="291"/>
                        <a:pt x="2" y="294"/>
                        <a:pt x="4" y="299"/>
                      </a:cubicBezTo>
                      <a:cubicBezTo>
                        <a:pt x="10" y="286"/>
                        <a:pt x="15" y="275"/>
                        <a:pt x="20" y="265"/>
                      </a:cubicBezTo>
                      <a:cubicBezTo>
                        <a:pt x="20" y="265"/>
                        <a:pt x="20" y="264"/>
                        <a:pt x="20" y="264"/>
                      </a:cubicBezTo>
                      <a:cubicBezTo>
                        <a:pt x="21" y="251"/>
                        <a:pt x="21" y="238"/>
                        <a:pt x="21" y="224"/>
                      </a:cubicBezTo>
                      <a:cubicBezTo>
                        <a:pt x="22" y="208"/>
                        <a:pt x="22" y="193"/>
                        <a:pt x="22" y="177"/>
                      </a:cubicBezTo>
                      <a:cubicBezTo>
                        <a:pt x="23" y="160"/>
                        <a:pt x="24" y="144"/>
                        <a:pt x="24" y="128"/>
                      </a:cubicBezTo>
                      <a:cubicBezTo>
                        <a:pt x="24" y="118"/>
                        <a:pt x="23" y="109"/>
                        <a:pt x="22" y="100"/>
                      </a:cubicBezTo>
                      <a:cubicBezTo>
                        <a:pt x="22" y="78"/>
                        <a:pt x="23" y="56"/>
                        <a:pt x="23" y="34"/>
                      </a:cubicBezTo>
                      <a:cubicBezTo>
                        <a:pt x="23" y="32"/>
                        <a:pt x="24" y="31"/>
                        <a:pt x="24" y="29"/>
                      </a:cubicBezTo>
                      <a:cubicBezTo>
                        <a:pt x="26" y="22"/>
                        <a:pt x="27" y="16"/>
                        <a:pt x="27" y="9"/>
                      </a:cubicBezTo>
                      <a:cubicBezTo>
                        <a:pt x="27" y="6"/>
                        <a:pt x="23" y="3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53" name="chenying0907 136"/>
                <p:cNvSpPr/>
                <p:nvPr/>
              </p:nvSpPr>
              <p:spPr bwMode="auto">
                <a:xfrm>
                  <a:off x="5037138" y="3305176"/>
                  <a:ext cx="144463" cy="627063"/>
                </a:xfrm>
                <a:custGeom>
                  <a:avLst/>
                  <a:gdLst>
                    <a:gd name="T0" fmla="*/ 59 w 67"/>
                    <a:gd name="T1" fmla="*/ 292 h 292"/>
                    <a:gd name="T2" fmla="*/ 61 w 67"/>
                    <a:gd name="T3" fmla="*/ 290 h 292"/>
                    <a:gd name="T4" fmla="*/ 67 w 67"/>
                    <a:gd name="T5" fmla="*/ 259 h 292"/>
                    <a:gd name="T6" fmla="*/ 67 w 67"/>
                    <a:gd name="T7" fmla="*/ 256 h 292"/>
                    <a:gd name="T8" fmla="*/ 59 w 67"/>
                    <a:gd name="T9" fmla="*/ 220 h 292"/>
                    <a:gd name="T10" fmla="*/ 42 w 67"/>
                    <a:gd name="T11" fmla="*/ 147 h 292"/>
                    <a:gd name="T12" fmla="*/ 33 w 67"/>
                    <a:gd name="T13" fmla="*/ 113 h 292"/>
                    <a:gd name="T14" fmla="*/ 29 w 67"/>
                    <a:gd name="T15" fmla="*/ 106 h 292"/>
                    <a:gd name="T16" fmla="*/ 16 w 67"/>
                    <a:gd name="T17" fmla="*/ 38 h 292"/>
                    <a:gd name="T18" fmla="*/ 14 w 67"/>
                    <a:gd name="T19" fmla="*/ 30 h 292"/>
                    <a:gd name="T20" fmla="*/ 11 w 67"/>
                    <a:gd name="T21" fmla="*/ 9 h 292"/>
                    <a:gd name="T22" fmla="*/ 2 w 67"/>
                    <a:gd name="T23" fmla="*/ 0 h 292"/>
                    <a:gd name="T24" fmla="*/ 7 w 67"/>
                    <a:gd name="T25" fmla="*/ 65 h 292"/>
                    <a:gd name="T26" fmla="*/ 9 w 67"/>
                    <a:gd name="T27" fmla="*/ 72 h 292"/>
                    <a:gd name="T28" fmla="*/ 14 w 67"/>
                    <a:gd name="T29" fmla="*/ 107 h 292"/>
                    <a:gd name="T30" fmla="*/ 27 w 67"/>
                    <a:gd name="T31" fmla="*/ 158 h 292"/>
                    <a:gd name="T32" fmla="*/ 27 w 67"/>
                    <a:gd name="T33" fmla="*/ 163 h 292"/>
                    <a:gd name="T34" fmla="*/ 32 w 67"/>
                    <a:gd name="T35" fmla="*/ 198 h 292"/>
                    <a:gd name="T36" fmla="*/ 50 w 67"/>
                    <a:gd name="T37" fmla="*/ 270 h 292"/>
                    <a:gd name="T38" fmla="*/ 59 w 67"/>
                    <a:gd name="T39" fmla="*/ 292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292">
                      <a:moveTo>
                        <a:pt x="59" y="292"/>
                      </a:moveTo>
                      <a:cubicBezTo>
                        <a:pt x="60" y="291"/>
                        <a:pt x="60" y="291"/>
                        <a:pt x="61" y="290"/>
                      </a:cubicBezTo>
                      <a:cubicBezTo>
                        <a:pt x="65" y="280"/>
                        <a:pt x="56" y="268"/>
                        <a:pt x="67" y="259"/>
                      </a:cubicBezTo>
                      <a:cubicBezTo>
                        <a:pt x="67" y="259"/>
                        <a:pt x="67" y="257"/>
                        <a:pt x="67" y="256"/>
                      </a:cubicBezTo>
                      <a:cubicBezTo>
                        <a:pt x="64" y="244"/>
                        <a:pt x="62" y="232"/>
                        <a:pt x="59" y="220"/>
                      </a:cubicBezTo>
                      <a:cubicBezTo>
                        <a:pt x="53" y="196"/>
                        <a:pt x="48" y="171"/>
                        <a:pt x="42" y="147"/>
                      </a:cubicBezTo>
                      <a:cubicBezTo>
                        <a:pt x="39" y="136"/>
                        <a:pt x="36" y="124"/>
                        <a:pt x="33" y="113"/>
                      </a:cubicBezTo>
                      <a:cubicBezTo>
                        <a:pt x="32" y="111"/>
                        <a:pt x="29" y="108"/>
                        <a:pt x="29" y="106"/>
                      </a:cubicBezTo>
                      <a:cubicBezTo>
                        <a:pt x="26" y="83"/>
                        <a:pt x="25" y="60"/>
                        <a:pt x="16" y="38"/>
                      </a:cubicBezTo>
                      <a:cubicBezTo>
                        <a:pt x="15" y="35"/>
                        <a:pt x="15" y="32"/>
                        <a:pt x="14" y="30"/>
                      </a:cubicBezTo>
                      <a:cubicBezTo>
                        <a:pt x="13" y="23"/>
                        <a:pt x="13" y="16"/>
                        <a:pt x="11" y="9"/>
                      </a:cubicBezTo>
                      <a:cubicBezTo>
                        <a:pt x="10" y="6"/>
                        <a:pt x="6" y="4"/>
                        <a:pt x="2" y="0"/>
                      </a:cubicBezTo>
                      <a:cubicBezTo>
                        <a:pt x="1" y="24"/>
                        <a:pt x="0" y="45"/>
                        <a:pt x="7" y="65"/>
                      </a:cubicBezTo>
                      <a:cubicBezTo>
                        <a:pt x="8" y="67"/>
                        <a:pt x="8" y="69"/>
                        <a:pt x="9" y="72"/>
                      </a:cubicBezTo>
                      <a:cubicBezTo>
                        <a:pt x="10" y="84"/>
                        <a:pt x="10" y="96"/>
                        <a:pt x="14" y="107"/>
                      </a:cubicBezTo>
                      <a:cubicBezTo>
                        <a:pt x="20" y="124"/>
                        <a:pt x="23" y="141"/>
                        <a:pt x="27" y="158"/>
                      </a:cubicBezTo>
                      <a:cubicBezTo>
                        <a:pt x="27" y="159"/>
                        <a:pt x="27" y="161"/>
                        <a:pt x="27" y="163"/>
                      </a:cubicBezTo>
                      <a:cubicBezTo>
                        <a:pt x="29" y="175"/>
                        <a:pt x="29" y="186"/>
                        <a:pt x="32" y="198"/>
                      </a:cubicBezTo>
                      <a:cubicBezTo>
                        <a:pt x="37" y="222"/>
                        <a:pt x="44" y="246"/>
                        <a:pt x="50" y="270"/>
                      </a:cubicBezTo>
                      <a:cubicBezTo>
                        <a:pt x="52" y="278"/>
                        <a:pt x="52" y="286"/>
                        <a:pt x="59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54" name="自由: 形状 116"/>
                <p:cNvSpPr/>
                <p:nvPr/>
              </p:nvSpPr>
              <p:spPr bwMode="auto">
                <a:xfrm>
                  <a:off x="4975278" y="3097424"/>
                  <a:ext cx="393648" cy="196641"/>
                </a:xfrm>
                <a:custGeom>
                  <a:avLst/>
                  <a:gdLst>
                    <a:gd name="connsiteX0" fmla="*/ 78968 w 393648"/>
                    <a:gd name="connsiteY0" fmla="*/ 187742 h 196641"/>
                    <a:gd name="connsiteX1" fmla="*/ 81339 w 393648"/>
                    <a:gd name="connsiteY1" fmla="*/ 190240 h 196641"/>
                    <a:gd name="connsiteX2" fmla="*/ 77032 w 393648"/>
                    <a:gd name="connsiteY2" fmla="*/ 190240 h 196641"/>
                    <a:gd name="connsiteX3" fmla="*/ 59215 w 393648"/>
                    <a:gd name="connsiteY3" fmla="*/ 56940 h 196641"/>
                    <a:gd name="connsiteX4" fmla="*/ 52865 w 393648"/>
                    <a:gd name="connsiteY4" fmla="*/ 59130 h 196641"/>
                    <a:gd name="connsiteX5" fmla="*/ 69798 w 393648"/>
                    <a:gd name="connsiteY5" fmla="*/ 120440 h 196641"/>
                    <a:gd name="connsiteX6" fmla="*/ 59215 w 393648"/>
                    <a:gd name="connsiteY6" fmla="*/ 56940 h 196641"/>
                    <a:gd name="connsiteX7" fmla="*/ 354879 w 393648"/>
                    <a:gd name="connsiteY7" fmla="*/ 337 h 196641"/>
                    <a:gd name="connsiteX8" fmla="*/ 369956 w 393648"/>
                    <a:gd name="connsiteY8" fmla="*/ 11006 h 196641"/>
                    <a:gd name="connsiteX9" fmla="*/ 393648 w 393648"/>
                    <a:gd name="connsiteY9" fmla="*/ 100623 h 196641"/>
                    <a:gd name="connsiteX10" fmla="*/ 369956 w 393648"/>
                    <a:gd name="connsiteY10" fmla="*/ 136896 h 196641"/>
                    <a:gd name="connsiteX11" fmla="*/ 348417 w 393648"/>
                    <a:gd name="connsiteY11" fmla="*/ 166769 h 196641"/>
                    <a:gd name="connsiteX12" fmla="*/ 341956 w 393648"/>
                    <a:gd name="connsiteY12" fmla="*/ 194507 h 196641"/>
                    <a:gd name="connsiteX13" fmla="*/ 337648 w 393648"/>
                    <a:gd name="connsiteY13" fmla="*/ 196641 h 196641"/>
                    <a:gd name="connsiteX14" fmla="*/ 324725 w 393648"/>
                    <a:gd name="connsiteY14" fmla="*/ 173170 h 196641"/>
                    <a:gd name="connsiteX15" fmla="*/ 309648 w 393648"/>
                    <a:gd name="connsiteY15" fmla="*/ 156100 h 196641"/>
                    <a:gd name="connsiteX16" fmla="*/ 251494 w 393648"/>
                    <a:gd name="connsiteY16" fmla="*/ 145431 h 196641"/>
                    <a:gd name="connsiteX17" fmla="*/ 176109 w 393648"/>
                    <a:gd name="connsiteY17" fmla="*/ 149699 h 196641"/>
                    <a:gd name="connsiteX18" fmla="*/ 98570 w 393648"/>
                    <a:gd name="connsiteY18" fmla="*/ 166769 h 196641"/>
                    <a:gd name="connsiteX19" fmla="*/ 88609 w 393648"/>
                    <a:gd name="connsiteY19" fmla="*/ 175304 h 196641"/>
                    <a:gd name="connsiteX20" fmla="*/ 78968 w 393648"/>
                    <a:gd name="connsiteY20" fmla="*/ 187742 h 196641"/>
                    <a:gd name="connsiteX21" fmla="*/ 60070 w 393648"/>
                    <a:gd name="connsiteY21" fmla="*/ 167836 h 196641"/>
                    <a:gd name="connsiteX22" fmla="*/ 33955 w 393648"/>
                    <a:gd name="connsiteY22" fmla="*/ 151833 h 196641"/>
                    <a:gd name="connsiteX23" fmla="*/ 1647 w 393648"/>
                    <a:gd name="connsiteY23" fmla="*/ 72884 h 196641"/>
                    <a:gd name="connsiteX24" fmla="*/ 16724 w 393648"/>
                    <a:gd name="connsiteY24" fmla="*/ 34477 h 196641"/>
                    <a:gd name="connsiteX25" fmla="*/ 55493 w 393648"/>
                    <a:gd name="connsiteY25" fmla="*/ 15273 h 196641"/>
                    <a:gd name="connsiteX26" fmla="*/ 100724 w 393648"/>
                    <a:gd name="connsiteY26" fmla="*/ 43012 h 196641"/>
                    <a:gd name="connsiteX27" fmla="*/ 105032 w 393648"/>
                    <a:gd name="connsiteY27" fmla="*/ 68617 h 196641"/>
                    <a:gd name="connsiteX28" fmla="*/ 100724 w 393648"/>
                    <a:gd name="connsiteY28" fmla="*/ 96355 h 196641"/>
                    <a:gd name="connsiteX29" fmla="*/ 94263 w 393648"/>
                    <a:gd name="connsiteY29" fmla="*/ 121960 h 196641"/>
                    <a:gd name="connsiteX30" fmla="*/ 139493 w 393648"/>
                    <a:gd name="connsiteY30" fmla="*/ 115559 h 196641"/>
                    <a:gd name="connsiteX31" fmla="*/ 268725 w 393648"/>
                    <a:gd name="connsiteY31" fmla="*/ 109158 h 196641"/>
                    <a:gd name="connsiteX32" fmla="*/ 279494 w 393648"/>
                    <a:gd name="connsiteY32" fmla="*/ 115559 h 196641"/>
                    <a:gd name="connsiteX33" fmla="*/ 337648 w 393648"/>
                    <a:gd name="connsiteY33" fmla="*/ 81419 h 196641"/>
                    <a:gd name="connsiteX34" fmla="*/ 341956 w 393648"/>
                    <a:gd name="connsiteY34" fmla="*/ 15273 h 196641"/>
                    <a:gd name="connsiteX35" fmla="*/ 354879 w 393648"/>
                    <a:gd name="connsiteY35" fmla="*/ 337 h 196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3648" h="196641">
                      <a:moveTo>
                        <a:pt x="78968" y="187742"/>
                      </a:moveTo>
                      <a:lnTo>
                        <a:pt x="81339" y="190240"/>
                      </a:lnTo>
                      <a:cubicBezTo>
                        <a:pt x="81339" y="190240"/>
                        <a:pt x="81339" y="190240"/>
                        <a:pt x="77032" y="190240"/>
                      </a:cubicBezTo>
                      <a:close/>
                      <a:moveTo>
                        <a:pt x="59215" y="56940"/>
                      </a:moveTo>
                      <a:cubicBezTo>
                        <a:pt x="57098" y="56940"/>
                        <a:pt x="54982" y="56940"/>
                        <a:pt x="52865" y="59130"/>
                      </a:cubicBezTo>
                      <a:cubicBezTo>
                        <a:pt x="38048" y="83216"/>
                        <a:pt x="42282" y="105113"/>
                        <a:pt x="69798" y="120440"/>
                      </a:cubicBezTo>
                      <a:cubicBezTo>
                        <a:pt x="67682" y="96354"/>
                        <a:pt x="63448" y="76647"/>
                        <a:pt x="59215" y="56940"/>
                      </a:cubicBezTo>
                      <a:close/>
                      <a:moveTo>
                        <a:pt x="354879" y="337"/>
                      </a:moveTo>
                      <a:cubicBezTo>
                        <a:pt x="359187" y="-1797"/>
                        <a:pt x="367802" y="6738"/>
                        <a:pt x="369956" y="11006"/>
                      </a:cubicBezTo>
                      <a:cubicBezTo>
                        <a:pt x="391494" y="36610"/>
                        <a:pt x="393648" y="68617"/>
                        <a:pt x="393648" y="100623"/>
                      </a:cubicBezTo>
                      <a:cubicBezTo>
                        <a:pt x="393648" y="113425"/>
                        <a:pt x="393648" y="130495"/>
                        <a:pt x="369956" y="136896"/>
                      </a:cubicBezTo>
                      <a:cubicBezTo>
                        <a:pt x="361340" y="141164"/>
                        <a:pt x="354879" y="156100"/>
                        <a:pt x="348417" y="166769"/>
                      </a:cubicBezTo>
                      <a:cubicBezTo>
                        <a:pt x="344110" y="175304"/>
                        <a:pt x="344110" y="185972"/>
                        <a:pt x="341956" y="194507"/>
                      </a:cubicBezTo>
                      <a:cubicBezTo>
                        <a:pt x="339802" y="196641"/>
                        <a:pt x="339802" y="196641"/>
                        <a:pt x="337648" y="196641"/>
                      </a:cubicBezTo>
                      <a:cubicBezTo>
                        <a:pt x="333340" y="190240"/>
                        <a:pt x="326879" y="181705"/>
                        <a:pt x="324725" y="173170"/>
                      </a:cubicBezTo>
                      <a:cubicBezTo>
                        <a:pt x="324725" y="162501"/>
                        <a:pt x="320417" y="158234"/>
                        <a:pt x="309648" y="156100"/>
                      </a:cubicBezTo>
                      <a:cubicBezTo>
                        <a:pt x="290263" y="153966"/>
                        <a:pt x="270879" y="147565"/>
                        <a:pt x="251494" y="145431"/>
                      </a:cubicBezTo>
                      <a:cubicBezTo>
                        <a:pt x="227801" y="141164"/>
                        <a:pt x="201955" y="139030"/>
                        <a:pt x="176109" y="149699"/>
                      </a:cubicBezTo>
                      <a:cubicBezTo>
                        <a:pt x="152417" y="160368"/>
                        <a:pt x="124416" y="160368"/>
                        <a:pt x="98570" y="166769"/>
                      </a:cubicBezTo>
                      <a:cubicBezTo>
                        <a:pt x="95340" y="167836"/>
                        <a:pt x="92109" y="171036"/>
                        <a:pt x="88609" y="175304"/>
                      </a:cubicBezTo>
                      <a:lnTo>
                        <a:pt x="78968" y="187742"/>
                      </a:lnTo>
                      <a:lnTo>
                        <a:pt x="60070" y="167836"/>
                      </a:lnTo>
                      <a:cubicBezTo>
                        <a:pt x="51186" y="162501"/>
                        <a:pt x="41493" y="158234"/>
                        <a:pt x="33955" y="151833"/>
                      </a:cubicBezTo>
                      <a:cubicBezTo>
                        <a:pt x="8108" y="132629"/>
                        <a:pt x="-4815" y="104890"/>
                        <a:pt x="1647" y="72884"/>
                      </a:cubicBezTo>
                      <a:cubicBezTo>
                        <a:pt x="3801" y="60082"/>
                        <a:pt x="8108" y="43012"/>
                        <a:pt x="16724" y="34477"/>
                      </a:cubicBezTo>
                      <a:cubicBezTo>
                        <a:pt x="25339" y="23808"/>
                        <a:pt x="42570" y="19541"/>
                        <a:pt x="55493" y="15273"/>
                      </a:cubicBezTo>
                      <a:cubicBezTo>
                        <a:pt x="66262" y="11006"/>
                        <a:pt x="96416" y="32343"/>
                        <a:pt x="100724" y="43012"/>
                      </a:cubicBezTo>
                      <a:cubicBezTo>
                        <a:pt x="100724" y="51547"/>
                        <a:pt x="105032" y="60082"/>
                        <a:pt x="105032" y="68617"/>
                      </a:cubicBezTo>
                      <a:cubicBezTo>
                        <a:pt x="107186" y="79285"/>
                        <a:pt x="115801" y="89954"/>
                        <a:pt x="100724" y="96355"/>
                      </a:cubicBezTo>
                      <a:cubicBezTo>
                        <a:pt x="96416" y="98489"/>
                        <a:pt x="96416" y="109158"/>
                        <a:pt x="94263" y="121960"/>
                      </a:cubicBezTo>
                      <a:cubicBezTo>
                        <a:pt x="111493" y="119826"/>
                        <a:pt x="126570" y="119826"/>
                        <a:pt x="139493" y="115559"/>
                      </a:cubicBezTo>
                      <a:cubicBezTo>
                        <a:pt x="182571" y="98489"/>
                        <a:pt x="225648" y="100623"/>
                        <a:pt x="268725" y="109158"/>
                      </a:cubicBezTo>
                      <a:cubicBezTo>
                        <a:pt x="270879" y="109158"/>
                        <a:pt x="275186" y="113425"/>
                        <a:pt x="279494" y="115559"/>
                      </a:cubicBezTo>
                      <a:cubicBezTo>
                        <a:pt x="309648" y="130495"/>
                        <a:pt x="335494" y="115559"/>
                        <a:pt x="337648" y="81419"/>
                      </a:cubicBezTo>
                      <a:cubicBezTo>
                        <a:pt x="337648" y="60082"/>
                        <a:pt x="339802" y="36610"/>
                        <a:pt x="341956" y="15273"/>
                      </a:cubicBezTo>
                      <a:cubicBezTo>
                        <a:pt x="344110" y="8872"/>
                        <a:pt x="350571" y="337"/>
                        <a:pt x="354879" y="3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243840" tIns="121920" rIns="243840" bIns="121920" numCol="1" anchor="t" anchorCtr="0" compatLnSpc="1">
                  <a:noAutofit/>
                </a:bodyPr>
                <a:lstStyle/>
                <a:p>
                  <a:endParaRPr lang="zh-CN" altLang="en-US" sz="4800"/>
                </a:p>
              </p:txBody>
            </p:sp>
          </p:grpSp>
        </p:grpSp>
        <p:sp>
          <p:nvSpPr>
            <p:cNvPr id="23" name="PA_任意多边形 189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15955177" y="5518715"/>
              <a:ext cx="144088" cy="138848"/>
            </a:xfrm>
            <a:custGeom>
              <a:avLst/>
              <a:gdLst>
                <a:gd name="T0" fmla="*/ 19 w 41"/>
                <a:gd name="T1" fmla="*/ 39 h 39"/>
                <a:gd name="T2" fmla="*/ 1 w 41"/>
                <a:gd name="T3" fmla="*/ 19 h 39"/>
                <a:gd name="T4" fmla="*/ 20 w 41"/>
                <a:gd name="T5" fmla="*/ 0 h 39"/>
                <a:gd name="T6" fmla="*/ 40 w 41"/>
                <a:gd name="T7" fmla="*/ 21 h 39"/>
                <a:gd name="T8" fmla="*/ 19 w 41"/>
                <a:gd name="T9" fmla="*/ 39 h 39"/>
                <a:gd name="T10" fmla="*/ 21 w 41"/>
                <a:gd name="T11" fmla="*/ 9 h 39"/>
                <a:gd name="T12" fmla="*/ 10 w 41"/>
                <a:gd name="T13" fmla="*/ 19 h 39"/>
                <a:gd name="T14" fmla="*/ 19 w 41"/>
                <a:gd name="T15" fmla="*/ 31 h 39"/>
                <a:gd name="T16" fmla="*/ 31 w 41"/>
                <a:gd name="T17" fmla="*/ 20 h 39"/>
                <a:gd name="T18" fmla="*/ 21 w 41"/>
                <a:gd name="T1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9">
                  <a:moveTo>
                    <a:pt x="19" y="39"/>
                  </a:moveTo>
                  <a:cubicBezTo>
                    <a:pt x="7" y="38"/>
                    <a:pt x="0" y="31"/>
                    <a:pt x="1" y="19"/>
                  </a:cubicBezTo>
                  <a:cubicBezTo>
                    <a:pt x="1" y="9"/>
                    <a:pt x="10" y="0"/>
                    <a:pt x="20" y="0"/>
                  </a:cubicBezTo>
                  <a:cubicBezTo>
                    <a:pt x="31" y="1"/>
                    <a:pt x="41" y="10"/>
                    <a:pt x="40" y="21"/>
                  </a:cubicBezTo>
                  <a:cubicBezTo>
                    <a:pt x="39" y="31"/>
                    <a:pt x="30" y="39"/>
                    <a:pt x="19" y="39"/>
                  </a:cubicBezTo>
                  <a:close/>
                  <a:moveTo>
                    <a:pt x="21" y="9"/>
                  </a:moveTo>
                  <a:cubicBezTo>
                    <a:pt x="14" y="9"/>
                    <a:pt x="11" y="13"/>
                    <a:pt x="10" y="19"/>
                  </a:cubicBezTo>
                  <a:cubicBezTo>
                    <a:pt x="10" y="26"/>
                    <a:pt x="13" y="31"/>
                    <a:pt x="19" y="31"/>
                  </a:cubicBezTo>
                  <a:cubicBezTo>
                    <a:pt x="25" y="31"/>
                    <a:pt x="31" y="28"/>
                    <a:pt x="31" y="20"/>
                  </a:cubicBezTo>
                  <a:cubicBezTo>
                    <a:pt x="31" y="14"/>
                    <a:pt x="28" y="9"/>
                    <a:pt x="2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zh-CN" altLang="en-US" sz="4800"/>
            </a:p>
          </p:txBody>
        </p:sp>
        <p:grpSp>
          <p:nvGrpSpPr>
            <p:cNvPr id="24" name="PA_组合 140"/>
            <p:cNvGrpSpPr/>
            <p:nvPr>
              <p:custDataLst>
                <p:tags r:id="rId22"/>
              </p:custDataLst>
            </p:nvPr>
          </p:nvGrpSpPr>
          <p:grpSpPr>
            <a:xfrm>
              <a:off x="17341030" y="6417294"/>
              <a:ext cx="956213" cy="628741"/>
              <a:chOff x="8444231" y="2864124"/>
              <a:chExt cx="579438" cy="381000"/>
            </a:xfrm>
            <a:grpFill/>
          </p:grpSpPr>
          <p:sp>
            <p:nvSpPr>
              <p:cNvPr id="46" name="chenying0907 58"/>
              <p:cNvSpPr>
                <a:spLocks noEditPoints="1"/>
              </p:cNvSpPr>
              <p:nvPr/>
            </p:nvSpPr>
            <p:spPr bwMode="auto">
              <a:xfrm>
                <a:off x="8444231" y="2864124"/>
                <a:ext cx="579438" cy="381000"/>
              </a:xfrm>
              <a:custGeom>
                <a:avLst/>
                <a:gdLst>
                  <a:gd name="T0" fmla="*/ 189 w 269"/>
                  <a:gd name="T1" fmla="*/ 178 h 178"/>
                  <a:gd name="T2" fmla="*/ 134 w 269"/>
                  <a:gd name="T3" fmla="*/ 164 h 178"/>
                  <a:gd name="T4" fmla="*/ 122 w 269"/>
                  <a:gd name="T5" fmla="*/ 154 h 178"/>
                  <a:gd name="T6" fmla="*/ 103 w 269"/>
                  <a:gd name="T7" fmla="*/ 146 h 178"/>
                  <a:gd name="T8" fmla="*/ 58 w 269"/>
                  <a:gd name="T9" fmla="*/ 137 h 178"/>
                  <a:gd name="T10" fmla="*/ 52 w 269"/>
                  <a:gd name="T11" fmla="*/ 137 h 178"/>
                  <a:gd name="T12" fmla="*/ 2 w 269"/>
                  <a:gd name="T13" fmla="*/ 104 h 178"/>
                  <a:gd name="T14" fmla="*/ 20 w 269"/>
                  <a:gd name="T15" fmla="*/ 58 h 178"/>
                  <a:gd name="T16" fmla="*/ 24 w 269"/>
                  <a:gd name="T17" fmla="*/ 49 h 178"/>
                  <a:gd name="T18" fmla="*/ 48 w 269"/>
                  <a:gd name="T19" fmla="*/ 23 h 178"/>
                  <a:gd name="T20" fmla="*/ 61 w 269"/>
                  <a:gd name="T21" fmla="*/ 15 h 178"/>
                  <a:gd name="T22" fmla="*/ 118 w 269"/>
                  <a:gd name="T23" fmla="*/ 8 h 178"/>
                  <a:gd name="T24" fmla="*/ 129 w 269"/>
                  <a:gd name="T25" fmla="*/ 9 h 178"/>
                  <a:gd name="T26" fmla="*/ 172 w 269"/>
                  <a:gd name="T27" fmla="*/ 11 h 178"/>
                  <a:gd name="T28" fmla="*/ 184 w 269"/>
                  <a:gd name="T29" fmla="*/ 12 h 178"/>
                  <a:gd name="T30" fmla="*/ 218 w 269"/>
                  <a:gd name="T31" fmla="*/ 18 h 178"/>
                  <a:gd name="T32" fmla="*/ 245 w 269"/>
                  <a:gd name="T33" fmla="*/ 38 h 178"/>
                  <a:gd name="T34" fmla="*/ 258 w 269"/>
                  <a:gd name="T35" fmla="*/ 76 h 178"/>
                  <a:gd name="T36" fmla="*/ 261 w 269"/>
                  <a:gd name="T37" fmla="*/ 90 h 178"/>
                  <a:gd name="T38" fmla="*/ 268 w 269"/>
                  <a:gd name="T39" fmla="*/ 109 h 178"/>
                  <a:gd name="T40" fmla="*/ 230 w 269"/>
                  <a:gd name="T41" fmla="*/ 169 h 178"/>
                  <a:gd name="T42" fmla="*/ 189 w 269"/>
                  <a:gd name="T43" fmla="*/ 178 h 178"/>
                  <a:gd name="T44" fmla="*/ 190 w 269"/>
                  <a:gd name="T45" fmla="*/ 170 h 178"/>
                  <a:gd name="T46" fmla="*/ 256 w 269"/>
                  <a:gd name="T47" fmla="*/ 129 h 178"/>
                  <a:gd name="T48" fmla="*/ 250 w 269"/>
                  <a:gd name="T49" fmla="*/ 94 h 178"/>
                  <a:gd name="T50" fmla="*/ 247 w 269"/>
                  <a:gd name="T51" fmla="*/ 76 h 178"/>
                  <a:gd name="T52" fmla="*/ 247 w 269"/>
                  <a:gd name="T53" fmla="*/ 61 h 178"/>
                  <a:gd name="T54" fmla="*/ 225 w 269"/>
                  <a:gd name="T55" fmla="*/ 41 h 178"/>
                  <a:gd name="T56" fmla="*/ 214 w 269"/>
                  <a:gd name="T57" fmla="*/ 33 h 178"/>
                  <a:gd name="T58" fmla="*/ 210 w 269"/>
                  <a:gd name="T59" fmla="*/ 24 h 178"/>
                  <a:gd name="T60" fmla="*/ 181 w 269"/>
                  <a:gd name="T61" fmla="*/ 18 h 178"/>
                  <a:gd name="T62" fmla="*/ 167 w 269"/>
                  <a:gd name="T63" fmla="*/ 18 h 178"/>
                  <a:gd name="T64" fmla="*/ 124 w 269"/>
                  <a:gd name="T65" fmla="*/ 17 h 178"/>
                  <a:gd name="T66" fmla="*/ 113 w 269"/>
                  <a:gd name="T67" fmla="*/ 15 h 178"/>
                  <a:gd name="T68" fmla="*/ 66 w 269"/>
                  <a:gd name="T69" fmla="*/ 24 h 178"/>
                  <a:gd name="T70" fmla="*/ 58 w 269"/>
                  <a:gd name="T71" fmla="*/ 28 h 178"/>
                  <a:gd name="T72" fmla="*/ 36 w 269"/>
                  <a:gd name="T73" fmla="*/ 51 h 178"/>
                  <a:gd name="T74" fmla="*/ 33 w 269"/>
                  <a:gd name="T75" fmla="*/ 57 h 178"/>
                  <a:gd name="T76" fmla="*/ 23 w 269"/>
                  <a:gd name="T77" fmla="*/ 123 h 178"/>
                  <a:gd name="T78" fmla="*/ 53 w 269"/>
                  <a:gd name="T79" fmla="*/ 131 h 178"/>
                  <a:gd name="T80" fmla="*/ 66 w 269"/>
                  <a:gd name="T81" fmla="*/ 131 h 178"/>
                  <a:gd name="T82" fmla="*/ 112 w 269"/>
                  <a:gd name="T83" fmla="*/ 139 h 178"/>
                  <a:gd name="T84" fmla="*/ 129 w 269"/>
                  <a:gd name="T85" fmla="*/ 144 h 178"/>
                  <a:gd name="T86" fmla="*/ 143 w 269"/>
                  <a:gd name="T87" fmla="*/ 158 h 178"/>
                  <a:gd name="T88" fmla="*/ 190 w 269"/>
                  <a:gd name="T89" fmla="*/ 17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9" h="178">
                    <a:moveTo>
                      <a:pt x="189" y="178"/>
                    </a:moveTo>
                    <a:cubicBezTo>
                      <a:pt x="169" y="176"/>
                      <a:pt x="150" y="174"/>
                      <a:pt x="134" y="164"/>
                    </a:cubicBezTo>
                    <a:cubicBezTo>
                      <a:pt x="129" y="161"/>
                      <a:pt x="125" y="158"/>
                      <a:pt x="122" y="154"/>
                    </a:cubicBezTo>
                    <a:cubicBezTo>
                      <a:pt x="118" y="146"/>
                      <a:pt x="111" y="145"/>
                      <a:pt x="103" y="146"/>
                    </a:cubicBezTo>
                    <a:cubicBezTo>
                      <a:pt x="87" y="148"/>
                      <a:pt x="72" y="148"/>
                      <a:pt x="58" y="137"/>
                    </a:cubicBezTo>
                    <a:cubicBezTo>
                      <a:pt x="57" y="136"/>
                      <a:pt x="54" y="137"/>
                      <a:pt x="52" y="137"/>
                    </a:cubicBezTo>
                    <a:cubicBezTo>
                      <a:pt x="26" y="144"/>
                      <a:pt x="5" y="130"/>
                      <a:pt x="2" y="104"/>
                    </a:cubicBezTo>
                    <a:cubicBezTo>
                      <a:pt x="0" y="85"/>
                      <a:pt x="5" y="70"/>
                      <a:pt x="20" y="58"/>
                    </a:cubicBezTo>
                    <a:cubicBezTo>
                      <a:pt x="22" y="56"/>
                      <a:pt x="24" y="52"/>
                      <a:pt x="24" y="49"/>
                    </a:cubicBezTo>
                    <a:cubicBezTo>
                      <a:pt x="27" y="36"/>
                      <a:pt x="35" y="28"/>
                      <a:pt x="48" y="23"/>
                    </a:cubicBezTo>
                    <a:cubicBezTo>
                      <a:pt x="53" y="22"/>
                      <a:pt x="57" y="19"/>
                      <a:pt x="61" y="15"/>
                    </a:cubicBezTo>
                    <a:cubicBezTo>
                      <a:pt x="73" y="3"/>
                      <a:pt x="96" y="0"/>
                      <a:pt x="118" y="8"/>
                    </a:cubicBezTo>
                    <a:cubicBezTo>
                      <a:pt x="121" y="10"/>
                      <a:pt x="126" y="9"/>
                      <a:pt x="129" y="9"/>
                    </a:cubicBezTo>
                    <a:cubicBezTo>
                      <a:pt x="144" y="7"/>
                      <a:pt x="158" y="5"/>
                      <a:pt x="172" y="11"/>
                    </a:cubicBezTo>
                    <a:cubicBezTo>
                      <a:pt x="175" y="13"/>
                      <a:pt x="180" y="12"/>
                      <a:pt x="184" y="12"/>
                    </a:cubicBezTo>
                    <a:cubicBezTo>
                      <a:pt x="196" y="11"/>
                      <a:pt x="210" y="8"/>
                      <a:pt x="218" y="18"/>
                    </a:cubicBezTo>
                    <a:cubicBezTo>
                      <a:pt x="226" y="28"/>
                      <a:pt x="233" y="34"/>
                      <a:pt x="245" y="38"/>
                    </a:cubicBezTo>
                    <a:cubicBezTo>
                      <a:pt x="256" y="41"/>
                      <a:pt x="261" y="61"/>
                      <a:pt x="258" y="76"/>
                    </a:cubicBezTo>
                    <a:cubicBezTo>
                      <a:pt x="258" y="80"/>
                      <a:pt x="260" y="86"/>
                      <a:pt x="261" y="90"/>
                    </a:cubicBezTo>
                    <a:cubicBezTo>
                      <a:pt x="263" y="97"/>
                      <a:pt x="268" y="103"/>
                      <a:pt x="268" y="109"/>
                    </a:cubicBezTo>
                    <a:cubicBezTo>
                      <a:pt x="269" y="138"/>
                      <a:pt x="259" y="158"/>
                      <a:pt x="230" y="169"/>
                    </a:cubicBezTo>
                    <a:cubicBezTo>
                      <a:pt x="217" y="174"/>
                      <a:pt x="202" y="175"/>
                      <a:pt x="189" y="178"/>
                    </a:cubicBezTo>
                    <a:close/>
                    <a:moveTo>
                      <a:pt x="190" y="170"/>
                    </a:moveTo>
                    <a:cubicBezTo>
                      <a:pt x="229" y="170"/>
                      <a:pt x="243" y="161"/>
                      <a:pt x="256" y="129"/>
                    </a:cubicBezTo>
                    <a:cubicBezTo>
                      <a:pt x="261" y="116"/>
                      <a:pt x="257" y="104"/>
                      <a:pt x="250" y="94"/>
                    </a:cubicBezTo>
                    <a:cubicBezTo>
                      <a:pt x="247" y="88"/>
                      <a:pt x="245" y="83"/>
                      <a:pt x="247" y="76"/>
                    </a:cubicBezTo>
                    <a:cubicBezTo>
                      <a:pt x="248" y="72"/>
                      <a:pt x="248" y="66"/>
                      <a:pt x="247" y="61"/>
                    </a:cubicBezTo>
                    <a:cubicBezTo>
                      <a:pt x="246" y="48"/>
                      <a:pt x="235" y="38"/>
                      <a:pt x="225" y="41"/>
                    </a:cubicBezTo>
                    <a:cubicBezTo>
                      <a:pt x="217" y="43"/>
                      <a:pt x="215" y="40"/>
                      <a:pt x="214" y="33"/>
                    </a:cubicBezTo>
                    <a:cubicBezTo>
                      <a:pt x="214" y="30"/>
                      <a:pt x="212" y="26"/>
                      <a:pt x="210" y="24"/>
                    </a:cubicBezTo>
                    <a:cubicBezTo>
                      <a:pt x="202" y="15"/>
                      <a:pt x="191" y="17"/>
                      <a:pt x="181" y="18"/>
                    </a:cubicBezTo>
                    <a:cubicBezTo>
                      <a:pt x="176" y="19"/>
                      <a:pt x="171" y="20"/>
                      <a:pt x="167" y="18"/>
                    </a:cubicBezTo>
                    <a:cubicBezTo>
                      <a:pt x="153" y="12"/>
                      <a:pt x="139" y="12"/>
                      <a:pt x="124" y="17"/>
                    </a:cubicBezTo>
                    <a:cubicBezTo>
                      <a:pt x="121" y="18"/>
                      <a:pt x="116" y="17"/>
                      <a:pt x="113" y="15"/>
                    </a:cubicBezTo>
                    <a:cubicBezTo>
                      <a:pt x="93" y="5"/>
                      <a:pt x="80" y="7"/>
                      <a:pt x="66" y="24"/>
                    </a:cubicBezTo>
                    <a:cubicBezTo>
                      <a:pt x="64" y="26"/>
                      <a:pt x="61" y="28"/>
                      <a:pt x="58" y="28"/>
                    </a:cubicBezTo>
                    <a:cubicBezTo>
                      <a:pt x="40" y="31"/>
                      <a:pt x="38" y="34"/>
                      <a:pt x="36" y="51"/>
                    </a:cubicBezTo>
                    <a:cubicBezTo>
                      <a:pt x="35" y="53"/>
                      <a:pt x="34" y="56"/>
                      <a:pt x="33" y="57"/>
                    </a:cubicBezTo>
                    <a:cubicBezTo>
                      <a:pt x="7" y="69"/>
                      <a:pt x="9" y="105"/>
                      <a:pt x="23" y="123"/>
                    </a:cubicBezTo>
                    <a:cubicBezTo>
                      <a:pt x="32" y="135"/>
                      <a:pt x="40" y="137"/>
                      <a:pt x="53" y="131"/>
                    </a:cubicBezTo>
                    <a:cubicBezTo>
                      <a:pt x="57" y="129"/>
                      <a:pt x="64" y="129"/>
                      <a:pt x="66" y="131"/>
                    </a:cubicBezTo>
                    <a:cubicBezTo>
                      <a:pt x="80" y="143"/>
                      <a:pt x="96" y="144"/>
                      <a:pt x="112" y="139"/>
                    </a:cubicBezTo>
                    <a:cubicBezTo>
                      <a:pt x="120" y="136"/>
                      <a:pt x="124" y="138"/>
                      <a:pt x="129" y="144"/>
                    </a:cubicBezTo>
                    <a:cubicBezTo>
                      <a:pt x="133" y="150"/>
                      <a:pt x="138" y="155"/>
                      <a:pt x="143" y="158"/>
                    </a:cubicBezTo>
                    <a:cubicBezTo>
                      <a:pt x="158" y="168"/>
                      <a:pt x="175" y="171"/>
                      <a:pt x="190" y="1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47" name="chenying0907 190"/>
              <p:cNvSpPr/>
              <p:nvPr/>
            </p:nvSpPr>
            <p:spPr bwMode="auto">
              <a:xfrm>
                <a:off x="8504556" y="2932386"/>
                <a:ext cx="458788" cy="254000"/>
              </a:xfrm>
              <a:custGeom>
                <a:avLst/>
                <a:gdLst>
                  <a:gd name="T0" fmla="*/ 190 w 213"/>
                  <a:gd name="T1" fmla="*/ 70 h 118"/>
                  <a:gd name="T2" fmla="*/ 187 w 213"/>
                  <a:gd name="T3" fmla="*/ 99 h 118"/>
                  <a:gd name="T4" fmla="*/ 196 w 213"/>
                  <a:gd name="T5" fmla="*/ 103 h 118"/>
                  <a:gd name="T6" fmla="*/ 204 w 213"/>
                  <a:gd name="T7" fmla="*/ 110 h 118"/>
                  <a:gd name="T8" fmla="*/ 203 w 213"/>
                  <a:gd name="T9" fmla="*/ 118 h 118"/>
                  <a:gd name="T10" fmla="*/ 196 w 213"/>
                  <a:gd name="T11" fmla="*/ 116 h 118"/>
                  <a:gd name="T12" fmla="*/ 166 w 213"/>
                  <a:gd name="T13" fmla="*/ 115 h 118"/>
                  <a:gd name="T14" fmla="*/ 159 w 213"/>
                  <a:gd name="T15" fmla="*/ 117 h 118"/>
                  <a:gd name="T16" fmla="*/ 157 w 213"/>
                  <a:gd name="T17" fmla="*/ 114 h 118"/>
                  <a:gd name="T18" fmla="*/ 167 w 213"/>
                  <a:gd name="T19" fmla="*/ 103 h 118"/>
                  <a:gd name="T20" fmla="*/ 176 w 213"/>
                  <a:gd name="T21" fmla="*/ 73 h 118"/>
                  <a:gd name="T22" fmla="*/ 153 w 213"/>
                  <a:gd name="T23" fmla="*/ 55 h 118"/>
                  <a:gd name="T24" fmla="*/ 137 w 213"/>
                  <a:gd name="T25" fmla="*/ 54 h 118"/>
                  <a:gd name="T26" fmla="*/ 121 w 213"/>
                  <a:gd name="T27" fmla="*/ 50 h 118"/>
                  <a:gd name="T28" fmla="*/ 129 w 213"/>
                  <a:gd name="T29" fmla="*/ 91 h 118"/>
                  <a:gd name="T30" fmla="*/ 133 w 213"/>
                  <a:gd name="T31" fmla="*/ 99 h 118"/>
                  <a:gd name="T32" fmla="*/ 123 w 213"/>
                  <a:gd name="T33" fmla="*/ 99 h 118"/>
                  <a:gd name="T34" fmla="*/ 109 w 213"/>
                  <a:gd name="T35" fmla="*/ 51 h 118"/>
                  <a:gd name="T36" fmla="*/ 107 w 213"/>
                  <a:gd name="T37" fmla="*/ 35 h 118"/>
                  <a:gd name="T38" fmla="*/ 81 w 213"/>
                  <a:gd name="T39" fmla="*/ 36 h 118"/>
                  <a:gd name="T40" fmla="*/ 69 w 213"/>
                  <a:gd name="T41" fmla="*/ 45 h 118"/>
                  <a:gd name="T42" fmla="*/ 55 w 213"/>
                  <a:gd name="T43" fmla="*/ 72 h 118"/>
                  <a:gd name="T44" fmla="*/ 55 w 213"/>
                  <a:gd name="T45" fmla="*/ 81 h 118"/>
                  <a:gd name="T46" fmla="*/ 62 w 213"/>
                  <a:gd name="T47" fmla="*/ 89 h 118"/>
                  <a:gd name="T48" fmla="*/ 44 w 213"/>
                  <a:gd name="T49" fmla="*/ 85 h 118"/>
                  <a:gd name="T50" fmla="*/ 37 w 213"/>
                  <a:gd name="T51" fmla="*/ 77 h 118"/>
                  <a:gd name="T52" fmla="*/ 12 w 213"/>
                  <a:gd name="T53" fmla="*/ 79 h 118"/>
                  <a:gd name="T54" fmla="*/ 0 w 213"/>
                  <a:gd name="T55" fmla="*/ 82 h 118"/>
                  <a:gd name="T56" fmla="*/ 40 w 213"/>
                  <a:gd name="T57" fmla="*/ 70 h 118"/>
                  <a:gd name="T58" fmla="*/ 16 w 213"/>
                  <a:gd name="T59" fmla="*/ 47 h 118"/>
                  <a:gd name="T60" fmla="*/ 53 w 213"/>
                  <a:gd name="T61" fmla="*/ 59 h 118"/>
                  <a:gd name="T62" fmla="*/ 54 w 213"/>
                  <a:gd name="T63" fmla="*/ 28 h 118"/>
                  <a:gd name="T64" fmla="*/ 47 w 213"/>
                  <a:gd name="T65" fmla="*/ 10 h 118"/>
                  <a:gd name="T66" fmla="*/ 51 w 213"/>
                  <a:gd name="T67" fmla="*/ 2 h 118"/>
                  <a:gd name="T68" fmla="*/ 58 w 213"/>
                  <a:gd name="T69" fmla="*/ 8 h 118"/>
                  <a:gd name="T70" fmla="*/ 97 w 213"/>
                  <a:gd name="T71" fmla="*/ 29 h 118"/>
                  <a:gd name="T72" fmla="*/ 102 w 213"/>
                  <a:gd name="T73" fmla="*/ 21 h 118"/>
                  <a:gd name="T74" fmla="*/ 114 w 213"/>
                  <a:gd name="T75" fmla="*/ 2 h 118"/>
                  <a:gd name="T76" fmla="*/ 122 w 213"/>
                  <a:gd name="T77" fmla="*/ 1 h 118"/>
                  <a:gd name="T78" fmla="*/ 135 w 213"/>
                  <a:gd name="T79" fmla="*/ 44 h 118"/>
                  <a:gd name="T80" fmla="*/ 163 w 213"/>
                  <a:gd name="T81" fmla="*/ 23 h 118"/>
                  <a:gd name="T82" fmla="*/ 157 w 213"/>
                  <a:gd name="T83" fmla="*/ 26 h 118"/>
                  <a:gd name="T84" fmla="*/ 147 w 213"/>
                  <a:gd name="T85" fmla="*/ 42 h 118"/>
                  <a:gd name="T86" fmla="*/ 154 w 213"/>
                  <a:gd name="T87" fmla="*/ 49 h 118"/>
                  <a:gd name="T88" fmla="*/ 183 w 213"/>
                  <a:gd name="T89" fmla="*/ 61 h 118"/>
                  <a:gd name="T90" fmla="*/ 203 w 213"/>
                  <a:gd name="T91" fmla="*/ 59 h 118"/>
                  <a:gd name="T92" fmla="*/ 210 w 213"/>
                  <a:gd name="T93" fmla="*/ 55 h 118"/>
                  <a:gd name="T94" fmla="*/ 213 w 213"/>
                  <a:gd name="T95" fmla="*/ 57 h 118"/>
                  <a:gd name="T96" fmla="*/ 208 w 213"/>
                  <a:gd name="T97" fmla="*/ 65 h 118"/>
                  <a:gd name="T98" fmla="*/ 199 w 213"/>
                  <a:gd name="T99" fmla="*/ 69 h 118"/>
                  <a:gd name="T100" fmla="*/ 190 w 213"/>
                  <a:gd name="T101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3" h="118">
                    <a:moveTo>
                      <a:pt x="190" y="70"/>
                    </a:moveTo>
                    <a:cubicBezTo>
                      <a:pt x="189" y="80"/>
                      <a:pt x="188" y="89"/>
                      <a:pt x="187" y="99"/>
                    </a:cubicBezTo>
                    <a:cubicBezTo>
                      <a:pt x="189" y="100"/>
                      <a:pt x="193" y="101"/>
                      <a:pt x="196" y="103"/>
                    </a:cubicBezTo>
                    <a:cubicBezTo>
                      <a:pt x="199" y="105"/>
                      <a:pt x="202" y="107"/>
                      <a:pt x="204" y="110"/>
                    </a:cubicBezTo>
                    <a:cubicBezTo>
                      <a:pt x="205" y="112"/>
                      <a:pt x="204" y="115"/>
                      <a:pt x="203" y="118"/>
                    </a:cubicBezTo>
                    <a:cubicBezTo>
                      <a:pt x="201" y="117"/>
                      <a:pt x="198" y="118"/>
                      <a:pt x="196" y="116"/>
                    </a:cubicBezTo>
                    <a:cubicBezTo>
                      <a:pt x="185" y="106"/>
                      <a:pt x="180" y="106"/>
                      <a:pt x="166" y="115"/>
                    </a:cubicBezTo>
                    <a:cubicBezTo>
                      <a:pt x="164" y="116"/>
                      <a:pt x="161" y="116"/>
                      <a:pt x="159" y="117"/>
                    </a:cubicBezTo>
                    <a:cubicBezTo>
                      <a:pt x="158" y="116"/>
                      <a:pt x="157" y="115"/>
                      <a:pt x="157" y="114"/>
                    </a:cubicBezTo>
                    <a:cubicBezTo>
                      <a:pt x="160" y="110"/>
                      <a:pt x="163" y="106"/>
                      <a:pt x="167" y="103"/>
                    </a:cubicBezTo>
                    <a:cubicBezTo>
                      <a:pt x="179" y="95"/>
                      <a:pt x="181" y="88"/>
                      <a:pt x="176" y="73"/>
                    </a:cubicBezTo>
                    <a:cubicBezTo>
                      <a:pt x="173" y="61"/>
                      <a:pt x="166" y="55"/>
                      <a:pt x="153" y="55"/>
                    </a:cubicBezTo>
                    <a:cubicBezTo>
                      <a:pt x="148" y="55"/>
                      <a:pt x="142" y="55"/>
                      <a:pt x="137" y="54"/>
                    </a:cubicBezTo>
                    <a:cubicBezTo>
                      <a:pt x="131" y="53"/>
                      <a:pt x="126" y="52"/>
                      <a:pt x="121" y="50"/>
                    </a:cubicBezTo>
                    <a:cubicBezTo>
                      <a:pt x="115" y="61"/>
                      <a:pt x="118" y="78"/>
                      <a:pt x="129" y="91"/>
                    </a:cubicBezTo>
                    <a:cubicBezTo>
                      <a:pt x="131" y="93"/>
                      <a:pt x="132" y="96"/>
                      <a:pt x="133" y="99"/>
                    </a:cubicBezTo>
                    <a:cubicBezTo>
                      <a:pt x="129" y="99"/>
                      <a:pt x="125" y="101"/>
                      <a:pt x="123" y="99"/>
                    </a:cubicBezTo>
                    <a:cubicBezTo>
                      <a:pt x="110" y="91"/>
                      <a:pt x="103" y="66"/>
                      <a:pt x="109" y="51"/>
                    </a:cubicBezTo>
                    <a:cubicBezTo>
                      <a:pt x="112" y="42"/>
                      <a:pt x="112" y="42"/>
                      <a:pt x="107" y="35"/>
                    </a:cubicBezTo>
                    <a:cubicBezTo>
                      <a:pt x="98" y="35"/>
                      <a:pt x="89" y="36"/>
                      <a:pt x="81" y="36"/>
                    </a:cubicBezTo>
                    <a:cubicBezTo>
                      <a:pt x="74" y="36"/>
                      <a:pt x="71" y="38"/>
                      <a:pt x="69" y="45"/>
                    </a:cubicBezTo>
                    <a:cubicBezTo>
                      <a:pt x="65" y="54"/>
                      <a:pt x="59" y="63"/>
                      <a:pt x="55" y="72"/>
                    </a:cubicBezTo>
                    <a:cubicBezTo>
                      <a:pt x="53" y="74"/>
                      <a:pt x="54" y="79"/>
                      <a:pt x="55" y="81"/>
                    </a:cubicBezTo>
                    <a:cubicBezTo>
                      <a:pt x="56" y="84"/>
                      <a:pt x="59" y="86"/>
                      <a:pt x="62" y="89"/>
                    </a:cubicBezTo>
                    <a:cubicBezTo>
                      <a:pt x="55" y="94"/>
                      <a:pt x="50" y="93"/>
                      <a:pt x="44" y="85"/>
                    </a:cubicBezTo>
                    <a:cubicBezTo>
                      <a:pt x="42" y="82"/>
                      <a:pt x="39" y="77"/>
                      <a:pt x="37" y="77"/>
                    </a:cubicBezTo>
                    <a:cubicBezTo>
                      <a:pt x="28" y="77"/>
                      <a:pt x="20" y="78"/>
                      <a:pt x="12" y="79"/>
                    </a:cubicBezTo>
                    <a:cubicBezTo>
                      <a:pt x="8" y="80"/>
                      <a:pt x="5" y="82"/>
                      <a:pt x="0" y="82"/>
                    </a:cubicBezTo>
                    <a:cubicBezTo>
                      <a:pt x="10" y="66"/>
                      <a:pt x="26" y="73"/>
                      <a:pt x="40" y="70"/>
                    </a:cubicBezTo>
                    <a:cubicBezTo>
                      <a:pt x="42" y="52"/>
                      <a:pt x="29" y="49"/>
                      <a:pt x="16" y="47"/>
                    </a:cubicBezTo>
                    <a:cubicBezTo>
                      <a:pt x="27" y="38"/>
                      <a:pt x="38" y="42"/>
                      <a:pt x="53" y="59"/>
                    </a:cubicBezTo>
                    <a:cubicBezTo>
                      <a:pt x="61" y="48"/>
                      <a:pt x="61" y="38"/>
                      <a:pt x="54" y="28"/>
                    </a:cubicBezTo>
                    <a:cubicBezTo>
                      <a:pt x="51" y="22"/>
                      <a:pt x="49" y="16"/>
                      <a:pt x="47" y="10"/>
                    </a:cubicBezTo>
                    <a:cubicBezTo>
                      <a:pt x="47" y="8"/>
                      <a:pt x="50" y="5"/>
                      <a:pt x="51" y="2"/>
                    </a:cubicBezTo>
                    <a:cubicBezTo>
                      <a:pt x="53" y="4"/>
                      <a:pt x="57" y="6"/>
                      <a:pt x="58" y="8"/>
                    </a:cubicBezTo>
                    <a:cubicBezTo>
                      <a:pt x="63" y="28"/>
                      <a:pt x="78" y="36"/>
                      <a:pt x="97" y="29"/>
                    </a:cubicBezTo>
                    <a:cubicBezTo>
                      <a:pt x="100" y="28"/>
                      <a:pt x="101" y="24"/>
                      <a:pt x="102" y="21"/>
                    </a:cubicBezTo>
                    <a:cubicBezTo>
                      <a:pt x="106" y="14"/>
                      <a:pt x="109" y="8"/>
                      <a:pt x="114" y="2"/>
                    </a:cubicBezTo>
                    <a:cubicBezTo>
                      <a:pt x="114" y="0"/>
                      <a:pt x="118" y="1"/>
                      <a:pt x="122" y="1"/>
                    </a:cubicBezTo>
                    <a:cubicBezTo>
                      <a:pt x="110" y="22"/>
                      <a:pt x="115" y="38"/>
                      <a:pt x="135" y="44"/>
                    </a:cubicBezTo>
                    <a:cubicBezTo>
                      <a:pt x="139" y="29"/>
                      <a:pt x="150" y="20"/>
                      <a:pt x="163" y="23"/>
                    </a:cubicBezTo>
                    <a:cubicBezTo>
                      <a:pt x="160" y="24"/>
                      <a:pt x="159" y="26"/>
                      <a:pt x="157" y="26"/>
                    </a:cubicBezTo>
                    <a:cubicBezTo>
                      <a:pt x="150" y="29"/>
                      <a:pt x="147" y="34"/>
                      <a:pt x="147" y="42"/>
                    </a:cubicBezTo>
                    <a:cubicBezTo>
                      <a:pt x="147" y="47"/>
                      <a:pt x="149" y="49"/>
                      <a:pt x="154" y="49"/>
                    </a:cubicBezTo>
                    <a:cubicBezTo>
                      <a:pt x="166" y="48"/>
                      <a:pt x="175" y="51"/>
                      <a:pt x="183" y="61"/>
                    </a:cubicBezTo>
                    <a:cubicBezTo>
                      <a:pt x="187" y="66"/>
                      <a:pt x="197" y="64"/>
                      <a:pt x="203" y="59"/>
                    </a:cubicBezTo>
                    <a:cubicBezTo>
                      <a:pt x="205" y="57"/>
                      <a:pt x="207" y="56"/>
                      <a:pt x="210" y="55"/>
                    </a:cubicBezTo>
                    <a:cubicBezTo>
                      <a:pt x="211" y="54"/>
                      <a:pt x="213" y="57"/>
                      <a:pt x="213" y="57"/>
                    </a:cubicBezTo>
                    <a:cubicBezTo>
                      <a:pt x="212" y="60"/>
                      <a:pt x="210" y="63"/>
                      <a:pt x="208" y="65"/>
                    </a:cubicBezTo>
                    <a:cubicBezTo>
                      <a:pt x="205" y="67"/>
                      <a:pt x="202" y="68"/>
                      <a:pt x="199" y="69"/>
                    </a:cubicBezTo>
                    <a:cubicBezTo>
                      <a:pt x="196" y="70"/>
                      <a:pt x="193" y="70"/>
                      <a:pt x="19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25" name="PA_组合 119"/>
            <p:cNvGrpSpPr/>
            <p:nvPr>
              <p:custDataLst>
                <p:tags r:id="rId23"/>
              </p:custDataLst>
            </p:nvPr>
          </p:nvGrpSpPr>
          <p:grpSpPr>
            <a:xfrm>
              <a:off x="17343650" y="5217444"/>
              <a:ext cx="4529565" cy="6083080"/>
              <a:chOff x="6078538" y="1790701"/>
              <a:chExt cx="2744788" cy="3686175"/>
            </a:xfrm>
            <a:grpFill/>
          </p:grpSpPr>
          <p:sp>
            <p:nvSpPr>
              <p:cNvPr id="31" name="自由: 形状 120"/>
              <p:cNvSpPr/>
              <p:nvPr/>
            </p:nvSpPr>
            <p:spPr bwMode="auto">
              <a:xfrm>
                <a:off x="6263781" y="1846247"/>
                <a:ext cx="333863" cy="166075"/>
              </a:xfrm>
              <a:custGeom>
                <a:avLst/>
                <a:gdLst>
                  <a:gd name="connsiteX0" fmla="*/ 44360 w 333863"/>
                  <a:gd name="connsiteY0" fmla="*/ 0 h 166075"/>
                  <a:gd name="connsiteX1" fmla="*/ 333863 w 333863"/>
                  <a:gd name="connsiteY1" fmla="*/ 159155 h 166075"/>
                  <a:gd name="connsiteX2" fmla="*/ 331529 w 333863"/>
                  <a:gd name="connsiteY2" fmla="*/ 166075 h 166075"/>
                  <a:gd name="connsiteX3" fmla="*/ 301177 w 333863"/>
                  <a:gd name="connsiteY3" fmla="*/ 156849 h 166075"/>
                  <a:gd name="connsiteX4" fmla="*/ 231136 w 333863"/>
                  <a:gd name="connsiteY4" fmla="*/ 122250 h 166075"/>
                  <a:gd name="connsiteX5" fmla="*/ 133079 w 333863"/>
                  <a:gd name="connsiteY5" fmla="*/ 161462 h 166075"/>
                  <a:gd name="connsiteX6" fmla="*/ 0 w 333863"/>
                  <a:gd name="connsiteY6" fmla="*/ 96877 h 166075"/>
                  <a:gd name="connsiteX7" fmla="*/ 44360 w 333863"/>
                  <a:gd name="connsiteY7" fmla="*/ 0 h 166075"/>
                  <a:gd name="connsiteX8" fmla="*/ 59855 w 333863"/>
                  <a:gd name="connsiteY8" fmla="*/ 49230 h 166075"/>
                  <a:gd name="connsiteX9" fmla="*/ 57646 w 333863"/>
                  <a:gd name="connsiteY9" fmla="*/ 53626 h 166075"/>
                  <a:gd name="connsiteX10" fmla="*/ 106238 w 333863"/>
                  <a:gd name="connsiteY10" fmla="*/ 77805 h 166075"/>
                  <a:gd name="connsiteX11" fmla="*/ 108446 w 333863"/>
                  <a:gd name="connsiteY11" fmla="*/ 71211 h 166075"/>
                  <a:gd name="connsiteX12" fmla="*/ 59855 w 333863"/>
                  <a:gd name="connsiteY12" fmla="*/ 49230 h 166075"/>
                  <a:gd name="connsiteX13" fmla="*/ 52312 w 333863"/>
                  <a:gd name="connsiteY13" fmla="*/ 90505 h 166075"/>
                  <a:gd name="connsiteX14" fmla="*/ 48121 w 333863"/>
                  <a:gd name="connsiteY14" fmla="*/ 94814 h 166075"/>
                  <a:gd name="connsiteX15" fmla="*/ 98414 w 333863"/>
                  <a:gd name="connsiteY15" fmla="*/ 120668 h 166075"/>
                  <a:gd name="connsiteX16" fmla="*/ 100509 w 333863"/>
                  <a:gd name="connsiteY16" fmla="*/ 114205 h 166075"/>
                  <a:gd name="connsiteX17" fmla="*/ 52312 w 333863"/>
                  <a:gd name="connsiteY17" fmla="*/ 90505 h 16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3863" h="166075">
                    <a:moveTo>
                      <a:pt x="44360" y="0"/>
                    </a:moveTo>
                    <a:cubicBezTo>
                      <a:pt x="142417" y="46132"/>
                      <a:pt x="240475" y="99184"/>
                      <a:pt x="333863" y="159155"/>
                    </a:cubicBezTo>
                    <a:cubicBezTo>
                      <a:pt x="333863" y="161462"/>
                      <a:pt x="333863" y="163768"/>
                      <a:pt x="331529" y="166075"/>
                    </a:cubicBezTo>
                    <a:cubicBezTo>
                      <a:pt x="322190" y="163768"/>
                      <a:pt x="310516" y="161462"/>
                      <a:pt x="301177" y="156849"/>
                    </a:cubicBezTo>
                    <a:cubicBezTo>
                      <a:pt x="277830" y="145316"/>
                      <a:pt x="252149" y="136089"/>
                      <a:pt x="231136" y="122250"/>
                    </a:cubicBezTo>
                    <a:cubicBezTo>
                      <a:pt x="196116" y="101490"/>
                      <a:pt x="149421" y="119943"/>
                      <a:pt x="133079" y="161462"/>
                    </a:cubicBezTo>
                    <a:cubicBezTo>
                      <a:pt x="88719" y="138396"/>
                      <a:pt x="42025" y="117637"/>
                      <a:pt x="0" y="96877"/>
                    </a:cubicBezTo>
                    <a:cubicBezTo>
                      <a:pt x="14008" y="62278"/>
                      <a:pt x="28017" y="32292"/>
                      <a:pt x="44360" y="0"/>
                    </a:cubicBezTo>
                    <a:close/>
                    <a:moveTo>
                      <a:pt x="59855" y="49230"/>
                    </a:moveTo>
                    <a:cubicBezTo>
                      <a:pt x="59855" y="49230"/>
                      <a:pt x="57646" y="51428"/>
                      <a:pt x="57646" y="53626"/>
                    </a:cubicBezTo>
                    <a:cubicBezTo>
                      <a:pt x="73107" y="62419"/>
                      <a:pt x="88568" y="71211"/>
                      <a:pt x="106238" y="77805"/>
                    </a:cubicBezTo>
                    <a:cubicBezTo>
                      <a:pt x="106238" y="75607"/>
                      <a:pt x="108446" y="73409"/>
                      <a:pt x="108446" y="71211"/>
                    </a:cubicBezTo>
                    <a:cubicBezTo>
                      <a:pt x="92985" y="64617"/>
                      <a:pt x="77525" y="55824"/>
                      <a:pt x="59855" y="49230"/>
                    </a:cubicBezTo>
                    <a:close/>
                    <a:moveTo>
                      <a:pt x="52312" y="90505"/>
                    </a:moveTo>
                    <a:cubicBezTo>
                      <a:pt x="50217" y="92660"/>
                      <a:pt x="50217" y="92660"/>
                      <a:pt x="48121" y="94814"/>
                    </a:cubicBezTo>
                    <a:cubicBezTo>
                      <a:pt x="64885" y="103432"/>
                      <a:pt x="81650" y="112050"/>
                      <a:pt x="98414" y="120668"/>
                    </a:cubicBezTo>
                    <a:cubicBezTo>
                      <a:pt x="98414" y="118514"/>
                      <a:pt x="100509" y="116359"/>
                      <a:pt x="100509" y="114205"/>
                    </a:cubicBezTo>
                    <a:cubicBezTo>
                      <a:pt x="83745" y="107741"/>
                      <a:pt x="69076" y="99123"/>
                      <a:pt x="52312" y="905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32" name="自由: 形状 121"/>
              <p:cNvSpPr/>
              <p:nvPr/>
            </p:nvSpPr>
            <p:spPr bwMode="auto">
              <a:xfrm>
                <a:off x="6078538" y="1790701"/>
                <a:ext cx="1081718" cy="674688"/>
              </a:xfrm>
              <a:custGeom>
                <a:avLst/>
                <a:gdLst>
                  <a:gd name="connsiteX0" fmla="*/ 4307 w 1081718"/>
                  <a:gd name="connsiteY0" fmla="*/ 0 h 674688"/>
                  <a:gd name="connsiteX1" fmla="*/ 34454 w 1081718"/>
                  <a:gd name="connsiteY1" fmla="*/ 4297 h 674688"/>
                  <a:gd name="connsiteX2" fmla="*/ 185188 w 1081718"/>
                  <a:gd name="connsiteY2" fmla="*/ 34379 h 674688"/>
                  <a:gd name="connsiteX3" fmla="*/ 320848 w 1081718"/>
                  <a:gd name="connsiteY3" fmla="*/ 90245 h 674688"/>
                  <a:gd name="connsiteX4" fmla="*/ 534029 w 1081718"/>
                  <a:gd name="connsiteY4" fmla="*/ 212720 h 674688"/>
                  <a:gd name="connsiteX5" fmla="*/ 555563 w 1081718"/>
                  <a:gd name="connsiteY5" fmla="*/ 219166 h 674688"/>
                  <a:gd name="connsiteX6" fmla="*/ 678303 w 1081718"/>
                  <a:gd name="connsiteY6" fmla="*/ 298668 h 674688"/>
                  <a:gd name="connsiteX7" fmla="*/ 704143 w 1081718"/>
                  <a:gd name="connsiteY7" fmla="*/ 322303 h 674688"/>
                  <a:gd name="connsiteX8" fmla="*/ 990538 w 1081718"/>
                  <a:gd name="connsiteY8" fmla="*/ 502793 h 674688"/>
                  <a:gd name="connsiteX9" fmla="*/ 1057291 w 1081718"/>
                  <a:gd name="connsiteY9" fmla="*/ 550064 h 674688"/>
                  <a:gd name="connsiteX10" fmla="*/ 1076671 w 1081718"/>
                  <a:gd name="connsiteY10" fmla="*/ 620971 h 674688"/>
                  <a:gd name="connsiteX11" fmla="*/ 1007765 w 1081718"/>
                  <a:gd name="connsiteY11" fmla="*/ 674688 h 674688"/>
                  <a:gd name="connsiteX12" fmla="*/ 988384 w 1081718"/>
                  <a:gd name="connsiteY12" fmla="*/ 668242 h 674688"/>
                  <a:gd name="connsiteX13" fmla="*/ 751517 w 1081718"/>
                  <a:gd name="connsiteY13" fmla="*/ 515685 h 674688"/>
                  <a:gd name="connsiteX14" fmla="*/ 669690 w 1081718"/>
                  <a:gd name="connsiteY14" fmla="*/ 461968 h 674688"/>
                  <a:gd name="connsiteX15" fmla="*/ 639543 w 1081718"/>
                  <a:gd name="connsiteY15" fmla="*/ 466265 h 674688"/>
                  <a:gd name="connsiteX16" fmla="*/ 562023 w 1081718"/>
                  <a:gd name="connsiteY16" fmla="*/ 517834 h 674688"/>
                  <a:gd name="connsiteX17" fmla="*/ 415595 w 1081718"/>
                  <a:gd name="connsiteY17" fmla="*/ 434035 h 674688"/>
                  <a:gd name="connsiteX18" fmla="*/ 441435 w 1081718"/>
                  <a:gd name="connsiteY18" fmla="*/ 339493 h 674688"/>
                  <a:gd name="connsiteX19" fmla="*/ 378989 w 1081718"/>
                  <a:gd name="connsiteY19" fmla="*/ 300816 h 674688"/>
                  <a:gd name="connsiteX20" fmla="*/ 312235 w 1081718"/>
                  <a:gd name="connsiteY20" fmla="*/ 242802 h 674688"/>
                  <a:gd name="connsiteX21" fmla="*/ 251941 w 1081718"/>
                  <a:gd name="connsiteY21" fmla="*/ 206274 h 674688"/>
                  <a:gd name="connsiteX22" fmla="*/ 165808 w 1081718"/>
                  <a:gd name="connsiteY22" fmla="*/ 165449 h 674688"/>
                  <a:gd name="connsiteX23" fmla="*/ 146428 w 1081718"/>
                  <a:gd name="connsiteY23" fmla="*/ 146111 h 674688"/>
                  <a:gd name="connsiteX24" fmla="*/ 45220 w 1081718"/>
                  <a:gd name="connsiteY24" fmla="*/ 49420 h 674688"/>
                  <a:gd name="connsiteX25" fmla="*/ 0 w 1081718"/>
                  <a:gd name="connsiteY25" fmla="*/ 6446 h 674688"/>
                  <a:gd name="connsiteX26" fmla="*/ 4307 w 1081718"/>
                  <a:gd name="connsiteY26" fmla="*/ 0 h 674688"/>
                  <a:gd name="connsiteX27" fmla="*/ 95501 w 1081718"/>
                  <a:gd name="connsiteY27" fmla="*/ 33921 h 674688"/>
                  <a:gd name="connsiteX28" fmla="*/ 78345 w 1081718"/>
                  <a:gd name="connsiteY28" fmla="*/ 40433 h 674688"/>
                  <a:gd name="connsiteX29" fmla="*/ 84778 w 1081718"/>
                  <a:gd name="connsiteY29" fmla="*/ 57798 h 674688"/>
                  <a:gd name="connsiteX30" fmla="*/ 151259 w 1081718"/>
                  <a:gd name="connsiteY30" fmla="*/ 125089 h 674688"/>
                  <a:gd name="connsiteX31" fmla="*/ 170559 w 1081718"/>
                  <a:gd name="connsiteY31" fmla="*/ 125089 h 674688"/>
                  <a:gd name="connsiteX32" fmla="*/ 198438 w 1081718"/>
                  <a:gd name="connsiteY32" fmla="*/ 66481 h 674688"/>
                  <a:gd name="connsiteX33" fmla="*/ 183427 w 1081718"/>
                  <a:gd name="connsiteY33" fmla="*/ 49115 h 674688"/>
                  <a:gd name="connsiteX34" fmla="*/ 95501 w 1081718"/>
                  <a:gd name="connsiteY34" fmla="*/ 33921 h 674688"/>
                  <a:gd name="connsiteX35" fmla="*/ 229602 w 1081718"/>
                  <a:gd name="connsiteY35" fmla="*/ 55545 h 674688"/>
                  <a:gd name="connsiteX36" fmla="*/ 185242 w 1081718"/>
                  <a:gd name="connsiteY36" fmla="*/ 152422 h 674688"/>
                  <a:gd name="connsiteX37" fmla="*/ 318321 w 1081718"/>
                  <a:gd name="connsiteY37" fmla="*/ 217007 h 674688"/>
                  <a:gd name="connsiteX38" fmla="*/ 416378 w 1081718"/>
                  <a:gd name="connsiteY38" fmla="*/ 177795 h 674688"/>
                  <a:gd name="connsiteX39" fmla="*/ 486419 w 1081718"/>
                  <a:gd name="connsiteY39" fmla="*/ 212394 h 674688"/>
                  <a:gd name="connsiteX40" fmla="*/ 516771 w 1081718"/>
                  <a:gd name="connsiteY40" fmla="*/ 221620 h 674688"/>
                  <a:gd name="connsiteX41" fmla="*/ 519105 w 1081718"/>
                  <a:gd name="connsiteY41" fmla="*/ 214700 h 674688"/>
                  <a:gd name="connsiteX42" fmla="*/ 229602 w 1081718"/>
                  <a:gd name="connsiteY42" fmla="*/ 55545 h 674688"/>
                  <a:gd name="connsiteX43" fmla="*/ 420688 w 1081718"/>
                  <a:gd name="connsiteY43" fmla="*/ 255587 h 674688"/>
                  <a:gd name="connsiteX44" fmla="*/ 478829 w 1081718"/>
                  <a:gd name="connsiteY44" fmla="*/ 292213 h 674688"/>
                  <a:gd name="connsiteX45" fmla="*/ 487442 w 1081718"/>
                  <a:gd name="connsiteY45" fmla="*/ 382701 h 674688"/>
                  <a:gd name="connsiteX46" fmla="*/ 480982 w 1081718"/>
                  <a:gd name="connsiteY46" fmla="*/ 438717 h 674688"/>
                  <a:gd name="connsiteX47" fmla="*/ 547736 w 1081718"/>
                  <a:gd name="connsiteY47" fmla="*/ 458107 h 674688"/>
                  <a:gd name="connsiteX48" fmla="*/ 636023 w 1081718"/>
                  <a:gd name="connsiteY48" fmla="*/ 376237 h 674688"/>
                  <a:gd name="connsiteX49" fmla="*/ 638176 w 1081718"/>
                  <a:gd name="connsiteY49" fmla="*/ 361156 h 674688"/>
                  <a:gd name="connsiteX50" fmla="*/ 552042 w 1081718"/>
                  <a:gd name="connsiteY50" fmla="*/ 277132 h 674688"/>
                  <a:gd name="connsiteX51" fmla="*/ 420688 w 1081718"/>
                  <a:gd name="connsiteY51" fmla="*/ 255587 h 67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081718" h="674688">
                    <a:moveTo>
                      <a:pt x="4307" y="0"/>
                    </a:moveTo>
                    <a:cubicBezTo>
                      <a:pt x="12920" y="0"/>
                      <a:pt x="23687" y="2149"/>
                      <a:pt x="34454" y="4297"/>
                    </a:cubicBezTo>
                    <a:cubicBezTo>
                      <a:pt x="83981" y="15041"/>
                      <a:pt x="135661" y="30082"/>
                      <a:pt x="185188" y="34379"/>
                    </a:cubicBezTo>
                    <a:cubicBezTo>
                      <a:pt x="236868" y="40825"/>
                      <a:pt x="279935" y="64461"/>
                      <a:pt x="320848" y="90245"/>
                    </a:cubicBezTo>
                    <a:cubicBezTo>
                      <a:pt x="391909" y="128921"/>
                      <a:pt x="462969" y="171895"/>
                      <a:pt x="534029" y="212720"/>
                    </a:cubicBezTo>
                    <a:cubicBezTo>
                      <a:pt x="540489" y="217018"/>
                      <a:pt x="549103" y="219166"/>
                      <a:pt x="555563" y="219166"/>
                    </a:cubicBezTo>
                    <a:cubicBezTo>
                      <a:pt x="611550" y="225612"/>
                      <a:pt x="650310" y="253545"/>
                      <a:pt x="678303" y="298668"/>
                    </a:cubicBezTo>
                    <a:cubicBezTo>
                      <a:pt x="684763" y="309411"/>
                      <a:pt x="693377" y="318006"/>
                      <a:pt x="704143" y="322303"/>
                    </a:cubicBezTo>
                    <a:cubicBezTo>
                      <a:pt x="798890" y="384615"/>
                      <a:pt x="895791" y="442630"/>
                      <a:pt x="990538" y="502793"/>
                    </a:cubicBezTo>
                    <a:cubicBezTo>
                      <a:pt x="1014225" y="517834"/>
                      <a:pt x="1035758" y="532875"/>
                      <a:pt x="1057291" y="550064"/>
                    </a:cubicBezTo>
                    <a:cubicBezTo>
                      <a:pt x="1080978" y="569402"/>
                      <a:pt x="1087438" y="595187"/>
                      <a:pt x="1076671" y="620971"/>
                    </a:cubicBezTo>
                    <a:cubicBezTo>
                      <a:pt x="1063751" y="651053"/>
                      <a:pt x="1035758" y="674688"/>
                      <a:pt x="1007765" y="674688"/>
                    </a:cubicBezTo>
                    <a:cubicBezTo>
                      <a:pt x="1001305" y="674688"/>
                      <a:pt x="994844" y="672539"/>
                      <a:pt x="988384" y="668242"/>
                    </a:cubicBezTo>
                    <a:cubicBezTo>
                      <a:pt x="908711" y="616674"/>
                      <a:pt x="831190" y="567254"/>
                      <a:pt x="751517" y="515685"/>
                    </a:cubicBezTo>
                    <a:cubicBezTo>
                      <a:pt x="725677" y="498496"/>
                      <a:pt x="697683" y="481306"/>
                      <a:pt x="669690" y="461968"/>
                    </a:cubicBezTo>
                    <a:cubicBezTo>
                      <a:pt x="656770" y="453373"/>
                      <a:pt x="650310" y="457671"/>
                      <a:pt x="639543" y="466265"/>
                    </a:cubicBezTo>
                    <a:cubicBezTo>
                      <a:pt x="615856" y="485604"/>
                      <a:pt x="590016" y="507090"/>
                      <a:pt x="562023" y="517834"/>
                    </a:cubicBezTo>
                    <a:cubicBezTo>
                      <a:pt x="495269" y="541470"/>
                      <a:pt x="426362" y="504942"/>
                      <a:pt x="415595" y="434035"/>
                    </a:cubicBezTo>
                    <a:cubicBezTo>
                      <a:pt x="409135" y="403953"/>
                      <a:pt x="402675" y="365277"/>
                      <a:pt x="441435" y="339493"/>
                    </a:cubicBezTo>
                    <a:cubicBezTo>
                      <a:pt x="417749" y="324452"/>
                      <a:pt x="398369" y="313709"/>
                      <a:pt x="378989" y="300816"/>
                    </a:cubicBezTo>
                    <a:cubicBezTo>
                      <a:pt x="353148" y="285776"/>
                      <a:pt x="331615" y="266437"/>
                      <a:pt x="312235" y="242802"/>
                    </a:cubicBezTo>
                    <a:cubicBezTo>
                      <a:pt x="299315" y="225612"/>
                      <a:pt x="273475" y="217018"/>
                      <a:pt x="251941" y="206274"/>
                    </a:cubicBezTo>
                    <a:cubicBezTo>
                      <a:pt x="223948" y="191233"/>
                      <a:pt x="193801" y="178341"/>
                      <a:pt x="165808" y="165449"/>
                    </a:cubicBezTo>
                    <a:cubicBezTo>
                      <a:pt x="159348" y="161152"/>
                      <a:pt x="152888" y="152557"/>
                      <a:pt x="146428" y="146111"/>
                    </a:cubicBezTo>
                    <a:cubicBezTo>
                      <a:pt x="118434" y="107434"/>
                      <a:pt x="86134" y="75204"/>
                      <a:pt x="45220" y="49420"/>
                    </a:cubicBezTo>
                    <a:cubicBezTo>
                      <a:pt x="27994" y="36528"/>
                      <a:pt x="15074" y="21487"/>
                      <a:pt x="0" y="6446"/>
                    </a:cubicBezTo>
                    <a:cubicBezTo>
                      <a:pt x="2154" y="4297"/>
                      <a:pt x="2154" y="2149"/>
                      <a:pt x="4307" y="0"/>
                    </a:cubicBezTo>
                    <a:close/>
                    <a:moveTo>
                      <a:pt x="95501" y="33921"/>
                    </a:moveTo>
                    <a:cubicBezTo>
                      <a:pt x="91212" y="31750"/>
                      <a:pt x="82634" y="36091"/>
                      <a:pt x="78345" y="40433"/>
                    </a:cubicBezTo>
                    <a:cubicBezTo>
                      <a:pt x="76200" y="42603"/>
                      <a:pt x="80489" y="53457"/>
                      <a:pt x="84778" y="57798"/>
                    </a:cubicBezTo>
                    <a:cubicBezTo>
                      <a:pt x="106224" y="79505"/>
                      <a:pt x="129813" y="103382"/>
                      <a:pt x="151259" y="125089"/>
                    </a:cubicBezTo>
                    <a:cubicBezTo>
                      <a:pt x="157692" y="133772"/>
                      <a:pt x="166270" y="138113"/>
                      <a:pt x="170559" y="125089"/>
                    </a:cubicBezTo>
                    <a:cubicBezTo>
                      <a:pt x="181282" y="107724"/>
                      <a:pt x="187716" y="88188"/>
                      <a:pt x="198438" y="66481"/>
                    </a:cubicBezTo>
                    <a:cubicBezTo>
                      <a:pt x="192005" y="59969"/>
                      <a:pt x="189860" y="51286"/>
                      <a:pt x="183427" y="49115"/>
                    </a:cubicBezTo>
                    <a:cubicBezTo>
                      <a:pt x="155548" y="42603"/>
                      <a:pt x="125524" y="38262"/>
                      <a:pt x="95501" y="33921"/>
                    </a:cubicBezTo>
                    <a:close/>
                    <a:moveTo>
                      <a:pt x="229602" y="55545"/>
                    </a:moveTo>
                    <a:cubicBezTo>
                      <a:pt x="213259" y="87837"/>
                      <a:pt x="199250" y="117823"/>
                      <a:pt x="185242" y="152422"/>
                    </a:cubicBezTo>
                    <a:cubicBezTo>
                      <a:pt x="227267" y="173182"/>
                      <a:pt x="273961" y="193941"/>
                      <a:pt x="318321" y="217007"/>
                    </a:cubicBezTo>
                    <a:cubicBezTo>
                      <a:pt x="334663" y="175488"/>
                      <a:pt x="381358" y="157035"/>
                      <a:pt x="416378" y="177795"/>
                    </a:cubicBezTo>
                    <a:cubicBezTo>
                      <a:pt x="437391" y="191634"/>
                      <a:pt x="463072" y="200861"/>
                      <a:pt x="486419" y="212394"/>
                    </a:cubicBezTo>
                    <a:cubicBezTo>
                      <a:pt x="495758" y="217007"/>
                      <a:pt x="507432" y="219313"/>
                      <a:pt x="516771" y="221620"/>
                    </a:cubicBezTo>
                    <a:cubicBezTo>
                      <a:pt x="519105" y="219313"/>
                      <a:pt x="519105" y="217007"/>
                      <a:pt x="519105" y="214700"/>
                    </a:cubicBezTo>
                    <a:cubicBezTo>
                      <a:pt x="425717" y="154729"/>
                      <a:pt x="327659" y="101677"/>
                      <a:pt x="229602" y="55545"/>
                    </a:cubicBezTo>
                    <a:close/>
                    <a:moveTo>
                      <a:pt x="420688" y="255587"/>
                    </a:moveTo>
                    <a:cubicBezTo>
                      <a:pt x="440068" y="268514"/>
                      <a:pt x="459448" y="279286"/>
                      <a:pt x="478829" y="292213"/>
                    </a:cubicBezTo>
                    <a:cubicBezTo>
                      <a:pt x="513282" y="315912"/>
                      <a:pt x="515435" y="352538"/>
                      <a:pt x="487442" y="382701"/>
                    </a:cubicBezTo>
                    <a:cubicBezTo>
                      <a:pt x="476675" y="393473"/>
                      <a:pt x="474522" y="427945"/>
                      <a:pt x="480982" y="438717"/>
                    </a:cubicBezTo>
                    <a:cubicBezTo>
                      <a:pt x="493902" y="460262"/>
                      <a:pt x="519742" y="466725"/>
                      <a:pt x="547736" y="458107"/>
                    </a:cubicBezTo>
                    <a:cubicBezTo>
                      <a:pt x="590803" y="443026"/>
                      <a:pt x="612336" y="408554"/>
                      <a:pt x="636023" y="376237"/>
                    </a:cubicBezTo>
                    <a:cubicBezTo>
                      <a:pt x="638176" y="371928"/>
                      <a:pt x="638176" y="367620"/>
                      <a:pt x="638176" y="361156"/>
                    </a:cubicBezTo>
                    <a:cubicBezTo>
                      <a:pt x="636023" y="322376"/>
                      <a:pt x="590803" y="277132"/>
                      <a:pt x="552042" y="277132"/>
                    </a:cubicBezTo>
                    <a:cubicBezTo>
                      <a:pt x="506822" y="279286"/>
                      <a:pt x="463755" y="274977"/>
                      <a:pt x="420688" y="2555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grpSp>
            <p:nvGrpSpPr>
              <p:cNvPr id="33" name="组合 122"/>
              <p:cNvGrpSpPr/>
              <p:nvPr/>
            </p:nvGrpSpPr>
            <p:grpSpPr>
              <a:xfrm>
                <a:off x="6670676" y="1868488"/>
                <a:ext cx="2152650" cy="3608388"/>
                <a:chOff x="6670676" y="1868488"/>
                <a:chExt cx="2152650" cy="3608388"/>
              </a:xfrm>
              <a:grpFill/>
            </p:grpSpPr>
            <p:sp>
              <p:nvSpPr>
                <p:cNvPr id="35" name="chenying0907 5"/>
                <p:cNvSpPr/>
                <p:nvPr/>
              </p:nvSpPr>
              <p:spPr bwMode="auto">
                <a:xfrm>
                  <a:off x="8281988" y="4449763"/>
                  <a:ext cx="314325" cy="1027113"/>
                </a:xfrm>
                <a:custGeom>
                  <a:avLst/>
                  <a:gdLst>
                    <a:gd name="T0" fmla="*/ 36 w 146"/>
                    <a:gd name="T1" fmla="*/ 124 h 478"/>
                    <a:gd name="T2" fmla="*/ 60 w 146"/>
                    <a:gd name="T3" fmla="*/ 218 h 478"/>
                    <a:gd name="T4" fmla="*/ 78 w 146"/>
                    <a:gd name="T5" fmla="*/ 328 h 478"/>
                    <a:gd name="T6" fmla="*/ 91 w 146"/>
                    <a:gd name="T7" fmla="*/ 474 h 478"/>
                    <a:gd name="T8" fmla="*/ 91 w 146"/>
                    <a:gd name="T9" fmla="*/ 477 h 478"/>
                    <a:gd name="T10" fmla="*/ 146 w 146"/>
                    <a:gd name="T11" fmla="*/ 478 h 478"/>
                    <a:gd name="T12" fmla="*/ 145 w 146"/>
                    <a:gd name="T13" fmla="*/ 472 h 478"/>
                    <a:gd name="T14" fmla="*/ 141 w 146"/>
                    <a:gd name="T15" fmla="*/ 395 h 478"/>
                    <a:gd name="T16" fmla="*/ 128 w 146"/>
                    <a:gd name="T17" fmla="*/ 284 h 478"/>
                    <a:gd name="T18" fmla="*/ 107 w 146"/>
                    <a:gd name="T19" fmla="*/ 174 h 478"/>
                    <a:gd name="T20" fmla="*/ 89 w 146"/>
                    <a:gd name="T21" fmla="*/ 106 h 478"/>
                    <a:gd name="T22" fmla="*/ 55 w 146"/>
                    <a:gd name="T23" fmla="*/ 12 h 478"/>
                    <a:gd name="T24" fmla="*/ 42 w 146"/>
                    <a:gd name="T25" fmla="*/ 2 h 478"/>
                    <a:gd name="T26" fmla="*/ 7 w 146"/>
                    <a:gd name="T27" fmla="*/ 12 h 478"/>
                    <a:gd name="T28" fmla="*/ 2 w 146"/>
                    <a:gd name="T29" fmla="*/ 27 h 478"/>
                    <a:gd name="T30" fmla="*/ 36 w 146"/>
                    <a:gd name="T31" fmla="*/ 124 h 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6" h="478">
                      <a:moveTo>
                        <a:pt x="36" y="124"/>
                      </a:moveTo>
                      <a:cubicBezTo>
                        <a:pt x="46" y="155"/>
                        <a:pt x="54" y="186"/>
                        <a:pt x="60" y="218"/>
                      </a:cubicBezTo>
                      <a:cubicBezTo>
                        <a:pt x="68" y="254"/>
                        <a:pt x="74" y="291"/>
                        <a:pt x="78" y="328"/>
                      </a:cubicBezTo>
                      <a:cubicBezTo>
                        <a:pt x="84" y="377"/>
                        <a:pt x="87" y="425"/>
                        <a:pt x="91" y="474"/>
                      </a:cubicBezTo>
                      <a:cubicBezTo>
                        <a:pt x="91" y="475"/>
                        <a:pt x="91" y="476"/>
                        <a:pt x="91" y="477"/>
                      </a:cubicBezTo>
                      <a:cubicBezTo>
                        <a:pt x="110" y="477"/>
                        <a:pt x="128" y="477"/>
                        <a:pt x="146" y="478"/>
                      </a:cubicBezTo>
                      <a:cubicBezTo>
                        <a:pt x="146" y="476"/>
                        <a:pt x="146" y="474"/>
                        <a:pt x="145" y="472"/>
                      </a:cubicBezTo>
                      <a:cubicBezTo>
                        <a:pt x="144" y="446"/>
                        <a:pt x="144" y="421"/>
                        <a:pt x="141" y="395"/>
                      </a:cubicBezTo>
                      <a:cubicBezTo>
                        <a:pt x="138" y="358"/>
                        <a:pt x="134" y="321"/>
                        <a:pt x="128" y="284"/>
                      </a:cubicBezTo>
                      <a:cubicBezTo>
                        <a:pt x="123" y="247"/>
                        <a:pt x="115" y="211"/>
                        <a:pt x="107" y="174"/>
                      </a:cubicBezTo>
                      <a:cubicBezTo>
                        <a:pt x="102" y="151"/>
                        <a:pt x="96" y="128"/>
                        <a:pt x="89" y="106"/>
                      </a:cubicBezTo>
                      <a:cubicBezTo>
                        <a:pt x="79" y="74"/>
                        <a:pt x="67" y="43"/>
                        <a:pt x="55" y="12"/>
                      </a:cubicBezTo>
                      <a:cubicBezTo>
                        <a:pt x="54" y="7"/>
                        <a:pt x="47" y="3"/>
                        <a:pt x="42" y="2"/>
                      </a:cubicBezTo>
                      <a:cubicBezTo>
                        <a:pt x="29" y="0"/>
                        <a:pt x="17" y="4"/>
                        <a:pt x="7" y="12"/>
                      </a:cubicBezTo>
                      <a:cubicBezTo>
                        <a:pt x="2" y="15"/>
                        <a:pt x="0" y="20"/>
                        <a:pt x="2" y="27"/>
                      </a:cubicBezTo>
                      <a:cubicBezTo>
                        <a:pt x="14" y="59"/>
                        <a:pt x="26" y="91"/>
                        <a:pt x="36" y="1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36" name="chenying0907 6"/>
                <p:cNvSpPr/>
                <p:nvPr/>
              </p:nvSpPr>
              <p:spPr bwMode="auto">
                <a:xfrm>
                  <a:off x="7874001" y="4373563"/>
                  <a:ext cx="317500" cy="1095375"/>
                </a:xfrm>
                <a:custGeom>
                  <a:avLst/>
                  <a:gdLst>
                    <a:gd name="T0" fmla="*/ 54 w 147"/>
                    <a:gd name="T1" fmla="*/ 510 h 510"/>
                    <a:gd name="T2" fmla="*/ 54 w 147"/>
                    <a:gd name="T3" fmla="*/ 508 h 510"/>
                    <a:gd name="T4" fmla="*/ 69 w 147"/>
                    <a:gd name="T5" fmla="*/ 312 h 510"/>
                    <a:gd name="T6" fmla="*/ 92 w 147"/>
                    <a:gd name="T7" fmla="*/ 183 h 510"/>
                    <a:gd name="T8" fmla="*/ 121 w 147"/>
                    <a:gd name="T9" fmla="*/ 80 h 510"/>
                    <a:gd name="T10" fmla="*/ 143 w 147"/>
                    <a:gd name="T11" fmla="*/ 21 h 510"/>
                    <a:gd name="T12" fmla="*/ 137 w 147"/>
                    <a:gd name="T13" fmla="*/ 5 h 510"/>
                    <a:gd name="T14" fmla="*/ 89 w 147"/>
                    <a:gd name="T15" fmla="*/ 29 h 510"/>
                    <a:gd name="T16" fmla="*/ 49 w 147"/>
                    <a:gd name="T17" fmla="*/ 153 h 510"/>
                    <a:gd name="T18" fmla="*/ 18 w 147"/>
                    <a:gd name="T19" fmla="*/ 300 h 510"/>
                    <a:gd name="T20" fmla="*/ 2 w 147"/>
                    <a:gd name="T21" fmla="*/ 457 h 510"/>
                    <a:gd name="T22" fmla="*/ 0 w 147"/>
                    <a:gd name="T23" fmla="*/ 509 h 510"/>
                    <a:gd name="T24" fmla="*/ 54 w 147"/>
                    <a:gd name="T25" fmla="*/ 51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7" h="510">
                      <a:moveTo>
                        <a:pt x="54" y="510"/>
                      </a:moveTo>
                      <a:cubicBezTo>
                        <a:pt x="54" y="509"/>
                        <a:pt x="54" y="509"/>
                        <a:pt x="54" y="508"/>
                      </a:cubicBezTo>
                      <a:cubicBezTo>
                        <a:pt x="55" y="443"/>
                        <a:pt x="59" y="377"/>
                        <a:pt x="69" y="312"/>
                      </a:cubicBezTo>
                      <a:cubicBezTo>
                        <a:pt x="76" y="269"/>
                        <a:pt x="83" y="226"/>
                        <a:pt x="92" y="183"/>
                      </a:cubicBezTo>
                      <a:cubicBezTo>
                        <a:pt x="100" y="148"/>
                        <a:pt x="111" y="114"/>
                        <a:pt x="121" y="80"/>
                      </a:cubicBezTo>
                      <a:cubicBezTo>
                        <a:pt x="127" y="60"/>
                        <a:pt x="135" y="41"/>
                        <a:pt x="143" y="21"/>
                      </a:cubicBezTo>
                      <a:cubicBezTo>
                        <a:pt x="147" y="11"/>
                        <a:pt x="146" y="7"/>
                        <a:pt x="137" y="5"/>
                      </a:cubicBezTo>
                      <a:cubicBezTo>
                        <a:pt x="120" y="0"/>
                        <a:pt x="94" y="12"/>
                        <a:pt x="89" y="29"/>
                      </a:cubicBezTo>
                      <a:cubicBezTo>
                        <a:pt x="75" y="70"/>
                        <a:pt x="59" y="111"/>
                        <a:pt x="49" y="153"/>
                      </a:cubicBezTo>
                      <a:cubicBezTo>
                        <a:pt x="36" y="202"/>
                        <a:pt x="26" y="251"/>
                        <a:pt x="18" y="300"/>
                      </a:cubicBezTo>
                      <a:cubicBezTo>
                        <a:pt x="10" y="352"/>
                        <a:pt x="7" y="405"/>
                        <a:pt x="2" y="457"/>
                      </a:cubicBezTo>
                      <a:cubicBezTo>
                        <a:pt x="1" y="475"/>
                        <a:pt x="1" y="492"/>
                        <a:pt x="0" y="509"/>
                      </a:cubicBezTo>
                      <a:cubicBezTo>
                        <a:pt x="18" y="509"/>
                        <a:pt x="36" y="509"/>
                        <a:pt x="54" y="5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37" name="自由: 形状 126"/>
                <p:cNvSpPr/>
                <p:nvPr/>
              </p:nvSpPr>
              <p:spPr bwMode="auto">
                <a:xfrm>
                  <a:off x="7306450" y="1868488"/>
                  <a:ext cx="1314779" cy="1057273"/>
                </a:xfrm>
                <a:custGeom>
                  <a:avLst/>
                  <a:gdLst>
                    <a:gd name="connsiteX0" fmla="*/ 627997 w 1314779"/>
                    <a:gd name="connsiteY0" fmla="*/ 366713 h 1057273"/>
                    <a:gd name="connsiteX1" fmla="*/ 615073 w 1314779"/>
                    <a:gd name="connsiteY1" fmla="*/ 383913 h 1057273"/>
                    <a:gd name="connsiteX2" fmla="*/ 606457 w 1314779"/>
                    <a:gd name="connsiteY2" fmla="*/ 418312 h 1057273"/>
                    <a:gd name="connsiteX3" fmla="*/ 550452 w 1314779"/>
                    <a:gd name="connsiteY3" fmla="*/ 527960 h 1057273"/>
                    <a:gd name="connsiteX4" fmla="*/ 427672 w 1314779"/>
                    <a:gd name="connsiteY4" fmla="*/ 629008 h 1057273"/>
                    <a:gd name="connsiteX5" fmla="*/ 207961 w 1314779"/>
                    <a:gd name="connsiteY5" fmla="*/ 624708 h 1057273"/>
                    <a:gd name="connsiteX6" fmla="*/ 126108 w 1314779"/>
                    <a:gd name="connsiteY6" fmla="*/ 568809 h 1057273"/>
                    <a:gd name="connsiteX7" fmla="*/ 104567 w 1314779"/>
                    <a:gd name="connsiteY7" fmla="*/ 519360 h 1057273"/>
                    <a:gd name="connsiteX8" fmla="*/ 104567 w 1314779"/>
                    <a:gd name="connsiteY8" fmla="*/ 536560 h 1057273"/>
                    <a:gd name="connsiteX9" fmla="*/ 111029 w 1314779"/>
                    <a:gd name="connsiteY9" fmla="*/ 575259 h 1057273"/>
                    <a:gd name="connsiteX10" fmla="*/ 261812 w 1314779"/>
                    <a:gd name="connsiteY10" fmla="*/ 820355 h 1057273"/>
                    <a:gd name="connsiteX11" fmla="*/ 509525 w 1314779"/>
                    <a:gd name="connsiteY11" fmla="*/ 966552 h 1057273"/>
                    <a:gd name="connsiteX12" fmla="*/ 701234 w 1314779"/>
                    <a:gd name="connsiteY12" fmla="*/ 1009551 h 1057273"/>
                    <a:gd name="connsiteX13" fmla="*/ 989875 w 1314779"/>
                    <a:gd name="connsiteY13" fmla="*/ 964402 h 1057273"/>
                    <a:gd name="connsiteX14" fmla="*/ 1067420 w 1314779"/>
                    <a:gd name="connsiteY14" fmla="*/ 930003 h 1057273"/>
                    <a:gd name="connsiteX15" fmla="*/ 1205278 w 1314779"/>
                    <a:gd name="connsiteY15" fmla="*/ 568809 h 1057273"/>
                    <a:gd name="connsiteX16" fmla="*/ 1175121 w 1314779"/>
                    <a:gd name="connsiteY16" fmla="*/ 457011 h 1057273"/>
                    <a:gd name="connsiteX17" fmla="*/ 1168659 w 1314779"/>
                    <a:gd name="connsiteY17" fmla="*/ 459161 h 1057273"/>
                    <a:gd name="connsiteX18" fmla="*/ 1142811 w 1314779"/>
                    <a:gd name="connsiteY18" fmla="*/ 538710 h 1057273"/>
                    <a:gd name="connsiteX19" fmla="*/ 1048033 w 1314779"/>
                    <a:gd name="connsiteY19" fmla="*/ 629008 h 1057273"/>
                    <a:gd name="connsiteX20" fmla="*/ 864941 w 1314779"/>
                    <a:gd name="connsiteY20" fmla="*/ 641908 h 1057273"/>
                    <a:gd name="connsiteX21" fmla="*/ 742161 w 1314779"/>
                    <a:gd name="connsiteY21" fmla="*/ 581709 h 1057273"/>
                    <a:gd name="connsiteX22" fmla="*/ 638767 w 1314779"/>
                    <a:gd name="connsiteY22" fmla="*/ 383913 h 1057273"/>
                    <a:gd name="connsiteX23" fmla="*/ 627997 w 1314779"/>
                    <a:gd name="connsiteY23" fmla="*/ 366713 h 1057273"/>
                    <a:gd name="connsiteX24" fmla="*/ 298470 w 1314779"/>
                    <a:gd name="connsiteY24" fmla="*/ 293012 h 1057273"/>
                    <a:gd name="connsiteX25" fmla="*/ 201519 w 1314779"/>
                    <a:gd name="connsiteY25" fmla="*/ 307267 h 1057273"/>
                    <a:gd name="connsiteX26" fmla="*/ 169202 w 1314779"/>
                    <a:gd name="connsiteY26" fmla="*/ 356755 h 1057273"/>
                    <a:gd name="connsiteX27" fmla="*/ 207982 w 1314779"/>
                    <a:gd name="connsiteY27" fmla="*/ 503067 h 1057273"/>
                    <a:gd name="connsiteX28" fmla="*/ 229527 w 1314779"/>
                    <a:gd name="connsiteY28" fmla="*/ 524584 h 1057273"/>
                    <a:gd name="connsiteX29" fmla="*/ 328632 w 1314779"/>
                    <a:gd name="connsiteY29" fmla="*/ 546100 h 1057273"/>
                    <a:gd name="connsiteX30" fmla="*/ 328632 w 1314779"/>
                    <a:gd name="connsiteY30" fmla="*/ 541797 h 1057273"/>
                    <a:gd name="connsiteX31" fmla="*/ 341559 w 1314779"/>
                    <a:gd name="connsiteY31" fmla="*/ 541797 h 1057273"/>
                    <a:gd name="connsiteX32" fmla="*/ 444973 w 1314779"/>
                    <a:gd name="connsiteY32" fmla="*/ 500915 h 1057273"/>
                    <a:gd name="connsiteX33" fmla="*/ 511761 w 1314779"/>
                    <a:gd name="connsiteY33" fmla="*/ 378271 h 1057273"/>
                    <a:gd name="connsiteX34" fmla="*/ 481599 w 1314779"/>
                    <a:gd name="connsiteY34" fmla="*/ 315873 h 1057273"/>
                    <a:gd name="connsiteX35" fmla="*/ 395420 w 1314779"/>
                    <a:gd name="connsiteY35" fmla="*/ 296508 h 1057273"/>
                    <a:gd name="connsiteX36" fmla="*/ 298470 w 1314779"/>
                    <a:gd name="connsiteY36" fmla="*/ 293012 h 1057273"/>
                    <a:gd name="connsiteX37" fmla="*/ 924856 w 1314779"/>
                    <a:gd name="connsiteY37" fmla="*/ 290513 h 1057273"/>
                    <a:gd name="connsiteX38" fmla="*/ 771789 w 1314779"/>
                    <a:gd name="connsiteY38" fmla="*/ 318425 h 1057273"/>
                    <a:gd name="connsiteX39" fmla="*/ 743763 w 1314779"/>
                    <a:gd name="connsiteY39" fmla="*/ 346336 h 1057273"/>
                    <a:gd name="connsiteX40" fmla="*/ 750231 w 1314779"/>
                    <a:gd name="connsiteY40" fmla="*/ 400012 h 1057273"/>
                    <a:gd name="connsiteX41" fmla="*/ 782569 w 1314779"/>
                    <a:gd name="connsiteY41" fmla="*/ 464423 h 1057273"/>
                    <a:gd name="connsiteX42" fmla="*/ 853712 w 1314779"/>
                    <a:gd name="connsiteY42" fmla="*/ 535275 h 1057273"/>
                    <a:gd name="connsiteX43" fmla="*/ 1021870 w 1314779"/>
                    <a:gd name="connsiteY43" fmla="*/ 530981 h 1057273"/>
                    <a:gd name="connsiteX44" fmla="*/ 1045584 w 1314779"/>
                    <a:gd name="connsiteY44" fmla="*/ 509510 h 1057273"/>
                    <a:gd name="connsiteX45" fmla="*/ 1086545 w 1314779"/>
                    <a:gd name="connsiteY45" fmla="*/ 359218 h 1057273"/>
                    <a:gd name="connsiteX46" fmla="*/ 1064987 w 1314779"/>
                    <a:gd name="connsiteY46" fmla="*/ 318425 h 1057273"/>
                    <a:gd name="connsiteX47" fmla="*/ 924856 w 1314779"/>
                    <a:gd name="connsiteY47" fmla="*/ 290513 h 1057273"/>
                    <a:gd name="connsiteX48" fmla="*/ 619606 w 1314779"/>
                    <a:gd name="connsiteY48" fmla="*/ 51359 h 1057273"/>
                    <a:gd name="connsiteX49" fmla="*/ 509656 w 1314779"/>
                    <a:gd name="connsiteY49" fmla="*/ 57796 h 1057273"/>
                    <a:gd name="connsiteX50" fmla="*/ 309161 w 1314779"/>
                    <a:gd name="connsiteY50" fmla="*/ 152209 h 1057273"/>
                    <a:gd name="connsiteX51" fmla="*/ 259576 w 1314779"/>
                    <a:gd name="connsiteY51" fmla="*/ 190832 h 1057273"/>
                    <a:gd name="connsiteX52" fmla="*/ 270356 w 1314779"/>
                    <a:gd name="connsiteY52" fmla="*/ 192978 h 1057273"/>
                    <a:gd name="connsiteX53" fmla="*/ 283291 w 1314779"/>
                    <a:gd name="connsiteY53" fmla="*/ 192978 h 1057273"/>
                    <a:gd name="connsiteX54" fmla="*/ 526903 w 1314779"/>
                    <a:gd name="connsiteY54" fmla="*/ 225164 h 1057273"/>
                    <a:gd name="connsiteX55" fmla="*/ 654099 w 1314779"/>
                    <a:gd name="connsiteY55" fmla="*/ 244476 h 1057273"/>
                    <a:gd name="connsiteX56" fmla="*/ 679970 w 1314779"/>
                    <a:gd name="connsiteY56" fmla="*/ 244476 h 1057273"/>
                    <a:gd name="connsiteX57" fmla="*/ 695061 w 1314779"/>
                    <a:gd name="connsiteY57" fmla="*/ 240185 h 1057273"/>
                    <a:gd name="connsiteX58" fmla="*/ 867530 w 1314779"/>
                    <a:gd name="connsiteY58" fmla="*/ 197270 h 1057273"/>
                    <a:gd name="connsiteX59" fmla="*/ 958076 w 1314779"/>
                    <a:gd name="connsiteY59" fmla="*/ 192978 h 1057273"/>
                    <a:gd name="connsiteX60" fmla="*/ 958076 w 1314779"/>
                    <a:gd name="connsiteY60" fmla="*/ 188687 h 1057273"/>
                    <a:gd name="connsiteX61" fmla="*/ 953764 w 1314779"/>
                    <a:gd name="connsiteY61" fmla="*/ 184395 h 1057273"/>
                    <a:gd name="connsiteX62" fmla="*/ 619606 w 1314779"/>
                    <a:gd name="connsiteY62" fmla="*/ 51359 h 1057273"/>
                    <a:gd name="connsiteX63" fmla="*/ 636855 w 1314779"/>
                    <a:gd name="connsiteY63" fmla="*/ 0 h 1057273"/>
                    <a:gd name="connsiteX64" fmla="*/ 1082295 w 1314779"/>
                    <a:gd name="connsiteY64" fmla="*/ 176119 h 1057273"/>
                    <a:gd name="connsiteX65" fmla="*/ 1099510 w 1314779"/>
                    <a:gd name="connsiteY65" fmla="*/ 191154 h 1057273"/>
                    <a:gd name="connsiteX66" fmla="*/ 1185586 w 1314779"/>
                    <a:gd name="connsiteY66" fmla="*/ 240553 h 1057273"/>
                    <a:gd name="connsiteX67" fmla="*/ 1228624 w 1314779"/>
                    <a:gd name="connsiteY67" fmla="*/ 307135 h 1057273"/>
                    <a:gd name="connsiteX68" fmla="*/ 1237231 w 1314779"/>
                    <a:gd name="connsiteY68" fmla="*/ 356534 h 1057273"/>
                    <a:gd name="connsiteX69" fmla="*/ 1314699 w 1314779"/>
                    <a:gd name="connsiteY69" fmla="*/ 605678 h 1057273"/>
                    <a:gd name="connsiteX70" fmla="*/ 1198497 w 1314779"/>
                    <a:gd name="connsiteY70" fmla="*/ 893483 h 1057273"/>
                    <a:gd name="connsiteX71" fmla="*/ 1065080 w 1314779"/>
                    <a:gd name="connsiteY71" fmla="*/ 992282 h 1057273"/>
                    <a:gd name="connsiteX72" fmla="*/ 1037106 w 1314779"/>
                    <a:gd name="connsiteY72" fmla="*/ 1000873 h 1057273"/>
                    <a:gd name="connsiteX73" fmla="*/ 918752 w 1314779"/>
                    <a:gd name="connsiteY73" fmla="*/ 1028794 h 1057273"/>
                    <a:gd name="connsiteX74" fmla="*/ 813309 w 1314779"/>
                    <a:gd name="connsiteY74" fmla="*/ 1048124 h 1057273"/>
                    <a:gd name="connsiteX75" fmla="*/ 664829 w 1314779"/>
                    <a:gd name="connsiteY75" fmla="*/ 1056715 h 1057273"/>
                    <a:gd name="connsiteX76" fmla="*/ 150528 w 1314779"/>
                    <a:gd name="connsiteY76" fmla="*/ 839788 h 1057273"/>
                    <a:gd name="connsiteX77" fmla="*/ 17111 w 1314779"/>
                    <a:gd name="connsiteY77" fmla="*/ 625009 h 1057273"/>
                    <a:gd name="connsiteX78" fmla="*/ 32174 w 1314779"/>
                    <a:gd name="connsiteY78" fmla="*/ 365125 h 1057273"/>
                    <a:gd name="connsiteX79" fmla="*/ 34326 w 1314779"/>
                    <a:gd name="connsiteY79" fmla="*/ 330761 h 1057273"/>
                    <a:gd name="connsiteX80" fmla="*/ 25718 w 1314779"/>
                    <a:gd name="connsiteY80" fmla="*/ 298544 h 1057273"/>
                    <a:gd name="connsiteX81" fmla="*/ 70908 w 1314779"/>
                    <a:gd name="connsiteY81" fmla="*/ 231962 h 1057273"/>
                    <a:gd name="connsiteX82" fmla="*/ 126857 w 1314779"/>
                    <a:gd name="connsiteY82" fmla="*/ 221223 h 1057273"/>
                    <a:gd name="connsiteX83" fmla="*/ 148376 w 1314779"/>
                    <a:gd name="connsiteY83" fmla="*/ 210484 h 1057273"/>
                    <a:gd name="connsiteX84" fmla="*/ 449640 w 1314779"/>
                    <a:gd name="connsiteY84" fmla="*/ 32217 h 1057273"/>
                    <a:gd name="connsiteX85" fmla="*/ 501286 w 1314779"/>
                    <a:gd name="connsiteY85" fmla="*/ 19330 h 1057273"/>
                    <a:gd name="connsiteX86" fmla="*/ 636855 w 1314779"/>
                    <a:gd name="connsiteY86" fmla="*/ 0 h 105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1314779" h="1057273">
                      <a:moveTo>
                        <a:pt x="627997" y="366713"/>
                      </a:moveTo>
                      <a:cubicBezTo>
                        <a:pt x="623689" y="373163"/>
                        <a:pt x="617227" y="377463"/>
                        <a:pt x="615073" y="383913"/>
                      </a:cubicBezTo>
                      <a:cubicBezTo>
                        <a:pt x="610765" y="394663"/>
                        <a:pt x="610765" y="407562"/>
                        <a:pt x="606457" y="418312"/>
                      </a:cubicBezTo>
                      <a:cubicBezTo>
                        <a:pt x="589225" y="454861"/>
                        <a:pt x="569838" y="491411"/>
                        <a:pt x="550452" y="527960"/>
                      </a:cubicBezTo>
                      <a:cubicBezTo>
                        <a:pt x="522450" y="577409"/>
                        <a:pt x="483677" y="613959"/>
                        <a:pt x="427672" y="629008"/>
                      </a:cubicBezTo>
                      <a:cubicBezTo>
                        <a:pt x="354435" y="648358"/>
                        <a:pt x="281198" y="646208"/>
                        <a:pt x="207961" y="624708"/>
                      </a:cubicBezTo>
                      <a:cubicBezTo>
                        <a:pt x="175650" y="616109"/>
                        <a:pt x="143340" y="601059"/>
                        <a:pt x="126108" y="568809"/>
                      </a:cubicBezTo>
                      <a:cubicBezTo>
                        <a:pt x="117491" y="553760"/>
                        <a:pt x="111029" y="536560"/>
                        <a:pt x="104567" y="519360"/>
                      </a:cubicBezTo>
                      <a:cubicBezTo>
                        <a:pt x="104567" y="527960"/>
                        <a:pt x="102413" y="532260"/>
                        <a:pt x="104567" y="536560"/>
                      </a:cubicBezTo>
                      <a:cubicBezTo>
                        <a:pt x="106721" y="549460"/>
                        <a:pt x="106721" y="562360"/>
                        <a:pt x="111029" y="575259"/>
                      </a:cubicBezTo>
                      <a:cubicBezTo>
                        <a:pt x="136878" y="672007"/>
                        <a:pt x="188575" y="753706"/>
                        <a:pt x="261812" y="820355"/>
                      </a:cubicBezTo>
                      <a:cubicBezTo>
                        <a:pt x="335049" y="887004"/>
                        <a:pt x="416902" y="934303"/>
                        <a:pt x="509525" y="966552"/>
                      </a:cubicBezTo>
                      <a:cubicBezTo>
                        <a:pt x="571992" y="990202"/>
                        <a:pt x="636613" y="1005251"/>
                        <a:pt x="701234" y="1009551"/>
                      </a:cubicBezTo>
                      <a:cubicBezTo>
                        <a:pt x="800320" y="1016001"/>
                        <a:pt x="897251" y="1003101"/>
                        <a:pt x="989875" y="964402"/>
                      </a:cubicBezTo>
                      <a:cubicBezTo>
                        <a:pt x="1015723" y="953652"/>
                        <a:pt x="1045879" y="947202"/>
                        <a:pt x="1067420" y="930003"/>
                      </a:cubicBezTo>
                      <a:cubicBezTo>
                        <a:pt x="1183737" y="837554"/>
                        <a:pt x="1231126" y="717157"/>
                        <a:pt x="1205278" y="568809"/>
                      </a:cubicBezTo>
                      <a:cubicBezTo>
                        <a:pt x="1198816" y="532260"/>
                        <a:pt x="1185891" y="495711"/>
                        <a:pt x="1175121" y="457011"/>
                      </a:cubicBezTo>
                      <a:cubicBezTo>
                        <a:pt x="1172967" y="459161"/>
                        <a:pt x="1170813" y="459161"/>
                        <a:pt x="1168659" y="459161"/>
                      </a:cubicBezTo>
                      <a:cubicBezTo>
                        <a:pt x="1160043" y="484961"/>
                        <a:pt x="1151427" y="512910"/>
                        <a:pt x="1142811" y="538710"/>
                      </a:cubicBezTo>
                      <a:cubicBezTo>
                        <a:pt x="1129886" y="588159"/>
                        <a:pt x="1095422" y="616109"/>
                        <a:pt x="1048033" y="629008"/>
                      </a:cubicBezTo>
                      <a:cubicBezTo>
                        <a:pt x="987721" y="646208"/>
                        <a:pt x="927408" y="650508"/>
                        <a:pt x="864941" y="641908"/>
                      </a:cubicBezTo>
                      <a:cubicBezTo>
                        <a:pt x="817552" y="635458"/>
                        <a:pt x="772317" y="618258"/>
                        <a:pt x="742161" y="581709"/>
                      </a:cubicBezTo>
                      <a:cubicBezTo>
                        <a:pt x="692618" y="523660"/>
                        <a:pt x="656000" y="457011"/>
                        <a:pt x="638767" y="383913"/>
                      </a:cubicBezTo>
                      <a:cubicBezTo>
                        <a:pt x="636613" y="377463"/>
                        <a:pt x="632305" y="373163"/>
                        <a:pt x="627997" y="366713"/>
                      </a:cubicBezTo>
                      <a:close/>
                      <a:moveTo>
                        <a:pt x="298470" y="293012"/>
                      </a:moveTo>
                      <a:cubicBezTo>
                        <a:pt x="266153" y="295433"/>
                        <a:pt x="233836" y="300812"/>
                        <a:pt x="201519" y="307267"/>
                      </a:cubicBezTo>
                      <a:cubicBezTo>
                        <a:pt x="175665" y="313722"/>
                        <a:pt x="162738" y="330935"/>
                        <a:pt x="169202" y="356755"/>
                      </a:cubicBezTo>
                      <a:cubicBezTo>
                        <a:pt x="179974" y="404091"/>
                        <a:pt x="192901" y="453579"/>
                        <a:pt x="207982" y="503067"/>
                      </a:cubicBezTo>
                      <a:cubicBezTo>
                        <a:pt x="210136" y="511674"/>
                        <a:pt x="220909" y="522432"/>
                        <a:pt x="229527" y="524584"/>
                      </a:cubicBezTo>
                      <a:cubicBezTo>
                        <a:pt x="261844" y="533190"/>
                        <a:pt x="296315" y="539645"/>
                        <a:pt x="328632" y="546100"/>
                      </a:cubicBezTo>
                      <a:cubicBezTo>
                        <a:pt x="328632" y="543948"/>
                        <a:pt x="328632" y="543948"/>
                        <a:pt x="328632" y="541797"/>
                      </a:cubicBezTo>
                      <a:cubicBezTo>
                        <a:pt x="332941" y="541797"/>
                        <a:pt x="337250" y="541797"/>
                        <a:pt x="341559" y="541797"/>
                      </a:cubicBezTo>
                      <a:cubicBezTo>
                        <a:pt x="380339" y="537494"/>
                        <a:pt x="421274" y="535342"/>
                        <a:pt x="444973" y="500915"/>
                      </a:cubicBezTo>
                      <a:cubicBezTo>
                        <a:pt x="470827" y="462186"/>
                        <a:pt x="492371" y="419153"/>
                        <a:pt x="511761" y="378271"/>
                      </a:cubicBezTo>
                      <a:cubicBezTo>
                        <a:pt x="524688" y="354603"/>
                        <a:pt x="507453" y="322328"/>
                        <a:pt x="481599" y="315873"/>
                      </a:cubicBezTo>
                      <a:cubicBezTo>
                        <a:pt x="453591" y="307267"/>
                        <a:pt x="423428" y="300812"/>
                        <a:pt x="395420" y="296508"/>
                      </a:cubicBezTo>
                      <a:cubicBezTo>
                        <a:pt x="363103" y="291129"/>
                        <a:pt x="330786" y="290591"/>
                        <a:pt x="298470" y="293012"/>
                      </a:cubicBezTo>
                      <a:close/>
                      <a:moveTo>
                        <a:pt x="924856" y="290513"/>
                      </a:moveTo>
                      <a:cubicBezTo>
                        <a:pt x="870959" y="301248"/>
                        <a:pt x="821374" y="309836"/>
                        <a:pt x="771789" y="318425"/>
                      </a:cubicBezTo>
                      <a:cubicBezTo>
                        <a:pt x="756698" y="320572"/>
                        <a:pt x="743763" y="331307"/>
                        <a:pt x="743763" y="346336"/>
                      </a:cubicBezTo>
                      <a:cubicBezTo>
                        <a:pt x="743763" y="363512"/>
                        <a:pt x="743763" y="382836"/>
                        <a:pt x="750231" y="400012"/>
                      </a:cubicBezTo>
                      <a:cubicBezTo>
                        <a:pt x="756698" y="423629"/>
                        <a:pt x="769634" y="445099"/>
                        <a:pt x="782569" y="464423"/>
                      </a:cubicBezTo>
                      <a:cubicBezTo>
                        <a:pt x="799816" y="494481"/>
                        <a:pt x="817063" y="524540"/>
                        <a:pt x="853712" y="535275"/>
                      </a:cubicBezTo>
                      <a:cubicBezTo>
                        <a:pt x="911921" y="552451"/>
                        <a:pt x="965817" y="546010"/>
                        <a:pt x="1021870" y="530981"/>
                      </a:cubicBezTo>
                      <a:cubicBezTo>
                        <a:pt x="1030493" y="528834"/>
                        <a:pt x="1041272" y="518099"/>
                        <a:pt x="1045584" y="509510"/>
                      </a:cubicBezTo>
                      <a:cubicBezTo>
                        <a:pt x="1060675" y="460129"/>
                        <a:pt x="1073610" y="410747"/>
                        <a:pt x="1086545" y="359218"/>
                      </a:cubicBezTo>
                      <a:cubicBezTo>
                        <a:pt x="1093013" y="339895"/>
                        <a:pt x="1084390" y="322719"/>
                        <a:pt x="1064987" y="318425"/>
                      </a:cubicBezTo>
                      <a:cubicBezTo>
                        <a:pt x="1017558" y="309836"/>
                        <a:pt x="970129" y="301248"/>
                        <a:pt x="924856" y="290513"/>
                      </a:cubicBezTo>
                      <a:close/>
                      <a:moveTo>
                        <a:pt x="619606" y="51359"/>
                      </a:moveTo>
                      <a:cubicBezTo>
                        <a:pt x="582956" y="49213"/>
                        <a:pt x="546306" y="51359"/>
                        <a:pt x="509656" y="57796"/>
                      </a:cubicBezTo>
                      <a:cubicBezTo>
                        <a:pt x="436357" y="72816"/>
                        <a:pt x="371681" y="111440"/>
                        <a:pt x="309161" y="152209"/>
                      </a:cubicBezTo>
                      <a:cubicBezTo>
                        <a:pt x="291914" y="162938"/>
                        <a:pt x="276823" y="175812"/>
                        <a:pt x="259576" y="190832"/>
                      </a:cubicBezTo>
                      <a:cubicBezTo>
                        <a:pt x="266044" y="192978"/>
                        <a:pt x="268200" y="192978"/>
                        <a:pt x="270356" y="192978"/>
                      </a:cubicBezTo>
                      <a:cubicBezTo>
                        <a:pt x="274667" y="192978"/>
                        <a:pt x="278979" y="192978"/>
                        <a:pt x="283291" y="192978"/>
                      </a:cubicBezTo>
                      <a:cubicBezTo>
                        <a:pt x="367369" y="184395"/>
                        <a:pt x="451448" y="192978"/>
                        <a:pt x="526903" y="225164"/>
                      </a:cubicBezTo>
                      <a:cubicBezTo>
                        <a:pt x="570021" y="242330"/>
                        <a:pt x="610982" y="244476"/>
                        <a:pt x="654099" y="244476"/>
                      </a:cubicBezTo>
                      <a:cubicBezTo>
                        <a:pt x="662723" y="244476"/>
                        <a:pt x="671346" y="244476"/>
                        <a:pt x="679970" y="244476"/>
                      </a:cubicBezTo>
                      <a:cubicBezTo>
                        <a:pt x="684281" y="244476"/>
                        <a:pt x="690749" y="244476"/>
                        <a:pt x="695061" y="240185"/>
                      </a:cubicBezTo>
                      <a:cubicBezTo>
                        <a:pt x="748957" y="210144"/>
                        <a:pt x="807166" y="203707"/>
                        <a:pt x="867530" y="197270"/>
                      </a:cubicBezTo>
                      <a:cubicBezTo>
                        <a:pt x="897712" y="195124"/>
                        <a:pt x="927894" y="195124"/>
                        <a:pt x="958076" y="192978"/>
                      </a:cubicBezTo>
                      <a:cubicBezTo>
                        <a:pt x="958076" y="190832"/>
                        <a:pt x="958076" y="188687"/>
                        <a:pt x="958076" y="188687"/>
                      </a:cubicBezTo>
                      <a:cubicBezTo>
                        <a:pt x="955920" y="186541"/>
                        <a:pt x="955920" y="186541"/>
                        <a:pt x="953764" y="184395"/>
                      </a:cubicBezTo>
                      <a:cubicBezTo>
                        <a:pt x="854595" y="109294"/>
                        <a:pt x="744646" y="62088"/>
                        <a:pt x="619606" y="51359"/>
                      </a:cubicBezTo>
                      <a:close/>
                      <a:moveTo>
                        <a:pt x="636855" y="0"/>
                      </a:moveTo>
                      <a:cubicBezTo>
                        <a:pt x="806854" y="6443"/>
                        <a:pt x="955334" y="68730"/>
                        <a:pt x="1082295" y="176119"/>
                      </a:cubicBezTo>
                      <a:cubicBezTo>
                        <a:pt x="1088751" y="182563"/>
                        <a:pt x="1095206" y="186858"/>
                        <a:pt x="1099510" y="191154"/>
                      </a:cubicBezTo>
                      <a:cubicBezTo>
                        <a:pt x="1123181" y="216927"/>
                        <a:pt x="1149004" y="234110"/>
                        <a:pt x="1185586" y="240553"/>
                      </a:cubicBezTo>
                      <a:cubicBezTo>
                        <a:pt x="1224320" y="246997"/>
                        <a:pt x="1235079" y="268475"/>
                        <a:pt x="1228624" y="307135"/>
                      </a:cubicBezTo>
                      <a:cubicBezTo>
                        <a:pt x="1224320" y="324317"/>
                        <a:pt x="1226472" y="339352"/>
                        <a:pt x="1237231" y="356534"/>
                      </a:cubicBezTo>
                      <a:cubicBezTo>
                        <a:pt x="1282421" y="433855"/>
                        <a:pt x="1312547" y="515471"/>
                        <a:pt x="1314699" y="605678"/>
                      </a:cubicBezTo>
                      <a:cubicBezTo>
                        <a:pt x="1316851" y="719512"/>
                        <a:pt x="1275965" y="814015"/>
                        <a:pt x="1198497" y="893483"/>
                      </a:cubicBezTo>
                      <a:cubicBezTo>
                        <a:pt x="1157611" y="934291"/>
                        <a:pt x="1114574" y="968656"/>
                        <a:pt x="1065080" y="992282"/>
                      </a:cubicBezTo>
                      <a:cubicBezTo>
                        <a:pt x="1056473" y="996577"/>
                        <a:pt x="1045713" y="1000873"/>
                        <a:pt x="1037106" y="1000873"/>
                      </a:cubicBezTo>
                      <a:cubicBezTo>
                        <a:pt x="994068" y="998725"/>
                        <a:pt x="957486" y="1022351"/>
                        <a:pt x="918752" y="1028794"/>
                      </a:cubicBezTo>
                      <a:cubicBezTo>
                        <a:pt x="882170" y="1035237"/>
                        <a:pt x="847740" y="1045976"/>
                        <a:pt x="813309" y="1048124"/>
                      </a:cubicBezTo>
                      <a:cubicBezTo>
                        <a:pt x="763816" y="1054568"/>
                        <a:pt x="714323" y="1058863"/>
                        <a:pt x="664829" y="1056715"/>
                      </a:cubicBezTo>
                      <a:cubicBezTo>
                        <a:pt x="469007" y="1045976"/>
                        <a:pt x="292553" y="979395"/>
                        <a:pt x="150528" y="839788"/>
                      </a:cubicBezTo>
                      <a:cubicBezTo>
                        <a:pt x="88123" y="779650"/>
                        <a:pt x="42934" y="708773"/>
                        <a:pt x="17111" y="625009"/>
                      </a:cubicBezTo>
                      <a:cubicBezTo>
                        <a:pt x="-8712" y="536949"/>
                        <a:pt x="-6560" y="448889"/>
                        <a:pt x="32174" y="365125"/>
                      </a:cubicBezTo>
                      <a:cubicBezTo>
                        <a:pt x="36478" y="354386"/>
                        <a:pt x="36478" y="341500"/>
                        <a:pt x="34326" y="330761"/>
                      </a:cubicBezTo>
                      <a:cubicBezTo>
                        <a:pt x="34326" y="320022"/>
                        <a:pt x="27870" y="309283"/>
                        <a:pt x="25718" y="298544"/>
                      </a:cubicBezTo>
                      <a:cubicBezTo>
                        <a:pt x="19263" y="264179"/>
                        <a:pt x="34326" y="240553"/>
                        <a:pt x="70908" y="231962"/>
                      </a:cubicBezTo>
                      <a:cubicBezTo>
                        <a:pt x="90275" y="229814"/>
                        <a:pt x="107490" y="225519"/>
                        <a:pt x="126857" y="221223"/>
                      </a:cubicBezTo>
                      <a:cubicBezTo>
                        <a:pt x="133313" y="219075"/>
                        <a:pt x="141920" y="214780"/>
                        <a:pt x="148376" y="210484"/>
                      </a:cubicBezTo>
                      <a:cubicBezTo>
                        <a:pt x="236603" y="131016"/>
                        <a:pt x="337742" y="73025"/>
                        <a:pt x="449640" y="32217"/>
                      </a:cubicBezTo>
                      <a:cubicBezTo>
                        <a:pt x="466855" y="27921"/>
                        <a:pt x="484071" y="21478"/>
                        <a:pt x="501286" y="19330"/>
                      </a:cubicBezTo>
                      <a:cubicBezTo>
                        <a:pt x="546475" y="12887"/>
                        <a:pt x="591665" y="6443"/>
                        <a:pt x="63685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>
                  <a:noAutofit/>
                </a:bodyPr>
                <a:lstStyle/>
                <a:p>
                  <a:endParaRPr lang="zh-CN" altLang="en-US" sz="4800"/>
                </a:p>
              </p:txBody>
            </p:sp>
            <p:sp>
              <p:nvSpPr>
                <p:cNvPr id="38" name="chenying0907 12"/>
                <p:cNvSpPr/>
                <p:nvPr/>
              </p:nvSpPr>
              <p:spPr bwMode="auto">
                <a:xfrm>
                  <a:off x="7443788" y="2952751"/>
                  <a:ext cx="1379538" cy="1371600"/>
                </a:xfrm>
                <a:custGeom>
                  <a:avLst/>
                  <a:gdLst>
                    <a:gd name="T0" fmla="*/ 423 w 641"/>
                    <a:gd name="T1" fmla="*/ 557 h 638"/>
                    <a:gd name="T2" fmla="*/ 448 w 641"/>
                    <a:gd name="T3" fmla="*/ 559 h 638"/>
                    <a:gd name="T4" fmla="*/ 532 w 641"/>
                    <a:gd name="T5" fmla="*/ 557 h 638"/>
                    <a:gd name="T6" fmla="*/ 558 w 641"/>
                    <a:gd name="T7" fmla="*/ 550 h 638"/>
                    <a:gd name="T8" fmla="*/ 583 w 641"/>
                    <a:gd name="T9" fmla="*/ 507 h 638"/>
                    <a:gd name="T10" fmla="*/ 579 w 641"/>
                    <a:gd name="T11" fmla="*/ 405 h 638"/>
                    <a:gd name="T12" fmla="*/ 539 w 641"/>
                    <a:gd name="T13" fmla="*/ 250 h 638"/>
                    <a:gd name="T14" fmla="*/ 500 w 641"/>
                    <a:gd name="T15" fmla="*/ 174 h 638"/>
                    <a:gd name="T16" fmla="*/ 470 w 641"/>
                    <a:gd name="T17" fmla="*/ 152 h 638"/>
                    <a:gd name="T18" fmla="*/ 463 w 641"/>
                    <a:gd name="T19" fmla="*/ 122 h 638"/>
                    <a:gd name="T20" fmla="*/ 501 w 641"/>
                    <a:gd name="T21" fmla="*/ 114 h 638"/>
                    <a:gd name="T22" fmla="*/ 562 w 641"/>
                    <a:gd name="T23" fmla="*/ 170 h 638"/>
                    <a:gd name="T24" fmla="*/ 619 w 641"/>
                    <a:gd name="T25" fmla="*/ 318 h 638"/>
                    <a:gd name="T26" fmla="*/ 640 w 641"/>
                    <a:gd name="T27" fmla="*/ 482 h 638"/>
                    <a:gd name="T28" fmla="*/ 627 w 641"/>
                    <a:gd name="T29" fmla="*/ 543 h 638"/>
                    <a:gd name="T30" fmla="*/ 565 w 641"/>
                    <a:gd name="T31" fmla="*/ 591 h 638"/>
                    <a:gd name="T32" fmla="*/ 435 w 641"/>
                    <a:gd name="T33" fmla="*/ 600 h 638"/>
                    <a:gd name="T34" fmla="*/ 426 w 641"/>
                    <a:gd name="T35" fmla="*/ 599 h 638"/>
                    <a:gd name="T36" fmla="*/ 416 w 641"/>
                    <a:gd name="T37" fmla="*/ 607 h 638"/>
                    <a:gd name="T38" fmla="*/ 405 w 641"/>
                    <a:gd name="T39" fmla="*/ 629 h 638"/>
                    <a:gd name="T40" fmla="*/ 367 w 641"/>
                    <a:gd name="T41" fmla="*/ 636 h 638"/>
                    <a:gd name="T42" fmla="*/ 360 w 641"/>
                    <a:gd name="T43" fmla="*/ 627 h 638"/>
                    <a:gd name="T44" fmla="*/ 364 w 641"/>
                    <a:gd name="T45" fmla="*/ 604 h 638"/>
                    <a:gd name="T46" fmla="*/ 355 w 641"/>
                    <a:gd name="T47" fmla="*/ 593 h 638"/>
                    <a:gd name="T48" fmla="*/ 281 w 641"/>
                    <a:gd name="T49" fmla="*/ 584 h 638"/>
                    <a:gd name="T50" fmla="*/ 207 w 641"/>
                    <a:gd name="T51" fmla="*/ 576 h 638"/>
                    <a:gd name="T52" fmla="*/ 183 w 641"/>
                    <a:gd name="T53" fmla="*/ 583 h 638"/>
                    <a:gd name="T54" fmla="*/ 7 w 641"/>
                    <a:gd name="T55" fmla="*/ 561 h 638"/>
                    <a:gd name="T56" fmla="*/ 10 w 641"/>
                    <a:gd name="T57" fmla="*/ 544 h 638"/>
                    <a:gd name="T58" fmla="*/ 53 w 641"/>
                    <a:gd name="T59" fmla="*/ 531 h 638"/>
                    <a:gd name="T60" fmla="*/ 66 w 641"/>
                    <a:gd name="T61" fmla="*/ 538 h 638"/>
                    <a:gd name="T62" fmla="*/ 122 w 641"/>
                    <a:gd name="T63" fmla="*/ 579 h 638"/>
                    <a:gd name="T64" fmla="*/ 141 w 641"/>
                    <a:gd name="T65" fmla="*/ 574 h 638"/>
                    <a:gd name="T66" fmla="*/ 169 w 641"/>
                    <a:gd name="T67" fmla="*/ 544 h 638"/>
                    <a:gd name="T68" fmla="*/ 193 w 641"/>
                    <a:gd name="T69" fmla="*/ 535 h 638"/>
                    <a:gd name="T70" fmla="*/ 285 w 641"/>
                    <a:gd name="T71" fmla="*/ 541 h 638"/>
                    <a:gd name="T72" fmla="*/ 359 w 641"/>
                    <a:gd name="T73" fmla="*/ 551 h 638"/>
                    <a:gd name="T74" fmla="*/ 372 w 641"/>
                    <a:gd name="T75" fmla="*/ 540 h 638"/>
                    <a:gd name="T76" fmla="*/ 376 w 641"/>
                    <a:gd name="T77" fmla="*/ 456 h 638"/>
                    <a:gd name="T78" fmla="*/ 365 w 641"/>
                    <a:gd name="T79" fmla="*/ 320 h 638"/>
                    <a:gd name="T80" fmla="*/ 323 w 641"/>
                    <a:gd name="T81" fmla="*/ 165 h 638"/>
                    <a:gd name="T82" fmla="*/ 263 w 641"/>
                    <a:gd name="T83" fmla="*/ 25 h 638"/>
                    <a:gd name="T84" fmla="*/ 266 w 641"/>
                    <a:gd name="T85" fmla="*/ 12 h 638"/>
                    <a:gd name="T86" fmla="*/ 302 w 641"/>
                    <a:gd name="T87" fmla="*/ 1 h 638"/>
                    <a:gd name="T88" fmla="*/ 315 w 641"/>
                    <a:gd name="T89" fmla="*/ 9 h 638"/>
                    <a:gd name="T90" fmla="*/ 372 w 641"/>
                    <a:gd name="T91" fmla="*/ 136 h 638"/>
                    <a:gd name="T92" fmla="*/ 402 w 641"/>
                    <a:gd name="T93" fmla="*/ 228 h 638"/>
                    <a:gd name="T94" fmla="*/ 422 w 641"/>
                    <a:gd name="T95" fmla="*/ 335 h 638"/>
                    <a:gd name="T96" fmla="*/ 429 w 641"/>
                    <a:gd name="T97" fmla="*/ 456 h 638"/>
                    <a:gd name="T98" fmla="*/ 423 w 641"/>
                    <a:gd name="T99" fmla="*/ 550 h 638"/>
                    <a:gd name="T100" fmla="*/ 423 w 641"/>
                    <a:gd name="T101" fmla="*/ 55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41" h="638">
                      <a:moveTo>
                        <a:pt x="423" y="557"/>
                      </a:moveTo>
                      <a:cubicBezTo>
                        <a:pt x="432" y="557"/>
                        <a:pt x="440" y="559"/>
                        <a:pt x="448" y="559"/>
                      </a:cubicBezTo>
                      <a:cubicBezTo>
                        <a:pt x="476" y="558"/>
                        <a:pt x="504" y="558"/>
                        <a:pt x="532" y="557"/>
                      </a:cubicBezTo>
                      <a:cubicBezTo>
                        <a:pt x="541" y="556"/>
                        <a:pt x="550" y="553"/>
                        <a:pt x="558" y="550"/>
                      </a:cubicBezTo>
                      <a:cubicBezTo>
                        <a:pt x="579" y="543"/>
                        <a:pt x="582" y="524"/>
                        <a:pt x="583" y="507"/>
                      </a:cubicBezTo>
                      <a:cubicBezTo>
                        <a:pt x="586" y="473"/>
                        <a:pt x="585" y="439"/>
                        <a:pt x="579" y="405"/>
                      </a:cubicBezTo>
                      <a:cubicBezTo>
                        <a:pt x="571" y="352"/>
                        <a:pt x="558" y="300"/>
                        <a:pt x="539" y="250"/>
                      </a:cubicBezTo>
                      <a:cubicBezTo>
                        <a:pt x="529" y="223"/>
                        <a:pt x="517" y="197"/>
                        <a:pt x="500" y="174"/>
                      </a:cubicBezTo>
                      <a:cubicBezTo>
                        <a:pt x="492" y="164"/>
                        <a:pt x="483" y="155"/>
                        <a:pt x="470" y="152"/>
                      </a:cubicBezTo>
                      <a:cubicBezTo>
                        <a:pt x="455" y="147"/>
                        <a:pt x="451" y="133"/>
                        <a:pt x="463" y="122"/>
                      </a:cubicBezTo>
                      <a:cubicBezTo>
                        <a:pt x="474" y="112"/>
                        <a:pt x="487" y="110"/>
                        <a:pt x="501" y="114"/>
                      </a:cubicBezTo>
                      <a:cubicBezTo>
                        <a:pt x="530" y="123"/>
                        <a:pt x="548" y="145"/>
                        <a:pt x="562" y="170"/>
                      </a:cubicBezTo>
                      <a:cubicBezTo>
                        <a:pt x="589" y="216"/>
                        <a:pt x="606" y="266"/>
                        <a:pt x="619" y="318"/>
                      </a:cubicBezTo>
                      <a:cubicBezTo>
                        <a:pt x="632" y="372"/>
                        <a:pt x="641" y="427"/>
                        <a:pt x="640" y="482"/>
                      </a:cubicBezTo>
                      <a:cubicBezTo>
                        <a:pt x="639" y="503"/>
                        <a:pt x="636" y="524"/>
                        <a:pt x="627" y="543"/>
                      </a:cubicBezTo>
                      <a:cubicBezTo>
                        <a:pt x="615" y="569"/>
                        <a:pt x="592" y="583"/>
                        <a:pt x="565" y="591"/>
                      </a:cubicBezTo>
                      <a:cubicBezTo>
                        <a:pt x="523" y="603"/>
                        <a:pt x="479" y="604"/>
                        <a:pt x="435" y="600"/>
                      </a:cubicBezTo>
                      <a:cubicBezTo>
                        <a:pt x="432" y="599"/>
                        <a:pt x="429" y="599"/>
                        <a:pt x="426" y="599"/>
                      </a:cubicBezTo>
                      <a:cubicBezTo>
                        <a:pt x="419" y="598"/>
                        <a:pt x="417" y="600"/>
                        <a:pt x="416" y="607"/>
                      </a:cubicBezTo>
                      <a:cubicBezTo>
                        <a:pt x="414" y="615"/>
                        <a:pt x="414" y="625"/>
                        <a:pt x="405" y="629"/>
                      </a:cubicBezTo>
                      <a:cubicBezTo>
                        <a:pt x="393" y="635"/>
                        <a:pt x="381" y="638"/>
                        <a:pt x="367" y="636"/>
                      </a:cubicBezTo>
                      <a:cubicBezTo>
                        <a:pt x="362" y="636"/>
                        <a:pt x="360" y="633"/>
                        <a:pt x="360" y="627"/>
                      </a:cubicBezTo>
                      <a:cubicBezTo>
                        <a:pt x="361" y="619"/>
                        <a:pt x="362" y="611"/>
                        <a:pt x="364" y="604"/>
                      </a:cubicBezTo>
                      <a:cubicBezTo>
                        <a:pt x="367" y="595"/>
                        <a:pt x="363" y="593"/>
                        <a:pt x="355" y="593"/>
                      </a:cubicBezTo>
                      <a:cubicBezTo>
                        <a:pt x="331" y="590"/>
                        <a:pt x="306" y="587"/>
                        <a:pt x="281" y="584"/>
                      </a:cubicBezTo>
                      <a:cubicBezTo>
                        <a:pt x="257" y="582"/>
                        <a:pt x="232" y="579"/>
                        <a:pt x="207" y="576"/>
                      </a:cubicBezTo>
                      <a:cubicBezTo>
                        <a:pt x="197" y="575"/>
                        <a:pt x="191" y="578"/>
                        <a:pt x="183" y="583"/>
                      </a:cubicBezTo>
                      <a:cubicBezTo>
                        <a:pt x="130" y="625"/>
                        <a:pt x="47" y="613"/>
                        <a:pt x="7" y="561"/>
                      </a:cubicBezTo>
                      <a:cubicBezTo>
                        <a:pt x="0" y="552"/>
                        <a:pt x="1" y="549"/>
                        <a:pt x="10" y="544"/>
                      </a:cubicBezTo>
                      <a:cubicBezTo>
                        <a:pt x="23" y="536"/>
                        <a:pt x="37" y="530"/>
                        <a:pt x="53" y="531"/>
                      </a:cubicBezTo>
                      <a:cubicBezTo>
                        <a:pt x="57" y="531"/>
                        <a:pt x="63" y="534"/>
                        <a:pt x="66" y="538"/>
                      </a:cubicBezTo>
                      <a:cubicBezTo>
                        <a:pt x="80" y="558"/>
                        <a:pt x="100" y="570"/>
                        <a:pt x="122" y="579"/>
                      </a:cubicBezTo>
                      <a:cubicBezTo>
                        <a:pt x="129" y="582"/>
                        <a:pt x="134" y="580"/>
                        <a:pt x="141" y="574"/>
                      </a:cubicBezTo>
                      <a:cubicBezTo>
                        <a:pt x="150" y="564"/>
                        <a:pt x="161" y="556"/>
                        <a:pt x="169" y="544"/>
                      </a:cubicBezTo>
                      <a:cubicBezTo>
                        <a:pt x="173" y="538"/>
                        <a:pt x="185" y="535"/>
                        <a:pt x="193" y="535"/>
                      </a:cubicBezTo>
                      <a:cubicBezTo>
                        <a:pt x="224" y="536"/>
                        <a:pt x="254" y="538"/>
                        <a:pt x="285" y="541"/>
                      </a:cubicBezTo>
                      <a:cubicBezTo>
                        <a:pt x="310" y="544"/>
                        <a:pt x="334" y="548"/>
                        <a:pt x="359" y="551"/>
                      </a:cubicBezTo>
                      <a:cubicBezTo>
                        <a:pt x="371" y="552"/>
                        <a:pt x="371" y="552"/>
                        <a:pt x="372" y="540"/>
                      </a:cubicBezTo>
                      <a:cubicBezTo>
                        <a:pt x="373" y="512"/>
                        <a:pt x="377" y="484"/>
                        <a:pt x="376" y="456"/>
                      </a:cubicBezTo>
                      <a:cubicBezTo>
                        <a:pt x="374" y="411"/>
                        <a:pt x="372" y="365"/>
                        <a:pt x="365" y="320"/>
                      </a:cubicBezTo>
                      <a:cubicBezTo>
                        <a:pt x="357" y="267"/>
                        <a:pt x="343" y="215"/>
                        <a:pt x="323" y="165"/>
                      </a:cubicBezTo>
                      <a:cubicBezTo>
                        <a:pt x="304" y="118"/>
                        <a:pt x="283" y="72"/>
                        <a:pt x="263" y="25"/>
                      </a:cubicBezTo>
                      <a:cubicBezTo>
                        <a:pt x="260" y="19"/>
                        <a:pt x="262" y="14"/>
                        <a:pt x="266" y="12"/>
                      </a:cubicBezTo>
                      <a:cubicBezTo>
                        <a:pt x="278" y="8"/>
                        <a:pt x="290" y="4"/>
                        <a:pt x="302" y="1"/>
                      </a:cubicBezTo>
                      <a:cubicBezTo>
                        <a:pt x="306" y="0"/>
                        <a:pt x="314" y="5"/>
                        <a:pt x="315" y="9"/>
                      </a:cubicBezTo>
                      <a:cubicBezTo>
                        <a:pt x="335" y="51"/>
                        <a:pt x="355" y="93"/>
                        <a:pt x="372" y="136"/>
                      </a:cubicBezTo>
                      <a:cubicBezTo>
                        <a:pt x="384" y="166"/>
                        <a:pt x="394" y="197"/>
                        <a:pt x="402" y="228"/>
                      </a:cubicBezTo>
                      <a:cubicBezTo>
                        <a:pt x="411" y="263"/>
                        <a:pt x="418" y="299"/>
                        <a:pt x="422" y="335"/>
                      </a:cubicBezTo>
                      <a:cubicBezTo>
                        <a:pt x="427" y="375"/>
                        <a:pt x="429" y="416"/>
                        <a:pt x="429" y="456"/>
                      </a:cubicBezTo>
                      <a:cubicBezTo>
                        <a:pt x="430" y="487"/>
                        <a:pt x="425" y="519"/>
                        <a:pt x="423" y="550"/>
                      </a:cubicBezTo>
                      <a:cubicBezTo>
                        <a:pt x="423" y="552"/>
                        <a:pt x="423" y="553"/>
                        <a:pt x="423" y="55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39" name="chenying0907 19"/>
                <p:cNvSpPr/>
                <p:nvPr/>
              </p:nvSpPr>
              <p:spPr bwMode="auto">
                <a:xfrm>
                  <a:off x="6670676" y="2278063"/>
                  <a:ext cx="1325563" cy="1062038"/>
                </a:xfrm>
                <a:custGeom>
                  <a:avLst/>
                  <a:gdLst>
                    <a:gd name="T0" fmla="*/ 473 w 616"/>
                    <a:gd name="T1" fmla="*/ 492 h 494"/>
                    <a:gd name="T2" fmla="*/ 370 w 616"/>
                    <a:gd name="T3" fmla="*/ 480 h 494"/>
                    <a:gd name="T4" fmla="*/ 196 w 616"/>
                    <a:gd name="T5" fmla="*/ 361 h 494"/>
                    <a:gd name="T6" fmla="*/ 83 w 616"/>
                    <a:gd name="T7" fmla="*/ 179 h 494"/>
                    <a:gd name="T8" fmla="*/ 7 w 616"/>
                    <a:gd name="T9" fmla="*/ 32 h 494"/>
                    <a:gd name="T10" fmla="*/ 14 w 616"/>
                    <a:gd name="T11" fmla="*/ 11 h 494"/>
                    <a:gd name="T12" fmla="*/ 19 w 616"/>
                    <a:gd name="T13" fmla="*/ 9 h 494"/>
                    <a:gd name="T14" fmla="*/ 64 w 616"/>
                    <a:gd name="T15" fmla="*/ 24 h 494"/>
                    <a:gd name="T16" fmla="*/ 122 w 616"/>
                    <a:gd name="T17" fmla="*/ 133 h 494"/>
                    <a:gd name="T18" fmla="*/ 199 w 616"/>
                    <a:gd name="T19" fmla="*/ 276 h 494"/>
                    <a:gd name="T20" fmla="*/ 296 w 616"/>
                    <a:gd name="T21" fmla="*/ 394 h 494"/>
                    <a:gd name="T22" fmla="*/ 405 w 616"/>
                    <a:gd name="T23" fmla="*/ 455 h 494"/>
                    <a:gd name="T24" fmla="*/ 526 w 616"/>
                    <a:gd name="T25" fmla="*/ 468 h 494"/>
                    <a:gd name="T26" fmla="*/ 595 w 616"/>
                    <a:gd name="T27" fmla="*/ 459 h 494"/>
                    <a:gd name="T28" fmla="*/ 603 w 616"/>
                    <a:gd name="T29" fmla="*/ 458 h 494"/>
                    <a:gd name="T30" fmla="*/ 616 w 616"/>
                    <a:gd name="T31" fmla="*/ 462 h 494"/>
                    <a:gd name="T32" fmla="*/ 608 w 616"/>
                    <a:gd name="T33" fmla="*/ 473 h 494"/>
                    <a:gd name="T34" fmla="*/ 589 w 616"/>
                    <a:gd name="T35" fmla="*/ 480 h 494"/>
                    <a:gd name="T36" fmla="*/ 473 w 616"/>
                    <a:gd name="T37" fmla="*/ 492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16" h="494">
                      <a:moveTo>
                        <a:pt x="473" y="492"/>
                      </a:moveTo>
                      <a:cubicBezTo>
                        <a:pt x="439" y="494"/>
                        <a:pt x="404" y="489"/>
                        <a:pt x="370" y="480"/>
                      </a:cubicBezTo>
                      <a:cubicBezTo>
                        <a:pt x="299" y="460"/>
                        <a:pt x="242" y="418"/>
                        <a:pt x="196" y="361"/>
                      </a:cubicBezTo>
                      <a:cubicBezTo>
                        <a:pt x="150" y="305"/>
                        <a:pt x="116" y="242"/>
                        <a:pt x="83" y="179"/>
                      </a:cubicBezTo>
                      <a:cubicBezTo>
                        <a:pt x="58" y="130"/>
                        <a:pt x="32" y="81"/>
                        <a:pt x="7" y="32"/>
                      </a:cubicBezTo>
                      <a:cubicBezTo>
                        <a:pt x="0" y="20"/>
                        <a:pt x="1" y="16"/>
                        <a:pt x="14" y="11"/>
                      </a:cubicBezTo>
                      <a:cubicBezTo>
                        <a:pt x="16" y="11"/>
                        <a:pt x="17" y="10"/>
                        <a:pt x="19" y="9"/>
                      </a:cubicBezTo>
                      <a:cubicBezTo>
                        <a:pt x="43" y="0"/>
                        <a:pt x="52" y="2"/>
                        <a:pt x="64" y="24"/>
                      </a:cubicBezTo>
                      <a:cubicBezTo>
                        <a:pt x="84" y="60"/>
                        <a:pt x="103" y="97"/>
                        <a:pt x="122" y="133"/>
                      </a:cubicBezTo>
                      <a:cubicBezTo>
                        <a:pt x="147" y="181"/>
                        <a:pt x="173" y="228"/>
                        <a:pt x="199" y="276"/>
                      </a:cubicBezTo>
                      <a:cubicBezTo>
                        <a:pt x="224" y="321"/>
                        <a:pt x="258" y="360"/>
                        <a:pt x="296" y="394"/>
                      </a:cubicBezTo>
                      <a:cubicBezTo>
                        <a:pt x="328" y="422"/>
                        <a:pt x="364" y="442"/>
                        <a:pt x="405" y="455"/>
                      </a:cubicBezTo>
                      <a:cubicBezTo>
                        <a:pt x="445" y="466"/>
                        <a:pt x="485" y="471"/>
                        <a:pt x="526" y="468"/>
                      </a:cubicBezTo>
                      <a:cubicBezTo>
                        <a:pt x="549" y="467"/>
                        <a:pt x="572" y="462"/>
                        <a:pt x="595" y="459"/>
                      </a:cubicBezTo>
                      <a:cubicBezTo>
                        <a:pt x="598" y="458"/>
                        <a:pt x="601" y="458"/>
                        <a:pt x="603" y="458"/>
                      </a:cubicBezTo>
                      <a:cubicBezTo>
                        <a:pt x="608" y="459"/>
                        <a:pt x="612" y="460"/>
                        <a:pt x="616" y="462"/>
                      </a:cubicBezTo>
                      <a:cubicBezTo>
                        <a:pt x="613" y="466"/>
                        <a:pt x="612" y="471"/>
                        <a:pt x="608" y="473"/>
                      </a:cubicBezTo>
                      <a:cubicBezTo>
                        <a:pt x="602" y="476"/>
                        <a:pt x="596" y="479"/>
                        <a:pt x="589" y="480"/>
                      </a:cubicBezTo>
                      <a:cubicBezTo>
                        <a:pt x="551" y="487"/>
                        <a:pt x="513" y="493"/>
                        <a:pt x="473" y="49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40" name="chenying0907 127"/>
                <p:cNvSpPr/>
                <p:nvPr/>
              </p:nvSpPr>
              <p:spPr bwMode="auto">
                <a:xfrm>
                  <a:off x="7675563" y="2573338"/>
                  <a:ext cx="515938" cy="258763"/>
                </a:xfrm>
                <a:custGeom>
                  <a:avLst/>
                  <a:gdLst>
                    <a:gd name="T0" fmla="*/ 198 w 239"/>
                    <a:gd name="T1" fmla="*/ 56 h 121"/>
                    <a:gd name="T2" fmla="*/ 192 w 239"/>
                    <a:gd name="T3" fmla="*/ 80 h 121"/>
                    <a:gd name="T4" fmla="*/ 168 w 239"/>
                    <a:gd name="T5" fmla="*/ 90 h 121"/>
                    <a:gd name="T6" fmla="*/ 137 w 239"/>
                    <a:gd name="T7" fmla="*/ 93 h 121"/>
                    <a:gd name="T8" fmla="*/ 137 w 239"/>
                    <a:gd name="T9" fmla="*/ 108 h 121"/>
                    <a:gd name="T10" fmla="*/ 197 w 239"/>
                    <a:gd name="T11" fmla="*/ 113 h 121"/>
                    <a:gd name="T12" fmla="*/ 235 w 239"/>
                    <a:gd name="T13" fmla="*/ 30 h 121"/>
                    <a:gd name="T14" fmla="*/ 223 w 239"/>
                    <a:gd name="T15" fmla="*/ 23 h 121"/>
                    <a:gd name="T16" fmla="*/ 211 w 239"/>
                    <a:gd name="T17" fmla="*/ 28 h 121"/>
                    <a:gd name="T18" fmla="*/ 137 w 239"/>
                    <a:gd name="T19" fmla="*/ 56 h 121"/>
                    <a:gd name="T20" fmla="*/ 56 w 239"/>
                    <a:gd name="T21" fmla="*/ 38 h 121"/>
                    <a:gd name="T22" fmla="*/ 25 w 239"/>
                    <a:gd name="T23" fmla="*/ 7 h 121"/>
                    <a:gd name="T24" fmla="*/ 6 w 239"/>
                    <a:gd name="T25" fmla="*/ 5 h 121"/>
                    <a:gd name="T26" fmla="*/ 5 w 239"/>
                    <a:gd name="T27" fmla="*/ 20 h 121"/>
                    <a:gd name="T28" fmla="*/ 113 w 239"/>
                    <a:gd name="T29" fmla="*/ 75 h 121"/>
                    <a:gd name="T30" fmla="*/ 151 w 239"/>
                    <a:gd name="T31" fmla="*/ 70 h 121"/>
                    <a:gd name="T32" fmla="*/ 198 w 239"/>
                    <a:gd name="T33" fmla="*/ 56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9" h="121">
                      <a:moveTo>
                        <a:pt x="198" y="56"/>
                      </a:moveTo>
                      <a:cubicBezTo>
                        <a:pt x="196" y="65"/>
                        <a:pt x="194" y="73"/>
                        <a:pt x="192" y="80"/>
                      </a:cubicBezTo>
                      <a:cubicBezTo>
                        <a:pt x="187" y="95"/>
                        <a:pt x="182" y="97"/>
                        <a:pt x="168" y="90"/>
                      </a:cubicBezTo>
                      <a:cubicBezTo>
                        <a:pt x="158" y="84"/>
                        <a:pt x="145" y="86"/>
                        <a:pt x="137" y="93"/>
                      </a:cubicBezTo>
                      <a:cubicBezTo>
                        <a:pt x="132" y="99"/>
                        <a:pt x="131" y="105"/>
                        <a:pt x="137" y="108"/>
                      </a:cubicBezTo>
                      <a:cubicBezTo>
                        <a:pt x="156" y="119"/>
                        <a:pt x="177" y="121"/>
                        <a:pt x="197" y="113"/>
                      </a:cubicBezTo>
                      <a:cubicBezTo>
                        <a:pt x="231" y="100"/>
                        <a:pt x="239" y="54"/>
                        <a:pt x="235" y="30"/>
                      </a:cubicBezTo>
                      <a:cubicBezTo>
                        <a:pt x="234" y="27"/>
                        <a:pt x="227" y="23"/>
                        <a:pt x="223" y="23"/>
                      </a:cubicBezTo>
                      <a:cubicBezTo>
                        <a:pt x="219" y="23"/>
                        <a:pt x="215" y="26"/>
                        <a:pt x="211" y="28"/>
                      </a:cubicBezTo>
                      <a:cubicBezTo>
                        <a:pt x="188" y="41"/>
                        <a:pt x="164" y="51"/>
                        <a:pt x="137" y="56"/>
                      </a:cubicBezTo>
                      <a:cubicBezTo>
                        <a:pt x="107" y="61"/>
                        <a:pt x="80" y="56"/>
                        <a:pt x="56" y="38"/>
                      </a:cubicBezTo>
                      <a:cubicBezTo>
                        <a:pt x="45" y="29"/>
                        <a:pt x="35" y="17"/>
                        <a:pt x="25" y="7"/>
                      </a:cubicBezTo>
                      <a:cubicBezTo>
                        <a:pt x="20" y="2"/>
                        <a:pt x="11" y="0"/>
                        <a:pt x="6" y="5"/>
                      </a:cubicBezTo>
                      <a:cubicBezTo>
                        <a:pt x="0" y="9"/>
                        <a:pt x="0" y="15"/>
                        <a:pt x="5" y="20"/>
                      </a:cubicBezTo>
                      <a:cubicBezTo>
                        <a:pt x="32" y="55"/>
                        <a:pt x="67" y="76"/>
                        <a:pt x="113" y="75"/>
                      </a:cubicBezTo>
                      <a:cubicBezTo>
                        <a:pt x="126" y="75"/>
                        <a:pt x="139" y="73"/>
                        <a:pt x="151" y="70"/>
                      </a:cubicBezTo>
                      <a:cubicBezTo>
                        <a:pt x="166" y="67"/>
                        <a:pt x="181" y="61"/>
                        <a:pt x="198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41" name="chenying0907 130"/>
                <p:cNvSpPr/>
                <p:nvPr/>
              </p:nvSpPr>
              <p:spPr bwMode="auto">
                <a:xfrm>
                  <a:off x="7648576" y="2216151"/>
                  <a:ext cx="87313" cy="88900"/>
                </a:xfrm>
                <a:custGeom>
                  <a:avLst/>
                  <a:gdLst>
                    <a:gd name="T0" fmla="*/ 0 w 41"/>
                    <a:gd name="T1" fmla="*/ 19 h 41"/>
                    <a:gd name="T2" fmla="*/ 19 w 41"/>
                    <a:gd name="T3" fmla="*/ 40 h 41"/>
                    <a:gd name="T4" fmla="*/ 40 w 41"/>
                    <a:gd name="T5" fmla="*/ 21 h 41"/>
                    <a:gd name="T6" fmla="*/ 22 w 41"/>
                    <a:gd name="T7" fmla="*/ 1 h 41"/>
                    <a:gd name="T8" fmla="*/ 0 w 41"/>
                    <a:gd name="T9" fmla="*/ 1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41">
                      <a:moveTo>
                        <a:pt x="0" y="19"/>
                      </a:moveTo>
                      <a:cubicBezTo>
                        <a:pt x="0" y="30"/>
                        <a:pt x="9" y="40"/>
                        <a:pt x="19" y="40"/>
                      </a:cubicBezTo>
                      <a:cubicBezTo>
                        <a:pt x="29" y="41"/>
                        <a:pt x="39" y="32"/>
                        <a:pt x="40" y="21"/>
                      </a:cubicBezTo>
                      <a:cubicBezTo>
                        <a:pt x="41" y="11"/>
                        <a:pt x="32" y="2"/>
                        <a:pt x="22" y="1"/>
                      </a:cubicBezTo>
                      <a:cubicBezTo>
                        <a:pt x="11" y="0"/>
                        <a:pt x="1" y="8"/>
                        <a:pt x="0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42" name="Oval 132"/>
                <p:cNvSpPr>
                  <a:spLocks noChangeArrowheads="1"/>
                </p:cNvSpPr>
                <p:nvPr/>
              </p:nvSpPr>
              <p:spPr bwMode="auto">
                <a:xfrm>
                  <a:off x="8180388" y="2222501"/>
                  <a:ext cx="93663" cy="95250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43" name="chenying0907 181"/>
                <p:cNvSpPr/>
                <p:nvPr/>
              </p:nvSpPr>
              <p:spPr bwMode="auto">
                <a:xfrm>
                  <a:off x="7675563" y="2573338"/>
                  <a:ext cx="515938" cy="258763"/>
                </a:xfrm>
                <a:custGeom>
                  <a:avLst/>
                  <a:gdLst>
                    <a:gd name="T0" fmla="*/ 198 w 239"/>
                    <a:gd name="T1" fmla="*/ 56 h 121"/>
                    <a:gd name="T2" fmla="*/ 151 w 239"/>
                    <a:gd name="T3" fmla="*/ 70 h 121"/>
                    <a:gd name="T4" fmla="*/ 113 w 239"/>
                    <a:gd name="T5" fmla="*/ 75 h 121"/>
                    <a:gd name="T6" fmla="*/ 5 w 239"/>
                    <a:gd name="T7" fmla="*/ 20 h 121"/>
                    <a:gd name="T8" fmla="*/ 6 w 239"/>
                    <a:gd name="T9" fmla="*/ 5 h 121"/>
                    <a:gd name="T10" fmla="*/ 25 w 239"/>
                    <a:gd name="T11" fmla="*/ 7 h 121"/>
                    <a:gd name="T12" fmla="*/ 56 w 239"/>
                    <a:gd name="T13" fmla="*/ 38 h 121"/>
                    <a:gd name="T14" fmla="*/ 137 w 239"/>
                    <a:gd name="T15" fmla="*/ 56 h 121"/>
                    <a:gd name="T16" fmla="*/ 211 w 239"/>
                    <a:gd name="T17" fmla="*/ 28 h 121"/>
                    <a:gd name="T18" fmla="*/ 223 w 239"/>
                    <a:gd name="T19" fmla="*/ 23 h 121"/>
                    <a:gd name="T20" fmla="*/ 235 w 239"/>
                    <a:gd name="T21" fmla="*/ 30 h 121"/>
                    <a:gd name="T22" fmla="*/ 197 w 239"/>
                    <a:gd name="T23" fmla="*/ 113 h 121"/>
                    <a:gd name="T24" fmla="*/ 137 w 239"/>
                    <a:gd name="T25" fmla="*/ 108 h 121"/>
                    <a:gd name="T26" fmla="*/ 137 w 239"/>
                    <a:gd name="T27" fmla="*/ 93 h 121"/>
                    <a:gd name="T28" fmla="*/ 168 w 239"/>
                    <a:gd name="T29" fmla="*/ 90 h 121"/>
                    <a:gd name="T30" fmla="*/ 192 w 239"/>
                    <a:gd name="T31" fmla="*/ 80 h 121"/>
                    <a:gd name="T32" fmla="*/ 198 w 239"/>
                    <a:gd name="T33" fmla="*/ 56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9" h="121">
                      <a:moveTo>
                        <a:pt x="198" y="56"/>
                      </a:moveTo>
                      <a:cubicBezTo>
                        <a:pt x="181" y="61"/>
                        <a:pt x="166" y="67"/>
                        <a:pt x="151" y="70"/>
                      </a:cubicBezTo>
                      <a:cubicBezTo>
                        <a:pt x="139" y="73"/>
                        <a:pt x="126" y="75"/>
                        <a:pt x="113" y="75"/>
                      </a:cubicBezTo>
                      <a:cubicBezTo>
                        <a:pt x="67" y="76"/>
                        <a:pt x="32" y="55"/>
                        <a:pt x="5" y="20"/>
                      </a:cubicBezTo>
                      <a:cubicBezTo>
                        <a:pt x="0" y="15"/>
                        <a:pt x="0" y="9"/>
                        <a:pt x="6" y="5"/>
                      </a:cubicBezTo>
                      <a:cubicBezTo>
                        <a:pt x="11" y="0"/>
                        <a:pt x="20" y="2"/>
                        <a:pt x="25" y="7"/>
                      </a:cubicBezTo>
                      <a:cubicBezTo>
                        <a:pt x="35" y="17"/>
                        <a:pt x="45" y="29"/>
                        <a:pt x="56" y="38"/>
                      </a:cubicBezTo>
                      <a:cubicBezTo>
                        <a:pt x="80" y="56"/>
                        <a:pt x="107" y="61"/>
                        <a:pt x="137" y="56"/>
                      </a:cubicBezTo>
                      <a:cubicBezTo>
                        <a:pt x="164" y="51"/>
                        <a:pt x="188" y="41"/>
                        <a:pt x="211" y="28"/>
                      </a:cubicBezTo>
                      <a:cubicBezTo>
                        <a:pt x="215" y="26"/>
                        <a:pt x="219" y="23"/>
                        <a:pt x="223" y="23"/>
                      </a:cubicBezTo>
                      <a:cubicBezTo>
                        <a:pt x="227" y="23"/>
                        <a:pt x="234" y="27"/>
                        <a:pt x="235" y="30"/>
                      </a:cubicBezTo>
                      <a:cubicBezTo>
                        <a:pt x="239" y="54"/>
                        <a:pt x="231" y="100"/>
                        <a:pt x="197" y="113"/>
                      </a:cubicBezTo>
                      <a:cubicBezTo>
                        <a:pt x="177" y="121"/>
                        <a:pt x="156" y="119"/>
                        <a:pt x="137" y="108"/>
                      </a:cubicBezTo>
                      <a:cubicBezTo>
                        <a:pt x="131" y="105"/>
                        <a:pt x="132" y="99"/>
                        <a:pt x="137" y="93"/>
                      </a:cubicBezTo>
                      <a:cubicBezTo>
                        <a:pt x="145" y="86"/>
                        <a:pt x="158" y="84"/>
                        <a:pt x="168" y="90"/>
                      </a:cubicBezTo>
                      <a:cubicBezTo>
                        <a:pt x="182" y="97"/>
                        <a:pt x="187" y="95"/>
                        <a:pt x="192" y="80"/>
                      </a:cubicBezTo>
                      <a:cubicBezTo>
                        <a:pt x="194" y="73"/>
                        <a:pt x="196" y="65"/>
                        <a:pt x="198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44" name="chenying0907 182"/>
                <p:cNvSpPr/>
                <p:nvPr/>
              </p:nvSpPr>
              <p:spPr bwMode="auto">
                <a:xfrm>
                  <a:off x="7648576" y="2216151"/>
                  <a:ext cx="87313" cy="88900"/>
                </a:xfrm>
                <a:custGeom>
                  <a:avLst/>
                  <a:gdLst>
                    <a:gd name="T0" fmla="*/ 0 w 41"/>
                    <a:gd name="T1" fmla="*/ 19 h 41"/>
                    <a:gd name="T2" fmla="*/ 22 w 41"/>
                    <a:gd name="T3" fmla="*/ 1 h 41"/>
                    <a:gd name="T4" fmla="*/ 40 w 41"/>
                    <a:gd name="T5" fmla="*/ 21 h 41"/>
                    <a:gd name="T6" fmla="*/ 19 w 41"/>
                    <a:gd name="T7" fmla="*/ 40 h 41"/>
                    <a:gd name="T8" fmla="*/ 0 w 41"/>
                    <a:gd name="T9" fmla="*/ 1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41">
                      <a:moveTo>
                        <a:pt x="0" y="19"/>
                      </a:moveTo>
                      <a:cubicBezTo>
                        <a:pt x="1" y="8"/>
                        <a:pt x="11" y="0"/>
                        <a:pt x="22" y="1"/>
                      </a:cubicBezTo>
                      <a:cubicBezTo>
                        <a:pt x="32" y="2"/>
                        <a:pt x="41" y="11"/>
                        <a:pt x="40" y="21"/>
                      </a:cubicBezTo>
                      <a:cubicBezTo>
                        <a:pt x="39" y="32"/>
                        <a:pt x="29" y="41"/>
                        <a:pt x="19" y="40"/>
                      </a:cubicBezTo>
                      <a:cubicBezTo>
                        <a:pt x="9" y="40"/>
                        <a:pt x="0" y="30"/>
                        <a:pt x="0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  <p:sp>
              <p:nvSpPr>
                <p:cNvPr id="45" name="Oval 183"/>
                <p:cNvSpPr>
                  <a:spLocks noChangeArrowheads="1"/>
                </p:cNvSpPr>
                <p:nvPr/>
              </p:nvSpPr>
              <p:spPr bwMode="auto">
                <a:xfrm>
                  <a:off x="8180388" y="2222501"/>
                  <a:ext cx="93663" cy="95250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243840" tIns="121920" rIns="243840" bIns="121920" numCol="1" anchor="t" anchorCtr="0" compatLnSpc="1"/>
                <a:lstStyle/>
                <a:p>
                  <a:endParaRPr lang="zh-CN" altLang="en-US" sz="4800"/>
                </a:p>
              </p:txBody>
            </p:sp>
          </p:grpSp>
          <p:sp>
            <p:nvSpPr>
              <p:cNvPr id="34" name="chenying0907 57"/>
              <p:cNvSpPr/>
              <p:nvPr/>
            </p:nvSpPr>
            <p:spPr bwMode="auto">
              <a:xfrm>
                <a:off x="6750019" y="2121897"/>
                <a:ext cx="402347" cy="323589"/>
              </a:xfrm>
              <a:custGeom>
                <a:avLst/>
                <a:gdLst>
                  <a:gd name="T0" fmla="*/ 10 w 173"/>
                  <a:gd name="T1" fmla="*/ 0 h 140"/>
                  <a:gd name="T2" fmla="*/ 1 w 173"/>
                  <a:gd name="T3" fmla="*/ 42 h 140"/>
                  <a:gd name="T4" fmla="*/ 4 w 173"/>
                  <a:gd name="T5" fmla="*/ 48 h 140"/>
                  <a:gd name="T6" fmla="*/ 32 w 173"/>
                  <a:gd name="T7" fmla="*/ 67 h 140"/>
                  <a:gd name="T8" fmla="*/ 142 w 173"/>
                  <a:gd name="T9" fmla="*/ 138 h 140"/>
                  <a:gd name="T10" fmla="*/ 153 w 173"/>
                  <a:gd name="T11" fmla="*/ 138 h 140"/>
                  <a:gd name="T12" fmla="*/ 159 w 173"/>
                  <a:gd name="T13" fmla="*/ 95 h 140"/>
                  <a:gd name="T14" fmla="*/ 150 w 173"/>
                  <a:gd name="T15" fmla="*/ 88 h 140"/>
                  <a:gd name="T16" fmla="*/ 61 w 173"/>
                  <a:gd name="T17" fmla="*/ 32 h 140"/>
                  <a:gd name="T18" fmla="*/ 10 w 173"/>
                  <a:gd name="T1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140">
                    <a:moveTo>
                      <a:pt x="10" y="0"/>
                    </a:moveTo>
                    <a:cubicBezTo>
                      <a:pt x="13" y="16"/>
                      <a:pt x="11" y="30"/>
                      <a:pt x="1" y="42"/>
                    </a:cubicBezTo>
                    <a:cubicBezTo>
                      <a:pt x="0" y="43"/>
                      <a:pt x="2" y="47"/>
                      <a:pt x="4" y="48"/>
                    </a:cubicBezTo>
                    <a:cubicBezTo>
                      <a:pt x="13" y="55"/>
                      <a:pt x="23" y="61"/>
                      <a:pt x="32" y="67"/>
                    </a:cubicBezTo>
                    <a:cubicBezTo>
                      <a:pt x="69" y="91"/>
                      <a:pt x="105" y="114"/>
                      <a:pt x="142" y="138"/>
                    </a:cubicBezTo>
                    <a:cubicBezTo>
                      <a:pt x="145" y="139"/>
                      <a:pt x="150" y="140"/>
                      <a:pt x="153" y="138"/>
                    </a:cubicBezTo>
                    <a:cubicBezTo>
                      <a:pt x="170" y="130"/>
                      <a:pt x="173" y="108"/>
                      <a:pt x="159" y="95"/>
                    </a:cubicBezTo>
                    <a:cubicBezTo>
                      <a:pt x="156" y="92"/>
                      <a:pt x="153" y="90"/>
                      <a:pt x="150" y="88"/>
                    </a:cubicBezTo>
                    <a:cubicBezTo>
                      <a:pt x="120" y="69"/>
                      <a:pt x="91" y="51"/>
                      <a:pt x="61" y="32"/>
                    </a:cubicBezTo>
                    <a:cubicBezTo>
                      <a:pt x="45" y="22"/>
                      <a:pt x="28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  <p:grpSp>
          <p:nvGrpSpPr>
            <p:cNvPr id="26" name="PA_组合 135"/>
            <p:cNvGrpSpPr/>
            <p:nvPr>
              <p:custDataLst>
                <p:tags r:id="rId24"/>
              </p:custDataLst>
            </p:nvPr>
          </p:nvGrpSpPr>
          <p:grpSpPr>
            <a:xfrm>
              <a:off x="13134031" y="7122697"/>
              <a:ext cx="1340648" cy="1759096"/>
              <a:chOff x="1403351" y="2547187"/>
              <a:chExt cx="812395" cy="1065963"/>
            </a:xfrm>
            <a:grpFill/>
          </p:grpSpPr>
          <p:sp>
            <p:nvSpPr>
              <p:cNvPr id="27" name="自由: 形状 136"/>
              <p:cNvSpPr/>
              <p:nvPr/>
            </p:nvSpPr>
            <p:spPr bwMode="auto">
              <a:xfrm>
                <a:off x="1535347" y="2547187"/>
                <a:ext cx="680399" cy="826250"/>
              </a:xfrm>
              <a:custGeom>
                <a:avLst/>
                <a:gdLst>
                  <a:gd name="connsiteX0" fmla="*/ 182329 w 680399"/>
                  <a:gd name="connsiteY0" fmla="*/ 532563 h 826250"/>
                  <a:gd name="connsiteX1" fmla="*/ 285423 w 680399"/>
                  <a:gd name="connsiteY1" fmla="*/ 635977 h 826250"/>
                  <a:gd name="connsiteX2" fmla="*/ 328379 w 680399"/>
                  <a:gd name="connsiteY2" fmla="*/ 653213 h 826250"/>
                  <a:gd name="connsiteX3" fmla="*/ 182329 w 680399"/>
                  <a:gd name="connsiteY3" fmla="*/ 532563 h 826250"/>
                  <a:gd name="connsiteX4" fmla="*/ 507045 w 680399"/>
                  <a:gd name="connsiteY4" fmla="*/ 106156 h 826250"/>
                  <a:gd name="connsiteX5" fmla="*/ 465915 w 680399"/>
                  <a:gd name="connsiteY5" fmla="*/ 122335 h 826250"/>
                  <a:gd name="connsiteX6" fmla="*/ 325204 w 680399"/>
                  <a:gd name="connsiteY6" fmla="*/ 256082 h 826250"/>
                  <a:gd name="connsiteX7" fmla="*/ 264591 w 680399"/>
                  <a:gd name="connsiteY7" fmla="*/ 340213 h 826250"/>
                  <a:gd name="connsiteX8" fmla="*/ 290568 w 680399"/>
                  <a:gd name="connsiteY8" fmla="*/ 359628 h 826250"/>
                  <a:gd name="connsiteX9" fmla="*/ 238613 w 680399"/>
                  <a:gd name="connsiteY9" fmla="*/ 463174 h 826250"/>
                  <a:gd name="connsiteX10" fmla="*/ 212636 w 680399"/>
                  <a:gd name="connsiteY10" fmla="*/ 480432 h 826250"/>
                  <a:gd name="connsiteX11" fmla="*/ 195318 w 680399"/>
                  <a:gd name="connsiteY11" fmla="*/ 491218 h 826250"/>
                  <a:gd name="connsiteX12" fmla="*/ 182329 w 680399"/>
                  <a:gd name="connsiteY12" fmla="*/ 519262 h 826250"/>
                  <a:gd name="connsiteX13" fmla="*/ 344687 w 680399"/>
                  <a:gd name="connsiteY13" fmla="*/ 635751 h 826250"/>
                  <a:gd name="connsiteX14" fmla="*/ 359841 w 680399"/>
                  <a:gd name="connsiteY14" fmla="*/ 599079 h 826250"/>
                  <a:gd name="connsiteX15" fmla="*/ 366335 w 680399"/>
                  <a:gd name="connsiteY15" fmla="*/ 579664 h 826250"/>
                  <a:gd name="connsiteX16" fmla="*/ 450761 w 680399"/>
                  <a:gd name="connsiteY16" fmla="*/ 491218 h 826250"/>
                  <a:gd name="connsiteX17" fmla="*/ 478903 w 680399"/>
                  <a:gd name="connsiteY17" fmla="*/ 512790 h 826250"/>
                  <a:gd name="connsiteX18" fmla="*/ 485398 w 680399"/>
                  <a:gd name="connsiteY18" fmla="*/ 506319 h 826250"/>
                  <a:gd name="connsiteX19" fmla="*/ 552506 w 680399"/>
                  <a:gd name="connsiteY19" fmla="*/ 402772 h 826250"/>
                  <a:gd name="connsiteX20" fmla="*/ 630438 w 680399"/>
                  <a:gd name="connsiteY20" fmla="*/ 234510 h 826250"/>
                  <a:gd name="connsiteX21" fmla="*/ 621778 w 680399"/>
                  <a:gd name="connsiteY21" fmla="*/ 195680 h 826250"/>
                  <a:gd name="connsiteX22" fmla="*/ 548176 w 680399"/>
                  <a:gd name="connsiteY22" fmla="*/ 122335 h 826250"/>
                  <a:gd name="connsiteX23" fmla="*/ 507045 w 680399"/>
                  <a:gd name="connsiteY23" fmla="*/ 106156 h 826250"/>
                  <a:gd name="connsiteX24" fmla="*/ 668104 w 680399"/>
                  <a:gd name="connsiteY24" fmla="*/ 10276 h 826250"/>
                  <a:gd name="connsiteX25" fmla="*/ 522054 w 680399"/>
                  <a:gd name="connsiteY25" fmla="*/ 87837 h 826250"/>
                  <a:gd name="connsiteX26" fmla="*/ 641946 w 680399"/>
                  <a:gd name="connsiteY26" fmla="*/ 191251 h 826250"/>
                  <a:gd name="connsiteX27" fmla="*/ 668104 w 680399"/>
                  <a:gd name="connsiteY27" fmla="*/ 10276 h 826250"/>
                  <a:gd name="connsiteX28" fmla="*/ 651528 w 680399"/>
                  <a:gd name="connsiteY28" fmla="*/ 3043 h 826250"/>
                  <a:gd name="connsiteX29" fmla="*/ 673703 w 680399"/>
                  <a:gd name="connsiteY29" fmla="*/ 3043 h 826250"/>
                  <a:gd name="connsiteX30" fmla="*/ 679652 w 680399"/>
                  <a:gd name="connsiteY30" fmla="*/ 22489 h 826250"/>
                  <a:gd name="connsiteX31" fmla="*/ 645038 w 680399"/>
                  <a:gd name="connsiteY31" fmla="*/ 225590 h 826250"/>
                  <a:gd name="connsiteX32" fmla="*/ 564992 w 680399"/>
                  <a:gd name="connsiteY32" fmla="*/ 404924 h 826250"/>
                  <a:gd name="connsiteX33" fmla="*/ 487109 w 680399"/>
                  <a:gd name="connsiteY33" fmla="*/ 525920 h 826250"/>
                  <a:gd name="connsiteX34" fmla="*/ 480619 w 680399"/>
                  <a:gd name="connsiteY34" fmla="*/ 549687 h 826250"/>
                  <a:gd name="connsiteX35" fmla="*/ 452495 w 680399"/>
                  <a:gd name="connsiteY35" fmla="*/ 720378 h 826250"/>
                  <a:gd name="connsiteX36" fmla="*/ 398409 w 680399"/>
                  <a:gd name="connsiteY36" fmla="*/ 826250 h 826250"/>
                  <a:gd name="connsiteX37" fmla="*/ 376775 w 680399"/>
                  <a:gd name="connsiteY37" fmla="*/ 761431 h 826250"/>
                  <a:gd name="connsiteX38" fmla="*/ 387592 w 680399"/>
                  <a:gd name="connsiteY38" fmla="*/ 675005 h 826250"/>
                  <a:gd name="connsiteX39" fmla="*/ 374612 w 680399"/>
                  <a:gd name="connsiteY39" fmla="*/ 629631 h 826250"/>
                  <a:gd name="connsiteX40" fmla="*/ 348651 w 680399"/>
                  <a:gd name="connsiteY40" fmla="*/ 653398 h 826250"/>
                  <a:gd name="connsiteX41" fmla="*/ 311873 w 680399"/>
                  <a:gd name="connsiteY41" fmla="*/ 662041 h 826250"/>
                  <a:gd name="connsiteX42" fmla="*/ 279422 w 680399"/>
                  <a:gd name="connsiteY42" fmla="*/ 672844 h 826250"/>
                  <a:gd name="connsiteX43" fmla="*/ 223173 w 680399"/>
                  <a:gd name="connsiteY43" fmla="*/ 700932 h 826250"/>
                  <a:gd name="connsiteX44" fmla="*/ 214520 w 680399"/>
                  <a:gd name="connsiteY44" fmla="*/ 687969 h 826250"/>
                  <a:gd name="connsiteX45" fmla="*/ 231827 w 680399"/>
                  <a:gd name="connsiteY45" fmla="*/ 625310 h 826250"/>
                  <a:gd name="connsiteX46" fmla="*/ 225337 w 680399"/>
                  <a:gd name="connsiteY46" fmla="*/ 605864 h 826250"/>
                  <a:gd name="connsiteX47" fmla="*/ 182069 w 680399"/>
                  <a:gd name="connsiteY47" fmla="*/ 554008 h 826250"/>
                  <a:gd name="connsiteX48" fmla="*/ 175578 w 680399"/>
                  <a:gd name="connsiteY48" fmla="*/ 497831 h 826250"/>
                  <a:gd name="connsiteX49" fmla="*/ 182069 w 680399"/>
                  <a:gd name="connsiteY49" fmla="*/ 478386 h 826250"/>
                  <a:gd name="connsiteX50" fmla="*/ 106349 w 680399"/>
                  <a:gd name="connsiteY50" fmla="*/ 493510 h 826250"/>
                  <a:gd name="connsiteX51" fmla="*/ 45774 w 680399"/>
                  <a:gd name="connsiteY51" fmla="*/ 532402 h 826250"/>
                  <a:gd name="connsiteX52" fmla="*/ 19813 w 680399"/>
                  <a:gd name="connsiteY52" fmla="*/ 536723 h 826250"/>
                  <a:gd name="connsiteX53" fmla="*/ 342 w 680399"/>
                  <a:gd name="connsiteY53" fmla="*/ 523759 h 826250"/>
                  <a:gd name="connsiteX54" fmla="*/ 11160 w 680399"/>
                  <a:gd name="connsiteY54" fmla="*/ 502153 h 826250"/>
                  <a:gd name="connsiteX55" fmla="*/ 43611 w 680399"/>
                  <a:gd name="connsiteY55" fmla="*/ 467582 h 826250"/>
                  <a:gd name="connsiteX56" fmla="*/ 179905 w 680399"/>
                  <a:gd name="connsiteY56" fmla="*/ 363871 h 826250"/>
                  <a:gd name="connsiteX57" fmla="*/ 229664 w 680399"/>
                  <a:gd name="connsiteY57" fmla="*/ 348747 h 826250"/>
                  <a:gd name="connsiteX58" fmla="*/ 259951 w 680399"/>
                  <a:gd name="connsiteY58" fmla="*/ 324979 h 826250"/>
                  <a:gd name="connsiteX59" fmla="*/ 528214 w 680399"/>
                  <a:gd name="connsiteY59" fmla="*/ 67862 h 826250"/>
                  <a:gd name="connsiteX60" fmla="*/ 651528 w 680399"/>
                  <a:gd name="connsiteY60" fmla="*/ 3043 h 82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680399" h="826250">
                    <a:moveTo>
                      <a:pt x="182329" y="532563"/>
                    </a:moveTo>
                    <a:cubicBezTo>
                      <a:pt x="210250" y="573498"/>
                      <a:pt x="242467" y="610124"/>
                      <a:pt x="285423" y="635977"/>
                    </a:cubicBezTo>
                    <a:cubicBezTo>
                      <a:pt x="298310" y="642441"/>
                      <a:pt x="313345" y="646750"/>
                      <a:pt x="328379" y="653213"/>
                    </a:cubicBezTo>
                    <a:cubicBezTo>
                      <a:pt x="319788" y="599352"/>
                      <a:pt x="257502" y="532563"/>
                      <a:pt x="182329" y="532563"/>
                    </a:cubicBezTo>
                    <a:close/>
                    <a:moveTo>
                      <a:pt x="507045" y="106156"/>
                    </a:moveTo>
                    <a:cubicBezTo>
                      <a:pt x="492433" y="106156"/>
                      <a:pt x="477821" y="111549"/>
                      <a:pt x="465915" y="122335"/>
                    </a:cubicBezTo>
                    <a:cubicBezTo>
                      <a:pt x="418290" y="165479"/>
                      <a:pt x="370665" y="210781"/>
                      <a:pt x="325204" y="256082"/>
                    </a:cubicBezTo>
                    <a:cubicBezTo>
                      <a:pt x="301392" y="281969"/>
                      <a:pt x="284073" y="312170"/>
                      <a:pt x="264591" y="340213"/>
                    </a:cubicBezTo>
                    <a:cubicBezTo>
                      <a:pt x="277579" y="348842"/>
                      <a:pt x="284073" y="353157"/>
                      <a:pt x="290568" y="359628"/>
                    </a:cubicBezTo>
                    <a:cubicBezTo>
                      <a:pt x="273250" y="394144"/>
                      <a:pt x="255931" y="428659"/>
                      <a:pt x="238613" y="463174"/>
                    </a:cubicBezTo>
                    <a:cubicBezTo>
                      <a:pt x="232119" y="476118"/>
                      <a:pt x="227789" y="482589"/>
                      <a:pt x="212636" y="480432"/>
                    </a:cubicBezTo>
                    <a:cubicBezTo>
                      <a:pt x="206142" y="480432"/>
                      <a:pt x="197482" y="486904"/>
                      <a:pt x="195318" y="491218"/>
                    </a:cubicBezTo>
                    <a:cubicBezTo>
                      <a:pt x="188823" y="497690"/>
                      <a:pt x="186659" y="506319"/>
                      <a:pt x="182329" y="519262"/>
                    </a:cubicBezTo>
                    <a:cubicBezTo>
                      <a:pt x="262426" y="523576"/>
                      <a:pt x="307886" y="573192"/>
                      <a:pt x="344687" y="635751"/>
                    </a:cubicBezTo>
                    <a:cubicBezTo>
                      <a:pt x="359841" y="627122"/>
                      <a:pt x="372829" y="618493"/>
                      <a:pt x="359841" y="599079"/>
                    </a:cubicBezTo>
                    <a:cubicBezTo>
                      <a:pt x="357676" y="594764"/>
                      <a:pt x="362005" y="583978"/>
                      <a:pt x="366335" y="579664"/>
                    </a:cubicBezTo>
                    <a:cubicBezTo>
                      <a:pt x="394477" y="549463"/>
                      <a:pt x="420454" y="521419"/>
                      <a:pt x="450761" y="491218"/>
                    </a:cubicBezTo>
                    <a:cubicBezTo>
                      <a:pt x="457256" y="495533"/>
                      <a:pt x="468079" y="504161"/>
                      <a:pt x="478903" y="512790"/>
                    </a:cubicBezTo>
                    <a:cubicBezTo>
                      <a:pt x="481068" y="510633"/>
                      <a:pt x="483233" y="508476"/>
                      <a:pt x="485398" y="506319"/>
                    </a:cubicBezTo>
                    <a:cubicBezTo>
                      <a:pt x="507045" y="471803"/>
                      <a:pt x="530858" y="437288"/>
                      <a:pt x="552506" y="402772"/>
                    </a:cubicBezTo>
                    <a:cubicBezTo>
                      <a:pt x="582813" y="348842"/>
                      <a:pt x="613119" y="292755"/>
                      <a:pt x="630438" y="234510"/>
                    </a:cubicBezTo>
                    <a:cubicBezTo>
                      <a:pt x="634767" y="219410"/>
                      <a:pt x="632602" y="204309"/>
                      <a:pt x="621778" y="195680"/>
                    </a:cubicBezTo>
                    <a:cubicBezTo>
                      <a:pt x="597966" y="169794"/>
                      <a:pt x="571989" y="146065"/>
                      <a:pt x="548176" y="122335"/>
                    </a:cubicBezTo>
                    <a:cubicBezTo>
                      <a:pt x="536270" y="111549"/>
                      <a:pt x="521658" y="106156"/>
                      <a:pt x="507045" y="106156"/>
                    </a:cubicBezTo>
                    <a:close/>
                    <a:moveTo>
                      <a:pt x="668104" y="10276"/>
                    </a:moveTo>
                    <a:cubicBezTo>
                      <a:pt x="613608" y="38284"/>
                      <a:pt x="565651" y="64138"/>
                      <a:pt x="522054" y="87837"/>
                    </a:cubicBezTo>
                    <a:cubicBezTo>
                      <a:pt x="563471" y="122308"/>
                      <a:pt x="602709" y="156780"/>
                      <a:pt x="641946" y="191251"/>
                    </a:cubicBezTo>
                    <a:cubicBezTo>
                      <a:pt x="655025" y="135235"/>
                      <a:pt x="668104" y="74910"/>
                      <a:pt x="668104" y="10276"/>
                    </a:cubicBezTo>
                    <a:close/>
                    <a:moveTo>
                      <a:pt x="651528" y="3043"/>
                    </a:moveTo>
                    <a:cubicBezTo>
                      <a:pt x="660182" y="-1279"/>
                      <a:pt x="668294" y="-739"/>
                      <a:pt x="673703" y="3043"/>
                    </a:cubicBezTo>
                    <a:cubicBezTo>
                      <a:pt x="679111" y="6824"/>
                      <a:pt x="681816" y="13846"/>
                      <a:pt x="679652" y="22489"/>
                    </a:cubicBezTo>
                    <a:cubicBezTo>
                      <a:pt x="670999" y="91629"/>
                      <a:pt x="664508" y="160770"/>
                      <a:pt x="645038" y="225590"/>
                    </a:cubicBezTo>
                    <a:cubicBezTo>
                      <a:pt x="627731" y="288248"/>
                      <a:pt x="595279" y="346586"/>
                      <a:pt x="564992" y="404924"/>
                    </a:cubicBezTo>
                    <a:cubicBezTo>
                      <a:pt x="541194" y="448137"/>
                      <a:pt x="513070" y="484868"/>
                      <a:pt x="487109" y="525920"/>
                    </a:cubicBezTo>
                    <a:cubicBezTo>
                      <a:pt x="482782" y="532402"/>
                      <a:pt x="478455" y="541044"/>
                      <a:pt x="480619" y="549687"/>
                    </a:cubicBezTo>
                    <a:cubicBezTo>
                      <a:pt x="495763" y="610185"/>
                      <a:pt x="474129" y="666362"/>
                      <a:pt x="452495" y="720378"/>
                    </a:cubicBezTo>
                    <a:cubicBezTo>
                      <a:pt x="437351" y="757109"/>
                      <a:pt x="417880" y="789519"/>
                      <a:pt x="398409" y="826250"/>
                    </a:cubicBezTo>
                    <a:cubicBezTo>
                      <a:pt x="370285" y="808965"/>
                      <a:pt x="370285" y="787358"/>
                      <a:pt x="376775" y="761431"/>
                    </a:cubicBezTo>
                    <a:cubicBezTo>
                      <a:pt x="383266" y="733342"/>
                      <a:pt x="385429" y="703093"/>
                      <a:pt x="387592" y="675005"/>
                    </a:cubicBezTo>
                    <a:cubicBezTo>
                      <a:pt x="387592" y="662041"/>
                      <a:pt x="378939" y="646916"/>
                      <a:pt x="374612" y="629631"/>
                    </a:cubicBezTo>
                    <a:cubicBezTo>
                      <a:pt x="363795" y="640434"/>
                      <a:pt x="355141" y="646916"/>
                      <a:pt x="348651" y="653398"/>
                    </a:cubicBezTo>
                    <a:cubicBezTo>
                      <a:pt x="337834" y="664201"/>
                      <a:pt x="327017" y="670683"/>
                      <a:pt x="311873" y="662041"/>
                    </a:cubicBezTo>
                    <a:cubicBezTo>
                      <a:pt x="296729" y="653398"/>
                      <a:pt x="288076" y="664201"/>
                      <a:pt x="279422" y="672844"/>
                    </a:cubicBezTo>
                    <a:cubicBezTo>
                      <a:pt x="264278" y="690129"/>
                      <a:pt x="244807" y="694451"/>
                      <a:pt x="223173" y="700932"/>
                    </a:cubicBezTo>
                    <a:cubicBezTo>
                      <a:pt x="212356" y="705254"/>
                      <a:pt x="212356" y="698772"/>
                      <a:pt x="214520" y="687969"/>
                    </a:cubicBezTo>
                    <a:cubicBezTo>
                      <a:pt x="221010" y="668523"/>
                      <a:pt x="227500" y="646916"/>
                      <a:pt x="231827" y="625310"/>
                    </a:cubicBezTo>
                    <a:cubicBezTo>
                      <a:pt x="231827" y="618828"/>
                      <a:pt x="229664" y="610185"/>
                      <a:pt x="225337" y="605864"/>
                    </a:cubicBezTo>
                    <a:cubicBezTo>
                      <a:pt x="210193" y="586418"/>
                      <a:pt x="197213" y="571294"/>
                      <a:pt x="182069" y="554008"/>
                    </a:cubicBezTo>
                    <a:cubicBezTo>
                      <a:pt x="164761" y="536723"/>
                      <a:pt x="164761" y="517277"/>
                      <a:pt x="175578" y="497831"/>
                    </a:cubicBezTo>
                    <a:cubicBezTo>
                      <a:pt x="179905" y="493510"/>
                      <a:pt x="179905" y="487028"/>
                      <a:pt x="182069" y="478386"/>
                    </a:cubicBezTo>
                    <a:cubicBezTo>
                      <a:pt x="153944" y="471904"/>
                      <a:pt x="130147" y="482707"/>
                      <a:pt x="106349" y="493510"/>
                    </a:cubicBezTo>
                    <a:cubicBezTo>
                      <a:pt x="84715" y="506474"/>
                      <a:pt x="65245" y="519438"/>
                      <a:pt x="45774" y="532402"/>
                    </a:cubicBezTo>
                    <a:cubicBezTo>
                      <a:pt x="37120" y="536723"/>
                      <a:pt x="28467" y="536723"/>
                      <a:pt x="19813" y="536723"/>
                    </a:cubicBezTo>
                    <a:cubicBezTo>
                      <a:pt x="13323" y="534562"/>
                      <a:pt x="342" y="530241"/>
                      <a:pt x="342" y="523759"/>
                    </a:cubicBezTo>
                    <a:cubicBezTo>
                      <a:pt x="-1821" y="517277"/>
                      <a:pt x="6833" y="508635"/>
                      <a:pt x="11160" y="502153"/>
                    </a:cubicBezTo>
                    <a:cubicBezTo>
                      <a:pt x="21977" y="489189"/>
                      <a:pt x="32794" y="478386"/>
                      <a:pt x="43611" y="467582"/>
                    </a:cubicBezTo>
                    <a:cubicBezTo>
                      <a:pt x="86879" y="428691"/>
                      <a:pt x="123657" y="381156"/>
                      <a:pt x="179905" y="363871"/>
                    </a:cubicBezTo>
                    <a:cubicBezTo>
                      <a:pt x="197213" y="357389"/>
                      <a:pt x="214520" y="350907"/>
                      <a:pt x="229664" y="348747"/>
                    </a:cubicBezTo>
                    <a:cubicBezTo>
                      <a:pt x="246971" y="346586"/>
                      <a:pt x="253461" y="337943"/>
                      <a:pt x="259951" y="324979"/>
                    </a:cubicBezTo>
                    <a:cubicBezTo>
                      <a:pt x="327017" y="216947"/>
                      <a:pt x="415717" y="130521"/>
                      <a:pt x="528214" y="67862"/>
                    </a:cubicBezTo>
                    <a:cubicBezTo>
                      <a:pt x="569319" y="46256"/>
                      <a:pt x="610423" y="24649"/>
                      <a:pt x="651528" y="30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243840" tIns="121920" rIns="243840" bIns="121920" numCol="1" anchor="t" anchorCtr="0" compatLnSpc="1">
                <a:noAutofit/>
              </a:bodyPr>
              <a:lstStyle/>
              <a:p>
                <a:endParaRPr lang="zh-CN" altLang="en-US" sz="4800"/>
              </a:p>
            </p:txBody>
          </p:sp>
          <p:sp>
            <p:nvSpPr>
              <p:cNvPr id="28" name="chenying0907 201"/>
              <p:cNvSpPr>
                <a:spLocks noEditPoints="1"/>
              </p:cNvSpPr>
              <p:nvPr/>
            </p:nvSpPr>
            <p:spPr bwMode="auto">
              <a:xfrm>
                <a:off x="1403351" y="3098800"/>
                <a:ext cx="439738" cy="514350"/>
              </a:xfrm>
              <a:custGeom>
                <a:avLst/>
                <a:gdLst>
                  <a:gd name="T0" fmla="*/ 164 w 203"/>
                  <a:gd name="T1" fmla="*/ 222 h 238"/>
                  <a:gd name="T2" fmla="*/ 163 w 203"/>
                  <a:gd name="T3" fmla="*/ 204 h 238"/>
                  <a:gd name="T4" fmla="*/ 184 w 203"/>
                  <a:gd name="T5" fmla="*/ 212 h 238"/>
                  <a:gd name="T6" fmla="*/ 171 w 203"/>
                  <a:gd name="T7" fmla="*/ 151 h 238"/>
                  <a:gd name="T8" fmla="*/ 151 w 203"/>
                  <a:gd name="T9" fmla="*/ 188 h 238"/>
                  <a:gd name="T10" fmla="*/ 149 w 203"/>
                  <a:gd name="T11" fmla="*/ 181 h 238"/>
                  <a:gd name="T12" fmla="*/ 154 w 203"/>
                  <a:gd name="T13" fmla="*/ 134 h 238"/>
                  <a:gd name="T14" fmla="*/ 129 w 203"/>
                  <a:gd name="T15" fmla="*/ 83 h 238"/>
                  <a:gd name="T16" fmla="*/ 78 w 203"/>
                  <a:gd name="T17" fmla="*/ 143 h 238"/>
                  <a:gd name="T18" fmla="*/ 120 w 203"/>
                  <a:gd name="T19" fmla="*/ 85 h 238"/>
                  <a:gd name="T20" fmla="*/ 111 w 203"/>
                  <a:gd name="T21" fmla="*/ 75 h 238"/>
                  <a:gd name="T22" fmla="*/ 63 w 203"/>
                  <a:gd name="T23" fmla="*/ 120 h 238"/>
                  <a:gd name="T24" fmla="*/ 66 w 203"/>
                  <a:gd name="T25" fmla="*/ 109 h 238"/>
                  <a:gd name="T26" fmla="*/ 4 w 203"/>
                  <a:gd name="T27" fmla="*/ 40 h 238"/>
                  <a:gd name="T28" fmla="*/ 28 w 203"/>
                  <a:gd name="T29" fmla="*/ 5 h 238"/>
                  <a:gd name="T30" fmla="*/ 68 w 203"/>
                  <a:gd name="T31" fmla="*/ 37 h 238"/>
                  <a:gd name="T32" fmla="*/ 60 w 203"/>
                  <a:gd name="T33" fmla="*/ 33 h 238"/>
                  <a:gd name="T34" fmla="*/ 7 w 203"/>
                  <a:gd name="T35" fmla="*/ 26 h 238"/>
                  <a:gd name="T36" fmla="*/ 38 w 203"/>
                  <a:gd name="T37" fmla="*/ 81 h 238"/>
                  <a:gd name="T38" fmla="*/ 86 w 203"/>
                  <a:gd name="T39" fmla="*/ 46 h 238"/>
                  <a:gd name="T40" fmla="*/ 74 w 203"/>
                  <a:gd name="T41" fmla="*/ 40 h 238"/>
                  <a:gd name="T42" fmla="*/ 95 w 203"/>
                  <a:gd name="T43" fmla="*/ 37 h 238"/>
                  <a:gd name="T44" fmla="*/ 137 w 203"/>
                  <a:gd name="T45" fmla="*/ 0 h 238"/>
                  <a:gd name="T46" fmla="*/ 132 w 203"/>
                  <a:gd name="T47" fmla="*/ 10 h 238"/>
                  <a:gd name="T48" fmla="*/ 96 w 203"/>
                  <a:gd name="T49" fmla="*/ 53 h 238"/>
                  <a:gd name="T50" fmla="*/ 146 w 203"/>
                  <a:gd name="T51" fmla="*/ 22 h 238"/>
                  <a:gd name="T52" fmla="*/ 110 w 203"/>
                  <a:gd name="T53" fmla="*/ 69 h 238"/>
                  <a:gd name="T54" fmla="*/ 132 w 203"/>
                  <a:gd name="T55" fmla="*/ 68 h 238"/>
                  <a:gd name="T56" fmla="*/ 157 w 203"/>
                  <a:gd name="T57" fmla="*/ 38 h 238"/>
                  <a:gd name="T58" fmla="*/ 148 w 203"/>
                  <a:gd name="T59" fmla="*/ 56 h 238"/>
                  <a:gd name="T60" fmla="*/ 158 w 203"/>
                  <a:gd name="T61" fmla="*/ 128 h 238"/>
                  <a:gd name="T62" fmla="*/ 199 w 203"/>
                  <a:gd name="T63" fmla="*/ 60 h 238"/>
                  <a:gd name="T64" fmla="*/ 193 w 203"/>
                  <a:gd name="T65" fmla="*/ 89 h 238"/>
                  <a:gd name="T66" fmla="*/ 176 w 203"/>
                  <a:gd name="T67" fmla="*/ 151 h 238"/>
                  <a:gd name="T68" fmla="*/ 175 w 203"/>
                  <a:gd name="T69" fmla="*/ 218 h 238"/>
                  <a:gd name="T70" fmla="*/ 158 w 203"/>
                  <a:gd name="T71" fmla="*/ 238 h 238"/>
                  <a:gd name="T72" fmla="*/ 91 w 203"/>
                  <a:gd name="T73" fmla="*/ 83 h 238"/>
                  <a:gd name="T74" fmla="*/ 49 w 203"/>
                  <a:gd name="T75" fmla="*/ 8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3" h="238">
                    <a:moveTo>
                      <a:pt x="158" y="238"/>
                    </a:moveTo>
                    <a:cubicBezTo>
                      <a:pt x="160" y="233"/>
                      <a:pt x="163" y="228"/>
                      <a:pt x="164" y="222"/>
                    </a:cubicBezTo>
                    <a:cubicBezTo>
                      <a:pt x="164" y="217"/>
                      <a:pt x="162" y="211"/>
                      <a:pt x="161" y="205"/>
                    </a:cubicBezTo>
                    <a:cubicBezTo>
                      <a:pt x="162" y="205"/>
                      <a:pt x="163" y="205"/>
                      <a:pt x="163" y="204"/>
                    </a:cubicBezTo>
                    <a:cubicBezTo>
                      <a:pt x="165" y="206"/>
                      <a:pt x="166" y="208"/>
                      <a:pt x="168" y="210"/>
                    </a:cubicBezTo>
                    <a:cubicBezTo>
                      <a:pt x="173" y="217"/>
                      <a:pt x="177" y="218"/>
                      <a:pt x="184" y="212"/>
                    </a:cubicBezTo>
                    <a:cubicBezTo>
                      <a:pt x="192" y="203"/>
                      <a:pt x="194" y="192"/>
                      <a:pt x="190" y="182"/>
                    </a:cubicBezTo>
                    <a:cubicBezTo>
                      <a:pt x="185" y="171"/>
                      <a:pt x="177" y="161"/>
                      <a:pt x="171" y="151"/>
                    </a:cubicBezTo>
                    <a:cubicBezTo>
                      <a:pt x="170" y="151"/>
                      <a:pt x="169" y="151"/>
                      <a:pt x="167" y="151"/>
                    </a:cubicBezTo>
                    <a:cubicBezTo>
                      <a:pt x="162" y="164"/>
                      <a:pt x="157" y="176"/>
                      <a:pt x="151" y="188"/>
                    </a:cubicBezTo>
                    <a:cubicBezTo>
                      <a:pt x="150" y="187"/>
                      <a:pt x="149" y="187"/>
                      <a:pt x="149" y="187"/>
                    </a:cubicBezTo>
                    <a:cubicBezTo>
                      <a:pt x="149" y="185"/>
                      <a:pt x="148" y="183"/>
                      <a:pt x="149" y="181"/>
                    </a:cubicBezTo>
                    <a:cubicBezTo>
                      <a:pt x="150" y="178"/>
                      <a:pt x="151" y="174"/>
                      <a:pt x="153" y="171"/>
                    </a:cubicBezTo>
                    <a:cubicBezTo>
                      <a:pt x="157" y="159"/>
                      <a:pt x="166" y="148"/>
                      <a:pt x="154" y="134"/>
                    </a:cubicBezTo>
                    <a:cubicBezTo>
                      <a:pt x="147" y="124"/>
                      <a:pt x="145" y="110"/>
                      <a:pt x="139" y="98"/>
                    </a:cubicBezTo>
                    <a:cubicBezTo>
                      <a:pt x="137" y="93"/>
                      <a:pt x="133" y="89"/>
                      <a:pt x="129" y="83"/>
                    </a:cubicBezTo>
                    <a:cubicBezTo>
                      <a:pt x="111" y="103"/>
                      <a:pt x="99" y="126"/>
                      <a:pt x="81" y="145"/>
                    </a:cubicBezTo>
                    <a:cubicBezTo>
                      <a:pt x="80" y="145"/>
                      <a:pt x="79" y="144"/>
                      <a:pt x="78" y="143"/>
                    </a:cubicBezTo>
                    <a:cubicBezTo>
                      <a:pt x="81" y="138"/>
                      <a:pt x="84" y="134"/>
                      <a:pt x="87" y="129"/>
                    </a:cubicBezTo>
                    <a:cubicBezTo>
                      <a:pt x="98" y="115"/>
                      <a:pt x="109" y="100"/>
                      <a:pt x="120" y="85"/>
                    </a:cubicBezTo>
                    <a:cubicBezTo>
                      <a:pt x="121" y="83"/>
                      <a:pt x="122" y="78"/>
                      <a:pt x="121" y="77"/>
                    </a:cubicBezTo>
                    <a:cubicBezTo>
                      <a:pt x="118" y="76"/>
                      <a:pt x="114" y="74"/>
                      <a:pt x="111" y="75"/>
                    </a:cubicBezTo>
                    <a:cubicBezTo>
                      <a:pt x="96" y="80"/>
                      <a:pt x="88" y="94"/>
                      <a:pt x="78" y="104"/>
                    </a:cubicBezTo>
                    <a:cubicBezTo>
                      <a:pt x="73" y="109"/>
                      <a:pt x="68" y="115"/>
                      <a:pt x="63" y="120"/>
                    </a:cubicBezTo>
                    <a:cubicBezTo>
                      <a:pt x="63" y="119"/>
                      <a:pt x="62" y="119"/>
                      <a:pt x="61" y="118"/>
                    </a:cubicBezTo>
                    <a:cubicBezTo>
                      <a:pt x="63" y="116"/>
                      <a:pt x="64" y="113"/>
                      <a:pt x="66" y="109"/>
                    </a:cubicBezTo>
                    <a:cubicBezTo>
                      <a:pt x="61" y="106"/>
                      <a:pt x="57" y="103"/>
                      <a:pt x="52" y="99"/>
                    </a:cubicBezTo>
                    <a:cubicBezTo>
                      <a:pt x="31" y="84"/>
                      <a:pt x="15" y="64"/>
                      <a:pt x="4" y="40"/>
                    </a:cubicBezTo>
                    <a:cubicBezTo>
                      <a:pt x="2" y="36"/>
                      <a:pt x="1" y="32"/>
                      <a:pt x="1" y="28"/>
                    </a:cubicBezTo>
                    <a:cubicBezTo>
                      <a:pt x="0" y="11"/>
                      <a:pt x="12" y="1"/>
                      <a:pt x="28" y="5"/>
                    </a:cubicBezTo>
                    <a:cubicBezTo>
                      <a:pt x="43" y="9"/>
                      <a:pt x="55" y="18"/>
                      <a:pt x="65" y="31"/>
                    </a:cubicBezTo>
                    <a:cubicBezTo>
                      <a:pt x="66" y="33"/>
                      <a:pt x="67" y="35"/>
                      <a:pt x="68" y="37"/>
                    </a:cubicBezTo>
                    <a:cubicBezTo>
                      <a:pt x="67" y="38"/>
                      <a:pt x="66" y="38"/>
                      <a:pt x="65" y="39"/>
                    </a:cubicBezTo>
                    <a:cubicBezTo>
                      <a:pt x="64" y="37"/>
                      <a:pt x="62" y="35"/>
                      <a:pt x="60" y="33"/>
                    </a:cubicBezTo>
                    <a:cubicBezTo>
                      <a:pt x="51" y="22"/>
                      <a:pt x="41" y="12"/>
                      <a:pt x="25" y="9"/>
                    </a:cubicBezTo>
                    <a:cubicBezTo>
                      <a:pt x="12" y="7"/>
                      <a:pt x="4" y="13"/>
                      <a:pt x="7" y="26"/>
                    </a:cubicBezTo>
                    <a:cubicBezTo>
                      <a:pt x="10" y="39"/>
                      <a:pt x="16" y="50"/>
                      <a:pt x="22" y="62"/>
                    </a:cubicBezTo>
                    <a:cubicBezTo>
                      <a:pt x="26" y="69"/>
                      <a:pt x="32" y="75"/>
                      <a:pt x="38" y="81"/>
                    </a:cubicBezTo>
                    <a:cubicBezTo>
                      <a:pt x="40" y="82"/>
                      <a:pt x="46" y="83"/>
                      <a:pt x="47" y="82"/>
                    </a:cubicBezTo>
                    <a:cubicBezTo>
                      <a:pt x="60" y="71"/>
                      <a:pt x="72" y="59"/>
                      <a:pt x="86" y="46"/>
                    </a:cubicBezTo>
                    <a:cubicBezTo>
                      <a:pt x="81" y="45"/>
                      <a:pt x="78" y="43"/>
                      <a:pt x="74" y="42"/>
                    </a:cubicBezTo>
                    <a:cubicBezTo>
                      <a:pt x="74" y="41"/>
                      <a:pt x="74" y="40"/>
                      <a:pt x="74" y="40"/>
                    </a:cubicBezTo>
                    <a:cubicBezTo>
                      <a:pt x="77" y="40"/>
                      <a:pt x="81" y="39"/>
                      <a:pt x="83" y="40"/>
                    </a:cubicBezTo>
                    <a:cubicBezTo>
                      <a:pt x="88" y="44"/>
                      <a:pt x="92" y="41"/>
                      <a:pt x="95" y="37"/>
                    </a:cubicBezTo>
                    <a:cubicBezTo>
                      <a:pt x="106" y="27"/>
                      <a:pt x="118" y="17"/>
                      <a:pt x="129" y="7"/>
                    </a:cubicBezTo>
                    <a:cubicBezTo>
                      <a:pt x="131" y="4"/>
                      <a:pt x="134" y="2"/>
                      <a:pt x="137" y="0"/>
                    </a:cubicBezTo>
                    <a:cubicBezTo>
                      <a:pt x="138" y="1"/>
                      <a:pt x="138" y="1"/>
                      <a:pt x="139" y="2"/>
                    </a:cubicBezTo>
                    <a:cubicBezTo>
                      <a:pt x="137" y="5"/>
                      <a:pt x="134" y="8"/>
                      <a:pt x="132" y="10"/>
                    </a:cubicBezTo>
                    <a:cubicBezTo>
                      <a:pt x="121" y="21"/>
                      <a:pt x="110" y="31"/>
                      <a:pt x="98" y="41"/>
                    </a:cubicBezTo>
                    <a:cubicBezTo>
                      <a:pt x="94" y="45"/>
                      <a:pt x="93" y="48"/>
                      <a:pt x="96" y="53"/>
                    </a:cubicBezTo>
                    <a:cubicBezTo>
                      <a:pt x="99" y="57"/>
                      <a:pt x="101" y="62"/>
                      <a:pt x="104" y="68"/>
                    </a:cubicBezTo>
                    <a:cubicBezTo>
                      <a:pt x="118" y="52"/>
                      <a:pt x="132" y="37"/>
                      <a:pt x="146" y="22"/>
                    </a:cubicBezTo>
                    <a:cubicBezTo>
                      <a:pt x="147" y="23"/>
                      <a:pt x="148" y="24"/>
                      <a:pt x="148" y="24"/>
                    </a:cubicBezTo>
                    <a:cubicBezTo>
                      <a:pt x="136" y="39"/>
                      <a:pt x="123" y="54"/>
                      <a:pt x="110" y="69"/>
                    </a:cubicBezTo>
                    <a:cubicBezTo>
                      <a:pt x="115" y="70"/>
                      <a:pt x="120" y="72"/>
                      <a:pt x="124" y="72"/>
                    </a:cubicBezTo>
                    <a:cubicBezTo>
                      <a:pt x="127" y="72"/>
                      <a:pt x="130" y="70"/>
                      <a:pt x="132" y="68"/>
                    </a:cubicBezTo>
                    <a:cubicBezTo>
                      <a:pt x="139" y="60"/>
                      <a:pt x="144" y="52"/>
                      <a:pt x="151" y="43"/>
                    </a:cubicBezTo>
                    <a:cubicBezTo>
                      <a:pt x="152" y="41"/>
                      <a:pt x="155" y="40"/>
                      <a:pt x="157" y="38"/>
                    </a:cubicBezTo>
                    <a:cubicBezTo>
                      <a:pt x="157" y="39"/>
                      <a:pt x="158" y="39"/>
                      <a:pt x="159" y="40"/>
                    </a:cubicBezTo>
                    <a:cubicBezTo>
                      <a:pt x="155" y="45"/>
                      <a:pt x="152" y="51"/>
                      <a:pt x="148" y="56"/>
                    </a:cubicBezTo>
                    <a:cubicBezTo>
                      <a:pt x="137" y="69"/>
                      <a:pt x="129" y="80"/>
                      <a:pt x="145" y="97"/>
                    </a:cubicBezTo>
                    <a:cubicBezTo>
                      <a:pt x="152" y="105"/>
                      <a:pt x="153" y="118"/>
                      <a:pt x="158" y="128"/>
                    </a:cubicBezTo>
                    <a:cubicBezTo>
                      <a:pt x="159" y="132"/>
                      <a:pt x="161" y="136"/>
                      <a:pt x="164" y="142"/>
                    </a:cubicBezTo>
                    <a:cubicBezTo>
                      <a:pt x="178" y="113"/>
                      <a:pt x="187" y="86"/>
                      <a:pt x="199" y="60"/>
                    </a:cubicBezTo>
                    <a:cubicBezTo>
                      <a:pt x="201" y="61"/>
                      <a:pt x="202" y="61"/>
                      <a:pt x="203" y="62"/>
                    </a:cubicBezTo>
                    <a:cubicBezTo>
                      <a:pt x="200" y="71"/>
                      <a:pt x="196" y="80"/>
                      <a:pt x="193" y="89"/>
                    </a:cubicBezTo>
                    <a:cubicBezTo>
                      <a:pt x="186" y="105"/>
                      <a:pt x="180" y="121"/>
                      <a:pt x="173" y="137"/>
                    </a:cubicBezTo>
                    <a:cubicBezTo>
                      <a:pt x="170" y="142"/>
                      <a:pt x="172" y="146"/>
                      <a:pt x="176" y="151"/>
                    </a:cubicBezTo>
                    <a:cubicBezTo>
                      <a:pt x="183" y="160"/>
                      <a:pt x="191" y="171"/>
                      <a:pt x="196" y="182"/>
                    </a:cubicBezTo>
                    <a:cubicBezTo>
                      <a:pt x="202" y="200"/>
                      <a:pt x="193" y="213"/>
                      <a:pt x="175" y="218"/>
                    </a:cubicBezTo>
                    <a:cubicBezTo>
                      <a:pt x="173" y="219"/>
                      <a:pt x="171" y="222"/>
                      <a:pt x="170" y="225"/>
                    </a:cubicBezTo>
                    <a:cubicBezTo>
                      <a:pt x="168" y="231"/>
                      <a:pt x="167" y="238"/>
                      <a:pt x="158" y="238"/>
                    </a:cubicBezTo>
                    <a:close/>
                    <a:moveTo>
                      <a:pt x="73" y="103"/>
                    </a:moveTo>
                    <a:cubicBezTo>
                      <a:pt x="78" y="97"/>
                      <a:pt x="85" y="90"/>
                      <a:pt x="91" y="83"/>
                    </a:cubicBezTo>
                    <a:cubicBezTo>
                      <a:pt x="100" y="73"/>
                      <a:pt x="100" y="61"/>
                      <a:pt x="88" y="51"/>
                    </a:cubicBezTo>
                    <a:cubicBezTo>
                      <a:pt x="75" y="63"/>
                      <a:pt x="62" y="75"/>
                      <a:pt x="49" y="87"/>
                    </a:cubicBezTo>
                    <a:cubicBezTo>
                      <a:pt x="57" y="92"/>
                      <a:pt x="64" y="97"/>
                      <a:pt x="73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29" name="chenying0907 202"/>
              <p:cNvSpPr/>
              <p:nvPr/>
            </p:nvSpPr>
            <p:spPr bwMode="auto">
              <a:xfrm>
                <a:off x="1439863" y="3306763"/>
                <a:ext cx="223838" cy="258763"/>
              </a:xfrm>
              <a:custGeom>
                <a:avLst/>
                <a:gdLst>
                  <a:gd name="T0" fmla="*/ 12 w 103"/>
                  <a:gd name="T1" fmla="*/ 0 h 120"/>
                  <a:gd name="T2" fmla="*/ 21 w 103"/>
                  <a:gd name="T3" fmla="*/ 45 h 120"/>
                  <a:gd name="T4" fmla="*/ 78 w 103"/>
                  <a:gd name="T5" fmla="*/ 83 h 120"/>
                  <a:gd name="T6" fmla="*/ 83 w 103"/>
                  <a:gd name="T7" fmla="*/ 87 h 120"/>
                  <a:gd name="T8" fmla="*/ 103 w 103"/>
                  <a:gd name="T9" fmla="*/ 120 h 120"/>
                  <a:gd name="T10" fmla="*/ 94 w 103"/>
                  <a:gd name="T11" fmla="*/ 115 h 120"/>
                  <a:gd name="T12" fmla="*/ 80 w 103"/>
                  <a:gd name="T13" fmla="*/ 98 h 120"/>
                  <a:gd name="T14" fmla="*/ 62 w 103"/>
                  <a:gd name="T15" fmla="*/ 83 h 120"/>
                  <a:gd name="T16" fmla="*/ 3 w 103"/>
                  <a:gd name="T17" fmla="*/ 21 h 120"/>
                  <a:gd name="T18" fmla="*/ 12 w 103"/>
                  <a:gd name="T1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20">
                    <a:moveTo>
                      <a:pt x="12" y="0"/>
                    </a:moveTo>
                    <a:cubicBezTo>
                      <a:pt x="4" y="18"/>
                      <a:pt x="11" y="32"/>
                      <a:pt x="21" y="45"/>
                    </a:cubicBezTo>
                    <a:cubicBezTo>
                      <a:pt x="36" y="64"/>
                      <a:pt x="53" y="80"/>
                      <a:pt x="78" y="83"/>
                    </a:cubicBezTo>
                    <a:cubicBezTo>
                      <a:pt x="80" y="83"/>
                      <a:pt x="83" y="85"/>
                      <a:pt x="83" y="87"/>
                    </a:cubicBezTo>
                    <a:cubicBezTo>
                      <a:pt x="85" y="100"/>
                      <a:pt x="93" y="110"/>
                      <a:pt x="103" y="120"/>
                    </a:cubicBezTo>
                    <a:cubicBezTo>
                      <a:pt x="100" y="118"/>
                      <a:pt x="96" y="117"/>
                      <a:pt x="94" y="115"/>
                    </a:cubicBezTo>
                    <a:cubicBezTo>
                      <a:pt x="89" y="110"/>
                      <a:pt x="82" y="105"/>
                      <a:pt x="80" y="98"/>
                    </a:cubicBezTo>
                    <a:cubicBezTo>
                      <a:pt x="78" y="87"/>
                      <a:pt x="70" y="86"/>
                      <a:pt x="62" y="83"/>
                    </a:cubicBezTo>
                    <a:cubicBezTo>
                      <a:pt x="34" y="71"/>
                      <a:pt x="12" y="52"/>
                      <a:pt x="3" y="21"/>
                    </a:cubicBezTo>
                    <a:cubicBezTo>
                      <a:pt x="0" y="12"/>
                      <a:pt x="4" y="5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  <p:sp>
            <p:nvSpPr>
              <p:cNvPr id="30" name="chenying0907 208"/>
              <p:cNvSpPr>
                <a:spLocks noEditPoints="1"/>
              </p:cNvSpPr>
              <p:nvPr/>
            </p:nvSpPr>
            <p:spPr bwMode="auto">
              <a:xfrm>
                <a:off x="1978026" y="2706688"/>
                <a:ext cx="127000" cy="138113"/>
              </a:xfrm>
              <a:custGeom>
                <a:avLst/>
                <a:gdLst>
                  <a:gd name="T0" fmla="*/ 59 w 59"/>
                  <a:gd name="T1" fmla="*/ 20 h 64"/>
                  <a:gd name="T2" fmla="*/ 23 w 59"/>
                  <a:gd name="T3" fmla="*/ 63 h 64"/>
                  <a:gd name="T4" fmla="*/ 3 w 59"/>
                  <a:gd name="T5" fmla="*/ 47 h 64"/>
                  <a:gd name="T6" fmla="*/ 39 w 59"/>
                  <a:gd name="T7" fmla="*/ 1 h 64"/>
                  <a:gd name="T8" fmla="*/ 59 w 59"/>
                  <a:gd name="T9" fmla="*/ 20 h 64"/>
                  <a:gd name="T10" fmla="*/ 53 w 59"/>
                  <a:gd name="T11" fmla="*/ 22 h 64"/>
                  <a:gd name="T12" fmla="*/ 36 w 59"/>
                  <a:gd name="T13" fmla="*/ 8 h 64"/>
                  <a:gd name="T14" fmla="*/ 9 w 59"/>
                  <a:gd name="T15" fmla="*/ 46 h 64"/>
                  <a:gd name="T16" fmla="*/ 23 w 59"/>
                  <a:gd name="T17" fmla="*/ 57 h 64"/>
                  <a:gd name="T18" fmla="*/ 53 w 59"/>
                  <a:gd name="T19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64">
                    <a:moveTo>
                      <a:pt x="59" y="20"/>
                    </a:moveTo>
                    <a:cubicBezTo>
                      <a:pt x="59" y="39"/>
                      <a:pt x="41" y="60"/>
                      <a:pt x="23" y="63"/>
                    </a:cubicBezTo>
                    <a:cubicBezTo>
                      <a:pt x="13" y="64"/>
                      <a:pt x="4" y="57"/>
                      <a:pt x="3" y="47"/>
                    </a:cubicBezTo>
                    <a:cubicBezTo>
                      <a:pt x="0" y="28"/>
                      <a:pt x="20" y="3"/>
                      <a:pt x="39" y="1"/>
                    </a:cubicBezTo>
                    <a:cubicBezTo>
                      <a:pt x="51" y="0"/>
                      <a:pt x="59" y="8"/>
                      <a:pt x="59" y="20"/>
                    </a:cubicBezTo>
                    <a:close/>
                    <a:moveTo>
                      <a:pt x="53" y="22"/>
                    </a:moveTo>
                    <a:cubicBezTo>
                      <a:pt x="53" y="10"/>
                      <a:pt x="47" y="5"/>
                      <a:pt x="36" y="8"/>
                    </a:cubicBezTo>
                    <a:cubicBezTo>
                      <a:pt x="22" y="11"/>
                      <a:pt x="7" y="31"/>
                      <a:pt x="9" y="46"/>
                    </a:cubicBezTo>
                    <a:cubicBezTo>
                      <a:pt x="10" y="53"/>
                      <a:pt x="16" y="58"/>
                      <a:pt x="23" y="57"/>
                    </a:cubicBezTo>
                    <a:cubicBezTo>
                      <a:pt x="37" y="54"/>
                      <a:pt x="53" y="36"/>
                      <a:pt x="53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243840" tIns="121920" rIns="243840" bIns="121920" numCol="1" anchor="t" anchorCtr="0" compatLnSpc="1"/>
              <a:lstStyle/>
              <a:p>
                <a:endParaRPr lang="zh-CN" altLang="en-US" sz="4800"/>
              </a:p>
            </p:txBody>
          </p:sp>
        </p:grpSp>
      </p:grpSp>
      <p:sp>
        <p:nvSpPr>
          <p:cNvPr id="161" name="Title 6"/>
          <p:cNvSpPr txBox="1"/>
          <p:nvPr>
            <p:custDataLst>
              <p:tags r:id="rId25"/>
            </p:custDataLst>
          </p:nvPr>
        </p:nvSpPr>
        <p:spPr>
          <a:xfrm>
            <a:off x="15699740" y="2693670"/>
            <a:ext cx="6840855" cy="125222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2545" lvl="0" algn="l" fontAlgn="auto">
              <a:lnSpc>
                <a:spcPct val="130000"/>
              </a:lnSpc>
              <a:spcBef>
                <a:spcPts val="935"/>
              </a:spcBef>
              <a:spcAft>
                <a:spcPts val="0"/>
              </a:spcAft>
              <a:buClrTx/>
              <a:buSzTx/>
              <a:buFont typeface="+mj-lt"/>
            </a:pPr>
            <a:r>
              <a:rPr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制定周常计划，合理规划学习和生活时间，提高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学习</a:t>
            </a:r>
            <a:r>
              <a:rPr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效率和效果。</a:t>
            </a:r>
            <a:endParaRPr altLang="zh-CN" sz="2800" b="1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ea"/>
            </a:endParaRPr>
          </a:p>
        </p:txBody>
      </p:sp>
      <p:sp>
        <p:nvSpPr>
          <p:cNvPr id="132" name="Freeform 136"/>
          <p:cNvSpPr>
            <a:spLocks noEditPoints="1"/>
          </p:cNvSpPr>
          <p:nvPr/>
        </p:nvSpPr>
        <p:spPr bwMode="auto">
          <a:xfrm>
            <a:off x="13637841" y="2672564"/>
            <a:ext cx="1333499" cy="973667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solidFill>
            <a:srgbClr val="456975"/>
          </a:solidFill>
          <a:ln>
            <a:noFill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155" name="Title 6"/>
          <p:cNvSpPr txBox="1"/>
          <p:nvPr>
            <p:custDataLst>
              <p:tags r:id="rId26"/>
            </p:custDataLst>
          </p:nvPr>
        </p:nvSpPr>
        <p:spPr>
          <a:xfrm>
            <a:off x="15699740" y="4918710"/>
            <a:ext cx="6131560" cy="160337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6515" lvl="0" indent="0" algn="l" fontAlgn="auto">
              <a:lnSpc>
                <a:spcPct val="130000"/>
              </a:lnSpc>
              <a:spcBef>
                <a:spcPts val="98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合理分配各个领域的时间，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珍惜时间，</a:t>
            </a:r>
            <a:r>
              <a:rPr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保持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良好的学习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心态。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ea"/>
            </a:endParaRPr>
          </a:p>
        </p:txBody>
      </p:sp>
      <p:sp>
        <p:nvSpPr>
          <p:cNvPr id="136" name="Freeform 136"/>
          <p:cNvSpPr>
            <a:spLocks noEditPoints="1"/>
          </p:cNvSpPr>
          <p:nvPr/>
        </p:nvSpPr>
        <p:spPr bwMode="auto">
          <a:xfrm>
            <a:off x="13637841" y="5106732"/>
            <a:ext cx="1333499" cy="973667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solidFill>
            <a:srgbClr val="456975"/>
          </a:solidFill>
          <a:ln>
            <a:noFill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187" name="Title 6"/>
          <p:cNvSpPr txBox="1"/>
          <p:nvPr>
            <p:custDataLst>
              <p:tags r:id="rId27"/>
            </p:custDataLst>
          </p:nvPr>
        </p:nvSpPr>
        <p:spPr>
          <a:xfrm>
            <a:off x="15699740" y="7174230"/>
            <a:ext cx="6840855" cy="13335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56515" lvl="0" indent="0" algn="l" fontAlgn="auto">
              <a:lnSpc>
                <a:spcPct val="130000"/>
              </a:lnSpc>
              <a:spcBef>
                <a:spcPts val="98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合理利用假期时间</a:t>
            </a:r>
            <a:r>
              <a:rPr lang="zh-CN" altLang="en-US" sz="2400" spc="248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2400" spc="248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0" name="Freeform 136"/>
          <p:cNvSpPr>
            <a:spLocks noEditPoints="1"/>
          </p:cNvSpPr>
          <p:nvPr/>
        </p:nvSpPr>
        <p:spPr bwMode="auto">
          <a:xfrm>
            <a:off x="13637841" y="7540897"/>
            <a:ext cx="1333499" cy="973667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solidFill>
            <a:srgbClr val="456975"/>
          </a:solidFill>
          <a:ln>
            <a:noFill/>
          </a:ln>
        </p:spPr>
        <p:txBody>
          <a:bodyPr/>
          <a:lstStyle/>
          <a:p>
            <a:endParaRPr lang="zh-CN" altLang="en-US" sz="4800"/>
          </a:p>
        </p:txBody>
      </p:sp>
      <p:sp>
        <p:nvSpPr>
          <p:cNvPr id="189" name="Title 6"/>
          <p:cNvSpPr txBox="1"/>
          <p:nvPr>
            <p:custDataLst>
              <p:tags r:id="rId28"/>
            </p:custDataLst>
          </p:nvPr>
        </p:nvSpPr>
        <p:spPr>
          <a:xfrm>
            <a:off x="15699739" y="9778365"/>
            <a:ext cx="6840855" cy="11918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多敲代码，加强学习编程能力，遇到困难不屈服，善于虚心请教。</a:t>
            </a:r>
            <a:endParaRPr lang="zh-CN" altLang="en-US" sz="2600" spc="271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4" name="Freeform 136"/>
          <p:cNvSpPr>
            <a:spLocks noEditPoints="1"/>
          </p:cNvSpPr>
          <p:nvPr/>
        </p:nvSpPr>
        <p:spPr bwMode="auto">
          <a:xfrm>
            <a:off x="13637841" y="9975065"/>
            <a:ext cx="1333499" cy="973667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solidFill>
            <a:srgbClr val="456975"/>
          </a:solidFill>
          <a:ln>
            <a:noFill/>
          </a:ln>
        </p:spPr>
        <p:txBody>
          <a:bodyPr/>
          <a:lstStyle/>
          <a:p>
            <a:endParaRPr lang="zh-CN" altLang="en-US" sz="4800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 rotWithShape="1">
          <a:blip r:embed="rId29" cstate="screen"/>
          <a:srcRect l="-807" t="1399" r="64002" b="53090"/>
          <a:stretch>
            <a:fillRect/>
          </a:stretch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146" name="文本框 145"/>
          <p:cNvSpPr txBox="1"/>
          <p:nvPr/>
        </p:nvSpPr>
        <p:spPr>
          <a:xfrm>
            <a:off x="3500053" y="1539801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30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改进</a:t>
            </a:r>
            <a:r>
              <a:rPr lang="zh-CN" altLang="en-US" sz="6400" b="1" dirty="0">
                <a:blipFill>
                  <a:blip r:embed="rId30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方法</a:t>
            </a:r>
            <a:endParaRPr lang="zh-CN" altLang="en-US" sz="6400" b="1" dirty="0">
              <a:blipFill>
                <a:blip r:embed="rId30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40" grpId="0" animBg="1"/>
      <p:bldP spid="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02" name="image 13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30003" name="image 13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0900" y="3898900"/>
            <a:ext cx="5943600" cy="5943600"/>
          </a:xfrm>
          <a:prstGeom prst="rect">
            <a:avLst/>
          </a:prstGeom>
        </p:spPr>
      </p:pic>
      <p:pic>
        <p:nvPicPr>
          <p:cNvPr id="130004" name="image 13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0400" y="7575215"/>
            <a:ext cx="3111500" cy="2032000"/>
          </a:xfrm>
          <a:prstGeom prst="rect">
            <a:avLst/>
          </a:prstGeom>
        </p:spPr>
      </p:pic>
      <p:pic>
        <p:nvPicPr>
          <p:cNvPr id="130005" name="image 13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043900" y="10121900"/>
            <a:ext cx="1752600" cy="2362200"/>
          </a:xfrm>
          <a:prstGeom prst="rect">
            <a:avLst/>
          </a:prstGeom>
        </p:spPr>
      </p:pic>
      <p:pic>
        <p:nvPicPr>
          <p:cNvPr id="130006" name="image 13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33500" y="9791700"/>
            <a:ext cx="7988300" cy="50800"/>
          </a:xfrm>
          <a:prstGeom prst="rect">
            <a:avLst/>
          </a:prstGeom>
        </p:spPr>
      </p:pic>
      <p:pic>
        <p:nvPicPr>
          <p:cNvPr id="130007" name="image 13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300200" y="7404100"/>
            <a:ext cx="7442200" cy="1320800"/>
          </a:xfrm>
          <a:prstGeom prst="rect">
            <a:avLst/>
          </a:prstGeom>
        </p:spPr>
      </p:pic>
      <p:pic>
        <p:nvPicPr>
          <p:cNvPr id="130008" name="image 13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33500" y="3898900"/>
            <a:ext cx="7988300" cy="50800"/>
          </a:xfrm>
          <a:prstGeom prst="rect">
            <a:avLst/>
          </a:prstGeom>
        </p:spPr>
      </p:pic>
      <p:sp>
        <p:nvSpPr>
          <p:cNvPr id="130009" name="Object 130009"/>
          <p:cNvSpPr txBox="1"/>
          <p:nvPr/>
        </p:nvSpPr>
        <p:spPr>
          <a:xfrm>
            <a:off x="3157143" y="4305586"/>
            <a:ext cx="6468338" cy="509346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1670" b="0" i="0" spc="1266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5</a:t>
            </a:r>
            <a:endParaRPr lang="en-US" dirty="0"/>
          </a:p>
        </p:txBody>
      </p:sp>
      <p:sp>
        <p:nvSpPr>
          <p:cNvPr id="1300010" name="Object 1300010"/>
          <p:cNvSpPr txBox="1"/>
          <p:nvPr/>
        </p:nvSpPr>
        <p:spPr>
          <a:xfrm>
            <a:off x="13564235" y="4523105"/>
            <a:ext cx="9552305" cy="19196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Part </a:t>
            </a: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five</a:t>
            </a:r>
            <a:endParaRPr lang="en-US" sz="12000" b="1" spc="1200" dirty="0">
              <a:solidFill>
                <a:srgbClr val="426974">
                  <a:alpha val="100000"/>
                </a:srgbClr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sp>
        <p:nvSpPr>
          <p:cNvPr id="1300011" name="Object 1300011"/>
          <p:cNvSpPr txBox="1"/>
          <p:nvPr/>
        </p:nvSpPr>
        <p:spPr>
          <a:xfrm>
            <a:off x="15894050" y="7632700"/>
            <a:ext cx="4263705" cy="96927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</a:t>
            </a: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困惑</a:t>
            </a:r>
            <a:endParaRPr lang="zh-CN" altLang="en-US" sz="6000" b="0" i="0" spc="600" dirty="0">
              <a:solidFill>
                <a:srgbClr val="FFFFFF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787" y="4118642"/>
            <a:ext cx="5332960" cy="5446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000021" name="image 10000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3900" y="10274300"/>
            <a:ext cx="1752600" cy="2209800"/>
          </a:xfrm>
          <a:prstGeom prst="rect">
            <a:avLst/>
          </a:prstGeom>
        </p:spPr>
      </p:pic>
      <p:grpSp>
        <p:nvGrpSpPr>
          <p:cNvPr id="4" name="组合 1"/>
          <p:cNvGrpSpPr/>
          <p:nvPr/>
        </p:nvGrpSpPr>
        <p:grpSpPr bwMode="auto">
          <a:xfrm>
            <a:off x="14320807" y="2151783"/>
            <a:ext cx="5973085" cy="8832981"/>
            <a:chOff x="3510498" y="1715525"/>
            <a:chExt cx="1161003" cy="1715296"/>
          </a:xfrm>
          <a:solidFill>
            <a:srgbClr val="456975"/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3510498" y="1715525"/>
              <a:ext cx="1161003" cy="1373905"/>
            </a:xfrm>
            <a:custGeom>
              <a:avLst/>
              <a:gdLst>
                <a:gd name="T0" fmla="*/ 2147483647 w 138"/>
                <a:gd name="T1" fmla="*/ 2147483647 h 181"/>
                <a:gd name="T2" fmla="*/ 2147483647 w 138"/>
                <a:gd name="T3" fmla="*/ 2147483647 h 181"/>
                <a:gd name="T4" fmla="*/ 2147483647 w 138"/>
                <a:gd name="T5" fmla="*/ 2147483647 h 181"/>
                <a:gd name="T6" fmla="*/ 2147483647 w 138"/>
                <a:gd name="T7" fmla="*/ 2147483647 h 181"/>
                <a:gd name="T8" fmla="*/ 2147483647 w 138"/>
                <a:gd name="T9" fmla="*/ 2147483647 h 181"/>
                <a:gd name="T10" fmla="*/ 2147483647 w 138"/>
                <a:gd name="T11" fmla="*/ 2147483647 h 181"/>
                <a:gd name="T12" fmla="*/ 2147483647 w 138"/>
                <a:gd name="T13" fmla="*/ 2147483647 h 181"/>
                <a:gd name="T14" fmla="*/ 2147483647 w 138"/>
                <a:gd name="T15" fmla="*/ 2147483647 h 181"/>
                <a:gd name="T16" fmla="*/ 2147483647 w 138"/>
                <a:gd name="T17" fmla="*/ 2147483647 h 181"/>
                <a:gd name="T18" fmla="*/ 2147483647 w 138"/>
                <a:gd name="T19" fmla="*/ 2147483647 h 181"/>
                <a:gd name="T20" fmla="*/ 2147483647 w 138"/>
                <a:gd name="T21" fmla="*/ 2147483647 h 181"/>
                <a:gd name="T22" fmla="*/ 2147483647 w 138"/>
                <a:gd name="T23" fmla="*/ 2147483647 h 181"/>
                <a:gd name="T24" fmla="*/ 2147483647 w 138"/>
                <a:gd name="T25" fmla="*/ 2147483647 h 181"/>
                <a:gd name="T26" fmla="*/ 2147483647 w 138"/>
                <a:gd name="T27" fmla="*/ 2147483647 h 181"/>
                <a:gd name="T28" fmla="*/ 2147483647 w 138"/>
                <a:gd name="T29" fmla="*/ 2147483647 h 181"/>
                <a:gd name="T30" fmla="*/ 2147483647 w 138"/>
                <a:gd name="T31" fmla="*/ 2147483647 h 181"/>
                <a:gd name="T32" fmla="*/ 2147483647 w 138"/>
                <a:gd name="T33" fmla="*/ 2147483647 h 181"/>
                <a:gd name="T34" fmla="*/ 2147483647 w 138"/>
                <a:gd name="T35" fmla="*/ 2147483647 h 181"/>
                <a:gd name="T36" fmla="*/ 2147483647 w 138"/>
                <a:gd name="T37" fmla="*/ 2147483647 h 181"/>
                <a:gd name="T38" fmla="*/ 2147483647 w 138"/>
                <a:gd name="T39" fmla="*/ 2147483647 h 181"/>
                <a:gd name="T40" fmla="*/ 2147483647 w 138"/>
                <a:gd name="T41" fmla="*/ 2147483647 h 181"/>
                <a:gd name="T42" fmla="*/ 2147483647 w 138"/>
                <a:gd name="T43" fmla="*/ 2147483647 h 181"/>
                <a:gd name="T44" fmla="*/ 2147483647 w 138"/>
                <a:gd name="T45" fmla="*/ 2147483647 h 181"/>
                <a:gd name="T46" fmla="*/ 2147483647 w 138"/>
                <a:gd name="T47" fmla="*/ 2147483647 h 181"/>
                <a:gd name="T48" fmla="*/ 2147483647 w 138"/>
                <a:gd name="T49" fmla="*/ 2147483647 h 1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8" h="181">
                  <a:moveTo>
                    <a:pt x="135" y="52"/>
                  </a:moveTo>
                  <a:cubicBezTo>
                    <a:pt x="130" y="0"/>
                    <a:pt x="60" y="26"/>
                    <a:pt x="33" y="43"/>
                  </a:cubicBezTo>
                  <a:cubicBezTo>
                    <a:pt x="32" y="41"/>
                    <a:pt x="30" y="40"/>
                    <a:pt x="28" y="41"/>
                  </a:cubicBezTo>
                  <a:cubicBezTo>
                    <a:pt x="11" y="48"/>
                    <a:pt x="0" y="68"/>
                    <a:pt x="11" y="85"/>
                  </a:cubicBezTo>
                  <a:cubicBezTo>
                    <a:pt x="19" y="97"/>
                    <a:pt x="33" y="99"/>
                    <a:pt x="44" y="92"/>
                  </a:cubicBezTo>
                  <a:cubicBezTo>
                    <a:pt x="45" y="94"/>
                    <a:pt x="49" y="94"/>
                    <a:pt x="50" y="91"/>
                  </a:cubicBezTo>
                  <a:cubicBezTo>
                    <a:pt x="50" y="90"/>
                    <a:pt x="51" y="88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4"/>
                    <a:pt x="52" y="83"/>
                  </a:cubicBezTo>
                  <a:cubicBezTo>
                    <a:pt x="57" y="68"/>
                    <a:pt x="66" y="53"/>
                    <a:pt x="84" y="56"/>
                  </a:cubicBezTo>
                  <a:cubicBezTo>
                    <a:pt x="108" y="60"/>
                    <a:pt x="97" y="93"/>
                    <a:pt x="90" y="105"/>
                  </a:cubicBezTo>
                  <a:cubicBezTo>
                    <a:pt x="79" y="123"/>
                    <a:pt x="63" y="140"/>
                    <a:pt x="65" y="160"/>
                  </a:cubicBezTo>
                  <a:cubicBezTo>
                    <a:pt x="58" y="158"/>
                    <a:pt x="55" y="169"/>
                    <a:pt x="62" y="172"/>
                  </a:cubicBezTo>
                  <a:cubicBezTo>
                    <a:pt x="85" y="181"/>
                    <a:pt x="96" y="175"/>
                    <a:pt x="100" y="151"/>
                  </a:cubicBezTo>
                  <a:cubicBezTo>
                    <a:pt x="107" y="116"/>
                    <a:pt x="138" y="90"/>
                    <a:pt x="135" y="52"/>
                  </a:cubicBezTo>
                  <a:close/>
                  <a:moveTo>
                    <a:pt x="95" y="128"/>
                  </a:moveTo>
                  <a:cubicBezTo>
                    <a:pt x="92" y="135"/>
                    <a:pt x="90" y="141"/>
                    <a:pt x="89" y="148"/>
                  </a:cubicBezTo>
                  <a:cubicBezTo>
                    <a:pt x="87" y="161"/>
                    <a:pt x="83" y="164"/>
                    <a:pt x="73" y="163"/>
                  </a:cubicBezTo>
                  <a:cubicBezTo>
                    <a:pt x="74" y="125"/>
                    <a:pt x="127" y="101"/>
                    <a:pt x="103" y="60"/>
                  </a:cubicBezTo>
                  <a:cubicBezTo>
                    <a:pt x="86" y="32"/>
                    <a:pt x="50" y="58"/>
                    <a:pt x="44" y="83"/>
                  </a:cubicBezTo>
                  <a:cubicBezTo>
                    <a:pt x="36" y="87"/>
                    <a:pt x="26" y="86"/>
                    <a:pt x="20" y="78"/>
                  </a:cubicBezTo>
                  <a:cubicBezTo>
                    <a:pt x="13" y="66"/>
                    <a:pt x="22" y="56"/>
                    <a:pt x="30" y="49"/>
                  </a:cubicBezTo>
                  <a:cubicBezTo>
                    <a:pt x="31" y="50"/>
                    <a:pt x="32" y="50"/>
                    <a:pt x="34" y="49"/>
                  </a:cubicBezTo>
                  <a:cubicBezTo>
                    <a:pt x="56" y="37"/>
                    <a:pt x="120" y="13"/>
                    <a:pt x="123" y="57"/>
                  </a:cubicBezTo>
                  <a:cubicBezTo>
                    <a:pt x="124" y="82"/>
                    <a:pt x="106" y="107"/>
                    <a:pt x="9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4026499" y="3081100"/>
              <a:ext cx="405430" cy="349721"/>
            </a:xfrm>
            <a:custGeom>
              <a:avLst/>
              <a:gdLst>
                <a:gd name="T0" fmla="*/ 2147483647 w 49"/>
                <a:gd name="T1" fmla="*/ 2147483647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2147483647 w 49"/>
                <a:gd name="T7" fmla="*/ 2147483647 h 46"/>
                <a:gd name="T8" fmla="*/ 2147483647 w 49"/>
                <a:gd name="T9" fmla="*/ 2147483647 h 46"/>
                <a:gd name="T10" fmla="*/ 2147483647 w 49"/>
                <a:gd name="T11" fmla="*/ 2147483647 h 46"/>
                <a:gd name="T12" fmla="*/ 2147483647 w 49"/>
                <a:gd name="T13" fmla="*/ 2147483647 h 46"/>
                <a:gd name="T14" fmla="*/ 2147483647 w 49"/>
                <a:gd name="T15" fmla="*/ 2147483647 h 46"/>
                <a:gd name="T16" fmla="*/ 2147483647 w 49"/>
                <a:gd name="T17" fmla="*/ 2147483647 h 46"/>
                <a:gd name="T18" fmla="*/ 2147483647 w 49"/>
                <a:gd name="T19" fmla="*/ 2147483647 h 46"/>
                <a:gd name="T20" fmla="*/ 2147483647 w 49"/>
                <a:gd name="T21" fmla="*/ 2147483647 h 46"/>
                <a:gd name="T22" fmla="*/ 2147483647 w 49"/>
                <a:gd name="T23" fmla="*/ 2147483647 h 46"/>
                <a:gd name="T24" fmla="*/ 2147483647 w 49"/>
                <a:gd name="T25" fmla="*/ 2147483647 h 46"/>
                <a:gd name="T26" fmla="*/ 2147483647 w 49"/>
                <a:gd name="T27" fmla="*/ 2147483647 h 46"/>
                <a:gd name="T28" fmla="*/ 2147483647 w 49"/>
                <a:gd name="T29" fmla="*/ 2147483647 h 46"/>
                <a:gd name="T30" fmla="*/ 2147483647 w 49"/>
                <a:gd name="T31" fmla="*/ 2147483647 h 46"/>
                <a:gd name="T32" fmla="*/ 2147483647 w 49"/>
                <a:gd name="T33" fmla="*/ 2147483647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9" h="46">
                  <a:moveTo>
                    <a:pt x="41" y="3"/>
                  </a:moveTo>
                  <a:cubicBezTo>
                    <a:pt x="36" y="0"/>
                    <a:pt x="28" y="0"/>
                    <a:pt x="23" y="3"/>
                  </a:cubicBezTo>
                  <a:cubicBezTo>
                    <a:pt x="8" y="4"/>
                    <a:pt x="0" y="19"/>
                    <a:pt x="1" y="35"/>
                  </a:cubicBezTo>
                  <a:cubicBezTo>
                    <a:pt x="2" y="37"/>
                    <a:pt x="2" y="39"/>
                    <a:pt x="5" y="40"/>
                  </a:cubicBezTo>
                  <a:cubicBezTo>
                    <a:pt x="14" y="44"/>
                    <a:pt x="25" y="46"/>
                    <a:pt x="35" y="41"/>
                  </a:cubicBezTo>
                  <a:cubicBezTo>
                    <a:pt x="43" y="37"/>
                    <a:pt x="47" y="29"/>
                    <a:pt x="48" y="21"/>
                  </a:cubicBezTo>
                  <a:cubicBezTo>
                    <a:pt x="49" y="14"/>
                    <a:pt x="47" y="7"/>
                    <a:pt x="41" y="3"/>
                  </a:cubicBezTo>
                  <a:close/>
                  <a:moveTo>
                    <a:pt x="36" y="20"/>
                  </a:moveTo>
                  <a:cubicBezTo>
                    <a:pt x="35" y="24"/>
                    <a:pt x="33" y="28"/>
                    <a:pt x="29" y="30"/>
                  </a:cubicBezTo>
                  <a:cubicBezTo>
                    <a:pt x="24" y="32"/>
                    <a:pt x="18" y="32"/>
                    <a:pt x="13" y="30"/>
                  </a:cubicBezTo>
                  <a:cubicBezTo>
                    <a:pt x="13" y="26"/>
                    <a:pt x="13" y="21"/>
                    <a:pt x="16" y="17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3" y="15"/>
                    <a:pt x="26" y="13"/>
                    <a:pt x="30" y="13"/>
                  </a:cubicBezTo>
                  <a:cubicBezTo>
                    <a:pt x="32" y="12"/>
                    <a:pt x="33" y="12"/>
                    <a:pt x="34" y="13"/>
                  </a:cubicBezTo>
                  <a:cubicBezTo>
                    <a:pt x="35" y="13"/>
                    <a:pt x="35" y="14"/>
                    <a:pt x="36" y="15"/>
                  </a:cubicBezTo>
                  <a:cubicBezTo>
                    <a:pt x="36" y="17"/>
                    <a:pt x="36" y="19"/>
                    <a:pt x="3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4800"/>
            </a:p>
          </p:txBody>
        </p:sp>
      </p:grpSp>
      <p:sp>
        <p:nvSpPr>
          <p:cNvPr id="20" name="矩形 17"/>
          <p:cNvSpPr>
            <a:spLocks noChangeArrowheads="1"/>
          </p:cNvSpPr>
          <p:nvPr/>
        </p:nvSpPr>
        <p:spPr bwMode="auto">
          <a:xfrm>
            <a:off x="1783860" y="4757420"/>
            <a:ext cx="8913985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24" tIns="91412" rIns="182824" bIns="91412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2437765">
              <a:lnSpc>
                <a:spcPct val="120000"/>
              </a:lnSpc>
              <a:spcBef>
                <a:spcPct val="0"/>
              </a:spcBef>
              <a:buNone/>
            </a:pPr>
            <a:r>
              <a:rPr altLang="zh-CN" sz="6000" b="1">
                <a:solidFill>
                  <a:schemeClr val="accent5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微软雅黑" panose="020B0503020204020204" pitchFamily="34" charset="-122"/>
              </a:rPr>
              <a:t>如果在大二已经决定要考研，那应该把重点放在学习专业课还是</a:t>
            </a:r>
            <a:r>
              <a:rPr lang="zh-CN" sz="6000" b="1">
                <a:solidFill>
                  <a:schemeClr val="accent5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微软雅黑" panose="020B0503020204020204" pitchFamily="34" charset="-122"/>
              </a:rPr>
              <a:t>继续学习前端</a:t>
            </a:r>
            <a:r>
              <a:rPr altLang="zh-CN" sz="6000" b="1">
                <a:solidFill>
                  <a:schemeClr val="accent5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微软雅黑" panose="020B0503020204020204" pitchFamily="34" charset="-122"/>
              </a:rPr>
              <a:t>知识？</a:t>
            </a:r>
            <a:endParaRPr lang="zh-CN" altLang="zh-CN" sz="6000" b="1" dirty="0">
              <a:solidFill>
                <a:schemeClr val="accent5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screen"/>
          <a:srcRect l="-807" t="1399" r="64002" b="53090"/>
          <a:stretch>
            <a:fillRect/>
          </a:stretch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500053" y="1539801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4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面临</a:t>
            </a:r>
            <a:r>
              <a:rPr lang="zh-CN" altLang="en-US" sz="6400" b="1" dirty="0">
                <a:blipFill>
                  <a:blip r:embed="rId4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的问题</a:t>
            </a:r>
            <a:endParaRPr lang="zh-CN" altLang="en-US" sz="6400" b="1" dirty="0">
              <a:blipFill>
                <a:blip r:embed="rId4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02" name="image 15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50003" name="image 15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27400" y="4025900"/>
            <a:ext cx="4114800" cy="5194300"/>
          </a:xfrm>
          <a:prstGeom prst="rect">
            <a:avLst/>
          </a:prstGeom>
        </p:spPr>
      </p:pic>
      <p:pic>
        <p:nvPicPr>
          <p:cNvPr id="150004" name="image 15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74900" y="9537700"/>
            <a:ext cx="7988300" cy="50800"/>
          </a:xfrm>
          <a:prstGeom prst="rect">
            <a:avLst/>
          </a:prstGeom>
        </p:spPr>
      </p:pic>
      <p:pic>
        <p:nvPicPr>
          <p:cNvPr id="150005" name="image 15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74900" y="4152900"/>
            <a:ext cx="7988300" cy="50800"/>
          </a:xfrm>
          <a:prstGeom prst="rect">
            <a:avLst/>
          </a:prstGeom>
        </p:spPr>
      </p:pic>
      <p:pic>
        <p:nvPicPr>
          <p:cNvPr id="150006" name="image 15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192000" y="279400"/>
            <a:ext cx="1206500" cy="13169900"/>
          </a:xfrm>
          <a:prstGeom prst="rect">
            <a:avLst/>
          </a:prstGeom>
        </p:spPr>
      </p:pic>
      <p:pic>
        <p:nvPicPr>
          <p:cNvPr id="150007" name="image 15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2743200"/>
            <a:ext cx="990600" cy="482600"/>
          </a:xfrm>
          <a:prstGeom prst="rect">
            <a:avLst/>
          </a:prstGeom>
        </p:spPr>
      </p:pic>
      <p:pic>
        <p:nvPicPr>
          <p:cNvPr id="150008" name="image 15000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5321300"/>
            <a:ext cx="990600" cy="482600"/>
          </a:xfrm>
          <a:prstGeom prst="rect">
            <a:avLst/>
          </a:prstGeom>
        </p:spPr>
      </p:pic>
      <p:pic>
        <p:nvPicPr>
          <p:cNvPr id="150009" name="image 15000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7912100"/>
            <a:ext cx="990600" cy="482600"/>
          </a:xfrm>
          <a:prstGeom prst="rect">
            <a:avLst/>
          </a:prstGeom>
        </p:spPr>
      </p:pic>
      <p:pic>
        <p:nvPicPr>
          <p:cNvPr id="1500010" name="image 15000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45900" y="10490200"/>
            <a:ext cx="990600" cy="482600"/>
          </a:xfrm>
          <a:prstGeom prst="rect">
            <a:avLst/>
          </a:prstGeom>
        </p:spPr>
      </p:pic>
      <p:sp>
        <p:nvSpPr>
          <p:cNvPr id="1500011" name="Object 1500011"/>
          <p:cNvSpPr txBox="1"/>
          <p:nvPr/>
        </p:nvSpPr>
        <p:spPr>
          <a:xfrm>
            <a:off x="15449804" y="9169400"/>
            <a:ext cx="5251989" cy="64618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0" i="0" spc="400" dirty="0">
                <a:solidFill>
                  <a:srgbClr val="FCFCFC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分享</a:t>
            </a:r>
            <a:r>
              <a:rPr lang="en-US" sz="4000" b="0" i="0" spc="400" dirty="0">
                <a:solidFill>
                  <a:srgbClr val="FCFCFC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结束 谢谢观看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30475" y="4657724"/>
            <a:ext cx="7988300" cy="4578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2" name="image 2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0004" name="Object 20004"/>
          <p:cNvSpPr txBox="1"/>
          <p:nvPr/>
        </p:nvSpPr>
        <p:spPr>
          <a:xfrm>
            <a:off x="3326658" y="7569200"/>
            <a:ext cx="60833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spc="320" dirty="0">
                <a:solidFill>
                  <a:srgbClr val="134451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en-US" dirty="0"/>
          </a:p>
        </p:txBody>
      </p:sp>
      <p:pic>
        <p:nvPicPr>
          <p:cNvPr id="20005" name="image 2000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74900" y="8915400"/>
            <a:ext cx="7988300" cy="50800"/>
          </a:xfrm>
          <a:prstGeom prst="rect">
            <a:avLst/>
          </a:prstGeom>
        </p:spPr>
      </p:pic>
      <p:pic>
        <p:nvPicPr>
          <p:cNvPr id="20006" name="image 2000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74900" y="4762500"/>
            <a:ext cx="7988300" cy="50800"/>
          </a:xfrm>
          <a:prstGeom prst="rect">
            <a:avLst/>
          </a:prstGeom>
        </p:spPr>
      </p:pic>
      <p:sp>
        <p:nvSpPr>
          <p:cNvPr id="20007" name="Object 20007"/>
          <p:cNvSpPr txBox="1"/>
          <p:nvPr/>
        </p:nvSpPr>
        <p:spPr>
          <a:xfrm>
            <a:off x="15405100" y="2635250"/>
            <a:ext cx="3251200" cy="8509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248000"/>
              </a:lnSpc>
            </a:pPr>
            <a:r>
              <a:rPr lang="zh-CN" altLang="en-US" sz="4500" b="0" i="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学习汇报</a:t>
            </a:r>
            <a:endParaRPr lang="en-US" dirty="0"/>
          </a:p>
          <a:p>
            <a:pPr algn="l">
              <a:lnSpc>
                <a:spcPct val="248000"/>
              </a:lnSpc>
            </a:pPr>
            <a:r>
              <a:rPr lang="zh-CN" altLang="en-US" sz="4500" b="0" i="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今后目标</a:t>
            </a:r>
            <a:endParaRPr lang="en-US" dirty="0"/>
          </a:p>
          <a:p>
            <a:pPr algn="l">
              <a:lnSpc>
                <a:spcPct val="248000"/>
              </a:lnSpc>
            </a:pPr>
            <a:r>
              <a:rPr lang="zh-CN" altLang="en-US" sz="4500" b="0" i="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自我不足</a:t>
            </a:r>
            <a:endParaRPr lang="en-US" dirty="0"/>
          </a:p>
          <a:p>
            <a:pPr algn="l">
              <a:lnSpc>
                <a:spcPct val="248000"/>
              </a:lnSpc>
            </a:pPr>
            <a:r>
              <a:rPr lang="zh-CN" altLang="en-US" sz="4500" b="0" i="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改进方法</a:t>
            </a:r>
            <a:endParaRPr lang="en-US" dirty="0"/>
          </a:p>
          <a:p>
            <a:pPr algn="l">
              <a:lnSpc>
                <a:spcPct val="248000"/>
              </a:lnSpc>
            </a:pPr>
            <a:r>
              <a:rPr lang="zh-CN" altLang="en-US" sz="4500" b="0" i="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</a:t>
            </a:r>
            <a:r>
              <a:rPr lang="zh-CN" altLang="en-US" sz="4500" b="0" i="0" spc="540" dirty="0">
                <a:solidFill>
                  <a:srgbClr val="426974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困惑</a:t>
            </a:r>
            <a:endParaRPr lang="zh-CN" altLang="en-US" sz="4500" b="0" i="0" spc="540" dirty="0">
              <a:solidFill>
                <a:srgbClr val="426974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009" name="Object 20009"/>
          <p:cNvSpPr txBox="1"/>
          <p:nvPr/>
        </p:nvSpPr>
        <p:spPr>
          <a:xfrm>
            <a:off x="13963029" y="98270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5</a:t>
            </a:r>
            <a:endParaRPr lang="en-US" dirty="0"/>
          </a:p>
        </p:txBody>
      </p:sp>
      <p:sp>
        <p:nvSpPr>
          <p:cNvPr id="200011" name="Object 200011"/>
          <p:cNvSpPr txBox="1"/>
          <p:nvPr/>
        </p:nvSpPr>
        <p:spPr>
          <a:xfrm>
            <a:off x="13963029" y="81125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4</a:t>
            </a:r>
            <a:endParaRPr lang="en-US" dirty="0"/>
          </a:p>
        </p:txBody>
      </p:sp>
      <p:sp>
        <p:nvSpPr>
          <p:cNvPr id="200013" name="Object 200013"/>
          <p:cNvSpPr txBox="1"/>
          <p:nvPr/>
        </p:nvSpPr>
        <p:spPr>
          <a:xfrm>
            <a:off x="13963029" y="63853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3</a:t>
            </a:r>
            <a:endParaRPr lang="en-US" dirty="0"/>
          </a:p>
        </p:txBody>
      </p:sp>
      <p:sp>
        <p:nvSpPr>
          <p:cNvPr id="200015" name="Object 200015"/>
          <p:cNvSpPr txBox="1"/>
          <p:nvPr/>
        </p:nvSpPr>
        <p:spPr>
          <a:xfrm>
            <a:off x="13963029" y="46835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2</a:t>
            </a:r>
            <a:endParaRPr lang="en-US" dirty="0"/>
          </a:p>
        </p:txBody>
      </p:sp>
      <p:sp>
        <p:nvSpPr>
          <p:cNvPr id="200017" name="Object 200017"/>
          <p:cNvSpPr txBox="1"/>
          <p:nvPr/>
        </p:nvSpPr>
        <p:spPr>
          <a:xfrm>
            <a:off x="13963029" y="2969030"/>
            <a:ext cx="8255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6000" b="1" i="0" spc="719" dirty="0">
                <a:solidFill>
                  <a:srgbClr val="FFFFFF">
                    <a:alpha val="100000"/>
                  </a:srgbClr>
                </a:solidFill>
                <a:latin typeface="SourceHanSansSC-Heavy"/>
                <a:ea typeface="SourceHanSansSC-Heavy"/>
              </a:rPr>
              <a:t>1</a:t>
            </a:r>
            <a:endParaRPr lang="en-US" dirty="0"/>
          </a:p>
        </p:txBody>
      </p:sp>
      <p:pic>
        <p:nvPicPr>
          <p:cNvPr id="200018" name="image 2000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78800" y="977900"/>
            <a:ext cx="1778000" cy="2247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748" y="2782303"/>
            <a:ext cx="1882352" cy="850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228" y="4924830"/>
            <a:ext cx="4887077" cy="2872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4" grpId="0"/>
      <p:bldP spid="200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2" name="image 4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0003" name="image 4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65500" y="3898900"/>
            <a:ext cx="5943600" cy="5943600"/>
          </a:xfrm>
          <a:prstGeom prst="rect">
            <a:avLst/>
          </a:prstGeom>
        </p:spPr>
      </p:pic>
      <p:pic>
        <p:nvPicPr>
          <p:cNvPr id="40004" name="image 4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15000" y="7454900"/>
            <a:ext cx="3111500" cy="2032000"/>
          </a:xfrm>
          <a:prstGeom prst="rect">
            <a:avLst/>
          </a:prstGeom>
        </p:spPr>
      </p:pic>
      <p:pic>
        <p:nvPicPr>
          <p:cNvPr id="40005" name="image 4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018500" y="10121900"/>
            <a:ext cx="2413000" cy="3073400"/>
          </a:xfrm>
          <a:prstGeom prst="rect">
            <a:avLst/>
          </a:prstGeom>
        </p:spPr>
      </p:pic>
      <p:pic>
        <p:nvPicPr>
          <p:cNvPr id="40006" name="image 4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08100" y="9791700"/>
            <a:ext cx="7988300" cy="50800"/>
          </a:xfrm>
          <a:prstGeom prst="rect">
            <a:avLst/>
          </a:prstGeom>
        </p:spPr>
      </p:pic>
      <p:pic>
        <p:nvPicPr>
          <p:cNvPr id="40007" name="image 4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274800" y="7404100"/>
            <a:ext cx="7442200" cy="1320800"/>
          </a:xfrm>
          <a:prstGeom prst="rect">
            <a:avLst/>
          </a:prstGeom>
        </p:spPr>
      </p:pic>
      <p:pic>
        <p:nvPicPr>
          <p:cNvPr id="40008" name="image 4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08100" y="3898900"/>
            <a:ext cx="7988300" cy="50800"/>
          </a:xfrm>
          <a:prstGeom prst="rect">
            <a:avLst/>
          </a:prstGeom>
        </p:spPr>
      </p:pic>
      <p:sp>
        <p:nvSpPr>
          <p:cNvPr id="400010" name="Object 400010"/>
          <p:cNvSpPr txBox="1"/>
          <p:nvPr/>
        </p:nvSpPr>
        <p:spPr>
          <a:xfrm>
            <a:off x="14560550" y="5016500"/>
            <a:ext cx="67691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1" i="0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</a:rPr>
              <a:t>Part one</a:t>
            </a:r>
            <a:endParaRPr lang="en-US" sz="9600" b="1" i="0" spc="1200" dirty="0">
              <a:solidFill>
                <a:srgbClr val="426974">
                  <a:alpha val="100000"/>
                </a:srgbClr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400011" name="Object 400011"/>
          <p:cNvSpPr txBox="1"/>
          <p:nvPr/>
        </p:nvSpPr>
        <p:spPr>
          <a:xfrm>
            <a:off x="15905317" y="7583236"/>
            <a:ext cx="42672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</a:t>
            </a: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endParaRPr lang="zh-CN" altLang="en-US" sz="6000" b="0" i="0" spc="600" dirty="0">
              <a:solidFill>
                <a:srgbClr val="FFFFFF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875" y="4311650"/>
            <a:ext cx="3747770" cy="4789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10" grpId="0"/>
      <p:bldP spid="4000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02" name="image 5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50003" name="image 5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392900" y="1181100"/>
            <a:ext cx="3378200" cy="1460500"/>
          </a:xfrm>
          <a:prstGeom prst="rect">
            <a:avLst/>
          </a:prstGeom>
        </p:spPr>
      </p:pic>
      <p:sp>
        <p:nvSpPr>
          <p:cNvPr id="50007" name="Object 50007"/>
          <p:cNvSpPr txBox="1"/>
          <p:nvPr/>
        </p:nvSpPr>
        <p:spPr>
          <a:xfrm>
            <a:off x="3149600" y="1485900"/>
            <a:ext cx="3365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i="0" spc="2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工作详情</a:t>
            </a:r>
            <a:endParaRPr lang="en-US" dirty="0"/>
          </a:p>
        </p:txBody>
      </p:sp>
      <p:pic>
        <p:nvPicPr>
          <p:cNvPr id="850" name="图片 849"/>
          <p:cNvPicPr>
            <a:picLocks noChangeAspect="1"/>
          </p:cNvPicPr>
          <p:nvPr/>
        </p:nvPicPr>
        <p:blipFill rotWithShape="1">
          <a:blip r:embed="rId3" cstate="screen"/>
          <a:srcRect l="-807" t="1399" r="64002" b="53090"/>
          <a:stretch>
            <a:fillRect/>
          </a:stretch>
        </p:blipFill>
        <p:spPr>
          <a:xfrm>
            <a:off x="1138770" y="1165209"/>
            <a:ext cx="2120430" cy="1866900"/>
          </a:xfrm>
          <a:prstGeom prst="rect">
            <a:avLst/>
          </a:prstGeom>
        </p:spPr>
      </p:pic>
      <p:sp>
        <p:nvSpPr>
          <p:cNvPr id="851" name="文本框 850"/>
          <p:cNvSpPr txBox="1"/>
          <p:nvPr/>
        </p:nvSpPr>
        <p:spPr>
          <a:xfrm>
            <a:off x="3259199" y="1513884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4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学习内容</a:t>
            </a:r>
            <a:endParaRPr lang="zh-CN" altLang="en-US" sz="6400" b="1" dirty="0">
              <a:blipFill>
                <a:blip r:embed="rId4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376" name="Rectangle 1"/>
          <p:cNvSpPr/>
          <p:nvPr/>
        </p:nvSpPr>
        <p:spPr>
          <a:xfrm>
            <a:off x="1247801" y="3276140"/>
            <a:ext cx="9959725" cy="8164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7" name="Rectangle 31"/>
          <p:cNvSpPr/>
          <p:nvPr/>
        </p:nvSpPr>
        <p:spPr bwMode="auto">
          <a:xfrm>
            <a:off x="3148965" y="3780155"/>
            <a:ext cx="5428615" cy="2167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r>
              <a:rPr lang="en-US" altLang="zh-CN" sz="9600" dirty="0">
                <a:solidFill>
                  <a:srgbClr val="456975"/>
                </a:solidFill>
                <a:latin typeface="叶根友圆趣卡通体" panose="02010601030101010101" pitchFamily="2" charset="-122"/>
                <a:ea typeface="叶根友圆趣卡通体" panose="02010601030101010101" pitchFamily="2" charset="-122"/>
              </a:rPr>
              <a:t>JAVA</a:t>
            </a:r>
            <a:endParaRPr lang="en-US" altLang="zh-CN" sz="9600" dirty="0">
              <a:solidFill>
                <a:srgbClr val="456975"/>
              </a:solidFill>
              <a:latin typeface="叶根友圆趣卡通体" panose="02010601030101010101" pitchFamily="2" charset="-122"/>
              <a:ea typeface="叶根友圆趣卡通体" panose="02010601030101010101" pitchFamily="2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2511425" y="6149975"/>
            <a:ext cx="7567930" cy="370586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ClrTx/>
              <a:buSzTx/>
              <a:buFont typeface="+mj-lt"/>
            </a:pPr>
            <a:r>
              <a:rPr altLang="zh-CN" sz="2600" spc="271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altLang="zh-CN" sz="26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   </a:t>
            </a:r>
            <a:r>
              <a:rPr altLang="zh-CN" sz="32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学习完Java，我深刻体会到这门语言的强大和灵活。Java拥有丰富的API和工具库，可以实现各种应用和功能。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但深入学习较困难，之后继续学习</a:t>
            </a:r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ea"/>
              </a:rPr>
              <a:t>前端。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ea"/>
            </a:endParaRPr>
          </a:p>
        </p:txBody>
      </p:sp>
      <p:sp>
        <p:nvSpPr>
          <p:cNvPr id="379" name="Rectangle 6"/>
          <p:cNvSpPr/>
          <p:nvPr/>
        </p:nvSpPr>
        <p:spPr>
          <a:xfrm>
            <a:off x="1823658" y="3734960"/>
            <a:ext cx="20998604" cy="7283432"/>
          </a:xfrm>
          <a:prstGeom prst="rect">
            <a:avLst/>
          </a:prstGeom>
          <a:noFill/>
          <a:ln w="35560">
            <a:solidFill>
              <a:srgbClr val="456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41" name="image 50002"/>
          <p:cNvPicPr>
            <a:picLocks noChangeAspect="1"/>
          </p:cNvPicPr>
          <p:nvPr/>
        </p:nvPicPr>
        <p:blipFill rotWithShape="1">
          <a:blip r:embed="rId1" cstate="screen"/>
          <a:srcRect l="44616" r="46323"/>
          <a:stretch>
            <a:fillRect/>
          </a:stretch>
        </p:blipFill>
        <p:spPr>
          <a:xfrm>
            <a:off x="11128773" y="0"/>
            <a:ext cx="2209415" cy="137160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13338175" y="4160520"/>
            <a:ext cx="2739390" cy="1788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16636365" y="4115435"/>
            <a:ext cx="2756535" cy="1832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13338175" y="3601720"/>
            <a:ext cx="10078085" cy="880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75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75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4" accel="50000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6" grpId="0" animBg="1"/>
          <p:bldP spid="377" grpId="0"/>
          <p:bldP spid="37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6" grpId="0" animBg="1"/>
          <p:bldP spid="377" grpId="0"/>
          <p:bldP spid="379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2" name="image 6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pic>
        <p:nvPicPr>
          <p:cNvPr id="60003" name="image 6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81000" y="9423400"/>
            <a:ext cx="9613900" cy="1752600"/>
          </a:xfrm>
          <a:prstGeom prst="rect">
            <a:avLst/>
          </a:prstGeom>
        </p:spPr>
      </p:pic>
      <p:pic>
        <p:nvPicPr>
          <p:cNvPr id="60004" name="image 6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14600" y="2540000"/>
            <a:ext cx="5334000" cy="6159500"/>
          </a:xfrm>
          <a:prstGeom prst="rect">
            <a:avLst/>
          </a:prstGeom>
        </p:spPr>
      </p:pic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5509649" y="1995278"/>
            <a:ext cx="523220" cy="10102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endParaRPr lang="zh-CN" altLang="en-US" sz="2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Freeform 171"/>
          <p:cNvSpPr>
            <a:spLocks noEditPoints="1"/>
          </p:cNvSpPr>
          <p:nvPr/>
        </p:nvSpPr>
        <p:spPr bwMode="auto">
          <a:xfrm>
            <a:off x="2701753" y="3209271"/>
            <a:ext cx="976424" cy="836932"/>
          </a:xfrm>
          <a:custGeom>
            <a:avLst/>
            <a:gdLst>
              <a:gd name="T0" fmla="*/ 169 w 169"/>
              <a:gd name="T1" fmla="*/ 40 h 145"/>
              <a:gd name="T2" fmla="*/ 169 w 169"/>
              <a:gd name="T3" fmla="*/ 76 h 145"/>
              <a:gd name="T4" fmla="*/ 0 w 169"/>
              <a:gd name="T5" fmla="*/ 76 h 145"/>
              <a:gd name="T6" fmla="*/ 0 w 169"/>
              <a:gd name="T7" fmla="*/ 40 h 145"/>
              <a:gd name="T8" fmla="*/ 4 w 169"/>
              <a:gd name="T9" fmla="*/ 29 h 145"/>
              <a:gd name="T10" fmla="*/ 15 w 169"/>
              <a:gd name="T11" fmla="*/ 24 h 145"/>
              <a:gd name="T12" fmla="*/ 48 w 169"/>
              <a:gd name="T13" fmla="*/ 24 h 145"/>
              <a:gd name="T14" fmla="*/ 48 w 169"/>
              <a:gd name="T15" fmla="*/ 9 h 145"/>
              <a:gd name="T16" fmla="*/ 51 w 169"/>
              <a:gd name="T17" fmla="*/ 3 h 145"/>
              <a:gd name="T18" fmla="*/ 57 w 169"/>
              <a:gd name="T19" fmla="*/ 0 h 145"/>
              <a:gd name="T20" fmla="*/ 112 w 169"/>
              <a:gd name="T21" fmla="*/ 0 h 145"/>
              <a:gd name="T22" fmla="*/ 118 w 169"/>
              <a:gd name="T23" fmla="*/ 3 h 145"/>
              <a:gd name="T24" fmla="*/ 121 w 169"/>
              <a:gd name="T25" fmla="*/ 9 h 145"/>
              <a:gd name="T26" fmla="*/ 121 w 169"/>
              <a:gd name="T27" fmla="*/ 24 h 145"/>
              <a:gd name="T28" fmla="*/ 154 w 169"/>
              <a:gd name="T29" fmla="*/ 24 h 145"/>
              <a:gd name="T30" fmla="*/ 165 w 169"/>
              <a:gd name="T31" fmla="*/ 29 h 145"/>
              <a:gd name="T32" fmla="*/ 169 w 169"/>
              <a:gd name="T33" fmla="*/ 40 h 145"/>
              <a:gd name="T34" fmla="*/ 169 w 169"/>
              <a:gd name="T35" fmla="*/ 85 h 145"/>
              <a:gd name="T36" fmla="*/ 169 w 169"/>
              <a:gd name="T37" fmla="*/ 130 h 145"/>
              <a:gd name="T38" fmla="*/ 165 w 169"/>
              <a:gd name="T39" fmla="*/ 141 h 145"/>
              <a:gd name="T40" fmla="*/ 154 w 169"/>
              <a:gd name="T41" fmla="*/ 145 h 145"/>
              <a:gd name="T42" fmla="*/ 15 w 169"/>
              <a:gd name="T43" fmla="*/ 145 h 145"/>
              <a:gd name="T44" fmla="*/ 4 w 169"/>
              <a:gd name="T45" fmla="*/ 141 h 145"/>
              <a:gd name="T46" fmla="*/ 0 w 169"/>
              <a:gd name="T47" fmla="*/ 130 h 145"/>
              <a:gd name="T48" fmla="*/ 0 w 169"/>
              <a:gd name="T49" fmla="*/ 85 h 145"/>
              <a:gd name="T50" fmla="*/ 63 w 169"/>
              <a:gd name="T51" fmla="*/ 85 h 145"/>
              <a:gd name="T52" fmla="*/ 63 w 169"/>
              <a:gd name="T53" fmla="*/ 100 h 145"/>
              <a:gd name="T54" fmla="*/ 65 w 169"/>
              <a:gd name="T55" fmla="*/ 104 h 145"/>
              <a:gd name="T56" fmla="*/ 69 w 169"/>
              <a:gd name="T57" fmla="*/ 106 h 145"/>
              <a:gd name="T58" fmla="*/ 100 w 169"/>
              <a:gd name="T59" fmla="*/ 106 h 145"/>
              <a:gd name="T60" fmla="*/ 104 w 169"/>
              <a:gd name="T61" fmla="*/ 104 h 145"/>
              <a:gd name="T62" fmla="*/ 106 w 169"/>
              <a:gd name="T63" fmla="*/ 100 h 145"/>
              <a:gd name="T64" fmla="*/ 106 w 169"/>
              <a:gd name="T65" fmla="*/ 85 h 145"/>
              <a:gd name="T66" fmla="*/ 169 w 169"/>
              <a:gd name="T67" fmla="*/ 85 h 145"/>
              <a:gd name="T68" fmla="*/ 60 w 169"/>
              <a:gd name="T69" fmla="*/ 24 h 145"/>
              <a:gd name="T70" fmla="*/ 109 w 169"/>
              <a:gd name="T71" fmla="*/ 24 h 145"/>
              <a:gd name="T72" fmla="*/ 109 w 169"/>
              <a:gd name="T73" fmla="*/ 12 h 145"/>
              <a:gd name="T74" fmla="*/ 60 w 169"/>
              <a:gd name="T75" fmla="*/ 12 h 145"/>
              <a:gd name="T76" fmla="*/ 60 w 169"/>
              <a:gd name="T77" fmla="*/ 24 h 145"/>
              <a:gd name="T78" fmla="*/ 97 w 169"/>
              <a:gd name="T79" fmla="*/ 85 h 145"/>
              <a:gd name="T80" fmla="*/ 97 w 169"/>
              <a:gd name="T81" fmla="*/ 97 h 145"/>
              <a:gd name="T82" fmla="*/ 72 w 169"/>
              <a:gd name="T83" fmla="*/ 97 h 145"/>
              <a:gd name="T84" fmla="*/ 72 w 169"/>
              <a:gd name="T85" fmla="*/ 85 h 145"/>
              <a:gd name="T86" fmla="*/ 97 w 169"/>
              <a:gd name="T87" fmla="*/ 8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9" h="145">
                <a:moveTo>
                  <a:pt x="169" y="40"/>
                </a:moveTo>
                <a:cubicBezTo>
                  <a:pt x="169" y="76"/>
                  <a:pt x="169" y="76"/>
                  <a:pt x="169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1" y="32"/>
                  <a:pt x="4" y="29"/>
                </a:cubicBezTo>
                <a:cubicBezTo>
                  <a:pt x="7" y="26"/>
                  <a:pt x="11" y="24"/>
                  <a:pt x="15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7"/>
                  <a:pt x="49" y="5"/>
                  <a:pt x="51" y="3"/>
                </a:cubicBezTo>
                <a:cubicBezTo>
                  <a:pt x="53" y="1"/>
                  <a:pt x="55" y="0"/>
                  <a:pt x="5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1"/>
                  <a:pt x="118" y="3"/>
                </a:cubicBezTo>
                <a:cubicBezTo>
                  <a:pt x="120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58" y="24"/>
                  <a:pt x="162" y="26"/>
                  <a:pt x="165" y="29"/>
                </a:cubicBezTo>
                <a:cubicBezTo>
                  <a:pt x="168" y="32"/>
                  <a:pt x="169" y="35"/>
                  <a:pt x="169" y="40"/>
                </a:cubicBezTo>
                <a:close/>
                <a:moveTo>
                  <a:pt x="169" y="85"/>
                </a:moveTo>
                <a:cubicBezTo>
                  <a:pt x="169" y="130"/>
                  <a:pt x="169" y="130"/>
                  <a:pt x="169" y="130"/>
                </a:cubicBezTo>
                <a:cubicBezTo>
                  <a:pt x="169" y="134"/>
                  <a:pt x="168" y="138"/>
                  <a:pt x="165" y="141"/>
                </a:cubicBezTo>
                <a:cubicBezTo>
                  <a:pt x="162" y="144"/>
                  <a:pt x="158" y="145"/>
                  <a:pt x="154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1" y="145"/>
                  <a:pt x="7" y="144"/>
                  <a:pt x="4" y="141"/>
                </a:cubicBezTo>
                <a:cubicBezTo>
                  <a:pt x="1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2"/>
                  <a:pt x="64" y="103"/>
                  <a:pt x="65" y="104"/>
                </a:cubicBezTo>
                <a:cubicBezTo>
                  <a:pt x="66" y="106"/>
                  <a:pt x="68" y="106"/>
                  <a:pt x="69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1" y="106"/>
                  <a:pt x="103" y="106"/>
                  <a:pt x="104" y="104"/>
                </a:cubicBezTo>
                <a:cubicBezTo>
                  <a:pt x="105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69" y="85"/>
                </a:lnTo>
                <a:close/>
                <a:moveTo>
                  <a:pt x="60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85"/>
                  <a:pt x="72" y="85"/>
                  <a:pt x="72" y="85"/>
                </a:cubicBezTo>
                <a:lnTo>
                  <a:pt x="97" y="85"/>
                </a:lnTo>
                <a:close/>
              </a:path>
            </a:pathLst>
          </a:custGeom>
          <a:blipFill>
            <a:blip r:embed="rId4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016375" y="3061335"/>
            <a:ext cx="24987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HTML5</a:t>
            </a:r>
            <a:endParaRPr lang="en-US" altLang="zh-CN" sz="48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2515683" y="4371954"/>
            <a:ext cx="7404788" cy="177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通过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学习HTML5让我感觉到，网页设计不再仅仅是展示信息，还可以更加语义化和多媒体化，让用户对网页内容的理解更加清晰和丰富。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904615" y="9199245"/>
            <a:ext cx="3402330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JavaScript</a:t>
            </a:r>
            <a:endParaRPr lang="en-US" altLang="zh-CN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19" name="Rectangle 28"/>
          <p:cNvSpPr/>
          <p:nvPr/>
        </p:nvSpPr>
        <p:spPr>
          <a:xfrm>
            <a:off x="2515683" y="10342651"/>
            <a:ext cx="7404788" cy="233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通过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学习JavaScript让我感受到，网页的交互性和动态性能够得到极大的提升，通过JavaScript可以实现各种用户交互和动画效果，让网页更加生动和富有活力。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4016375" y="6275705"/>
            <a:ext cx="2536825" cy="1003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CSS3</a:t>
            </a:r>
            <a:endParaRPr lang="en-US" altLang="zh-CN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2515870" y="7412990"/>
            <a:ext cx="7404735" cy="16383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通过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+mn-ea"/>
                <a:sym typeface="+mn-lt"/>
              </a:rPr>
              <a:t>学习CSS3让我感受到，网页布局和样式不再受限于表格和图片，而可以通过CSS3的属性和效果实现更加酷炫和现代化的设计。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+mn-ea"/>
              <a:sym typeface="+mn-lt"/>
            </a:endParaRPr>
          </a:p>
        </p:txBody>
      </p:sp>
      <p:sp>
        <p:nvSpPr>
          <p:cNvPr id="22" name="Freeform 173"/>
          <p:cNvSpPr>
            <a:spLocks noEditPoints="1"/>
          </p:cNvSpPr>
          <p:nvPr/>
        </p:nvSpPr>
        <p:spPr bwMode="auto">
          <a:xfrm>
            <a:off x="2741874" y="6317095"/>
            <a:ext cx="896182" cy="836932"/>
          </a:xfrm>
          <a:custGeom>
            <a:avLst/>
            <a:gdLst>
              <a:gd name="T0" fmla="*/ 31 w 182"/>
              <a:gd name="T1" fmla="*/ 97 h 170"/>
              <a:gd name="T2" fmla="*/ 5 w 182"/>
              <a:gd name="T3" fmla="*/ 93 h 170"/>
              <a:gd name="T4" fmla="*/ 12 w 182"/>
              <a:gd name="T5" fmla="*/ 49 h 170"/>
              <a:gd name="T6" fmla="*/ 25 w 182"/>
              <a:gd name="T7" fmla="*/ 55 h 170"/>
              <a:gd name="T8" fmla="*/ 49 w 182"/>
              <a:gd name="T9" fmla="*/ 54 h 170"/>
              <a:gd name="T10" fmla="*/ 56 w 182"/>
              <a:gd name="T11" fmla="*/ 85 h 170"/>
              <a:gd name="T12" fmla="*/ 61 w 182"/>
              <a:gd name="T13" fmla="*/ 24 h 170"/>
              <a:gd name="T14" fmla="*/ 36 w 182"/>
              <a:gd name="T15" fmla="*/ 49 h 170"/>
              <a:gd name="T16" fmla="*/ 12 w 182"/>
              <a:gd name="T17" fmla="*/ 24 h 170"/>
              <a:gd name="T18" fmla="*/ 36 w 182"/>
              <a:gd name="T19" fmla="*/ 0 h 170"/>
              <a:gd name="T20" fmla="*/ 157 w 182"/>
              <a:gd name="T21" fmla="*/ 145 h 170"/>
              <a:gd name="T22" fmla="*/ 132 w 182"/>
              <a:gd name="T23" fmla="*/ 170 h 170"/>
              <a:gd name="T24" fmla="*/ 31 w 182"/>
              <a:gd name="T25" fmla="*/ 163 h 170"/>
              <a:gd name="T26" fmla="*/ 25 w 182"/>
              <a:gd name="T27" fmla="*/ 135 h 170"/>
              <a:gd name="T28" fmla="*/ 28 w 182"/>
              <a:gd name="T29" fmla="*/ 115 h 170"/>
              <a:gd name="T30" fmla="*/ 38 w 182"/>
              <a:gd name="T31" fmla="*/ 98 h 170"/>
              <a:gd name="T32" fmla="*/ 57 w 182"/>
              <a:gd name="T33" fmla="*/ 91 h 170"/>
              <a:gd name="T34" fmla="*/ 68 w 182"/>
              <a:gd name="T35" fmla="*/ 98 h 170"/>
              <a:gd name="T36" fmla="*/ 91 w 182"/>
              <a:gd name="T37" fmla="*/ 104 h 170"/>
              <a:gd name="T38" fmla="*/ 114 w 182"/>
              <a:gd name="T39" fmla="*/ 98 h 170"/>
              <a:gd name="T40" fmla="*/ 125 w 182"/>
              <a:gd name="T41" fmla="*/ 91 h 170"/>
              <a:gd name="T42" fmla="*/ 143 w 182"/>
              <a:gd name="T43" fmla="*/ 98 h 170"/>
              <a:gd name="T44" fmla="*/ 153 w 182"/>
              <a:gd name="T45" fmla="*/ 115 h 170"/>
              <a:gd name="T46" fmla="*/ 157 w 182"/>
              <a:gd name="T47" fmla="*/ 135 h 170"/>
              <a:gd name="T48" fmla="*/ 116 w 182"/>
              <a:gd name="T49" fmla="*/ 35 h 170"/>
              <a:gd name="T50" fmla="*/ 116 w 182"/>
              <a:gd name="T51" fmla="*/ 86 h 170"/>
              <a:gd name="T52" fmla="*/ 65 w 182"/>
              <a:gd name="T53" fmla="*/ 86 h 170"/>
              <a:gd name="T54" fmla="*/ 65 w 182"/>
              <a:gd name="T55" fmla="*/ 35 h 170"/>
              <a:gd name="T56" fmla="*/ 116 w 182"/>
              <a:gd name="T57" fmla="*/ 35 h 170"/>
              <a:gd name="T58" fmla="*/ 169 w 182"/>
              <a:gd name="T59" fmla="*/ 24 h 170"/>
              <a:gd name="T60" fmla="*/ 145 w 182"/>
              <a:gd name="T61" fmla="*/ 49 h 170"/>
              <a:gd name="T62" fmla="*/ 121 w 182"/>
              <a:gd name="T63" fmla="*/ 24 h 170"/>
              <a:gd name="T64" fmla="*/ 145 w 182"/>
              <a:gd name="T65" fmla="*/ 0 h 170"/>
              <a:gd name="T66" fmla="*/ 182 w 182"/>
              <a:gd name="T67" fmla="*/ 82 h 170"/>
              <a:gd name="T68" fmla="*/ 163 w 182"/>
              <a:gd name="T69" fmla="*/ 97 h 170"/>
              <a:gd name="T70" fmla="*/ 125 w 182"/>
              <a:gd name="T71" fmla="*/ 85 h 170"/>
              <a:gd name="T72" fmla="*/ 133 w 182"/>
              <a:gd name="T73" fmla="*/ 54 h 170"/>
              <a:gd name="T74" fmla="*/ 156 w 182"/>
              <a:gd name="T75" fmla="*/ 55 h 170"/>
              <a:gd name="T76" fmla="*/ 170 w 182"/>
              <a:gd name="T77" fmla="*/ 4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2" h="170">
                <a:moveTo>
                  <a:pt x="56" y="85"/>
                </a:moveTo>
                <a:cubicBezTo>
                  <a:pt x="46" y="85"/>
                  <a:pt x="37" y="89"/>
                  <a:pt x="31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3" y="97"/>
                  <a:pt x="9" y="96"/>
                  <a:pt x="5" y="93"/>
                </a:cubicBezTo>
                <a:cubicBezTo>
                  <a:pt x="2" y="91"/>
                  <a:pt x="0" y="87"/>
                  <a:pt x="0" y="82"/>
                </a:cubicBezTo>
                <a:cubicBezTo>
                  <a:pt x="0" y="60"/>
                  <a:pt x="4" y="49"/>
                  <a:pt x="12" y="49"/>
                </a:cubicBezTo>
                <a:cubicBezTo>
                  <a:pt x="12" y="49"/>
                  <a:pt x="13" y="49"/>
                  <a:pt x="16" y="51"/>
                </a:cubicBezTo>
                <a:cubicBezTo>
                  <a:pt x="18" y="52"/>
                  <a:pt x="21" y="53"/>
                  <a:pt x="25" y="55"/>
                </a:cubicBezTo>
                <a:cubicBezTo>
                  <a:pt x="29" y="56"/>
                  <a:pt x="33" y="57"/>
                  <a:pt x="36" y="57"/>
                </a:cubicBezTo>
                <a:cubicBezTo>
                  <a:pt x="41" y="57"/>
                  <a:pt x="45" y="56"/>
                  <a:pt x="49" y="54"/>
                </a:cubicBezTo>
                <a:cubicBezTo>
                  <a:pt x="49" y="57"/>
                  <a:pt x="48" y="59"/>
                  <a:pt x="48" y="61"/>
                </a:cubicBezTo>
                <a:cubicBezTo>
                  <a:pt x="48" y="69"/>
                  <a:pt x="51" y="78"/>
                  <a:pt x="56" y="85"/>
                </a:cubicBezTo>
                <a:close/>
                <a:moveTo>
                  <a:pt x="53" y="7"/>
                </a:moveTo>
                <a:cubicBezTo>
                  <a:pt x="58" y="12"/>
                  <a:pt x="61" y="18"/>
                  <a:pt x="61" y="24"/>
                </a:cubicBezTo>
                <a:cubicBezTo>
                  <a:pt x="61" y="31"/>
                  <a:pt x="58" y="37"/>
                  <a:pt x="53" y="42"/>
                </a:cubicBezTo>
                <a:cubicBezTo>
                  <a:pt x="49" y="46"/>
                  <a:pt x="43" y="49"/>
                  <a:pt x="36" y="49"/>
                </a:cubicBezTo>
                <a:cubicBezTo>
                  <a:pt x="30" y="49"/>
                  <a:pt x="24" y="46"/>
                  <a:pt x="19" y="42"/>
                </a:cubicBezTo>
                <a:cubicBezTo>
                  <a:pt x="14" y="37"/>
                  <a:pt x="12" y="31"/>
                  <a:pt x="12" y="24"/>
                </a:cubicBezTo>
                <a:cubicBezTo>
                  <a:pt x="12" y="18"/>
                  <a:pt x="14" y="12"/>
                  <a:pt x="19" y="7"/>
                </a:cubicBezTo>
                <a:cubicBezTo>
                  <a:pt x="24" y="3"/>
                  <a:pt x="30" y="0"/>
                  <a:pt x="36" y="0"/>
                </a:cubicBezTo>
                <a:cubicBezTo>
                  <a:pt x="43" y="0"/>
                  <a:pt x="49" y="3"/>
                  <a:pt x="53" y="7"/>
                </a:cubicBezTo>
                <a:close/>
                <a:moveTo>
                  <a:pt x="157" y="145"/>
                </a:moveTo>
                <a:cubicBezTo>
                  <a:pt x="157" y="153"/>
                  <a:pt x="155" y="159"/>
                  <a:pt x="150" y="163"/>
                </a:cubicBezTo>
                <a:cubicBezTo>
                  <a:pt x="146" y="167"/>
                  <a:pt x="140" y="170"/>
                  <a:pt x="132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2" y="170"/>
                  <a:pt x="36" y="167"/>
                  <a:pt x="31" y="163"/>
                </a:cubicBezTo>
                <a:cubicBezTo>
                  <a:pt x="26" y="159"/>
                  <a:pt x="24" y="153"/>
                  <a:pt x="24" y="145"/>
                </a:cubicBezTo>
                <a:cubicBezTo>
                  <a:pt x="24" y="142"/>
                  <a:pt x="24" y="139"/>
                  <a:pt x="25" y="135"/>
                </a:cubicBezTo>
                <a:cubicBezTo>
                  <a:pt x="25" y="132"/>
                  <a:pt x="25" y="129"/>
                  <a:pt x="26" y="125"/>
                </a:cubicBezTo>
                <a:cubicBezTo>
                  <a:pt x="27" y="121"/>
                  <a:pt x="27" y="118"/>
                  <a:pt x="28" y="115"/>
                </a:cubicBezTo>
                <a:cubicBezTo>
                  <a:pt x="29" y="112"/>
                  <a:pt x="31" y="109"/>
                  <a:pt x="32" y="106"/>
                </a:cubicBezTo>
                <a:cubicBezTo>
                  <a:pt x="34" y="103"/>
                  <a:pt x="36" y="100"/>
                  <a:pt x="38" y="98"/>
                </a:cubicBezTo>
                <a:cubicBezTo>
                  <a:pt x="40" y="96"/>
                  <a:pt x="43" y="94"/>
                  <a:pt x="46" y="93"/>
                </a:cubicBezTo>
                <a:cubicBezTo>
                  <a:pt x="50" y="92"/>
                  <a:pt x="53" y="91"/>
                  <a:pt x="57" y="91"/>
                </a:cubicBezTo>
                <a:cubicBezTo>
                  <a:pt x="58" y="91"/>
                  <a:pt x="59" y="92"/>
                  <a:pt x="61" y="93"/>
                </a:cubicBezTo>
                <a:cubicBezTo>
                  <a:pt x="63" y="94"/>
                  <a:pt x="65" y="96"/>
                  <a:pt x="68" y="98"/>
                </a:cubicBezTo>
                <a:cubicBezTo>
                  <a:pt x="70" y="99"/>
                  <a:pt x="74" y="101"/>
                  <a:pt x="78" y="102"/>
                </a:cubicBezTo>
                <a:cubicBezTo>
                  <a:pt x="82" y="103"/>
                  <a:pt x="86" y="104"/>
                  <a:pt x="91" y="104"/>
                </a:cubicBezTo>
                <a:cubicBezTo>
                  <a:pt x="95" y="104"/>
                  <a:pt x="99" y="103"/>
                  <a:pt x="104" y="102"/>
                </a:cubicBezTo>
                <a:cubicBezTo>
                  <a:pt x="108" y="101"/>
                  <a:pt x="111" y="99"/>
                  <a:pt x="114" y="98"/>
                </a:cubicBezTo>
                <a:cubicBezTo>
                  <a:pt x="116" y="96"/>
                  <a:pt x="118" y="94"/>
                  <a:pt x="121" y="93"/>
                </a:cubicBezTo>
                <a:cubicBezTo>
                  <a:pt x="123" y="92"/>
                  <a:pt x="124" y="91"/>
                  <a:pt x="125" y="91"/>
                </a:cubicBezTo>
                <a:cubicBezTo>
                  <a:pt x="128" y="91"/>
                  <a:pt x="132" y="92"/>
                  <a:pt x="135" y="93"/>
                </a:cubicBezTo>
                <a:cubicBezTo>
                  <a:pt x="138" y="94"/>
                  <a:pt x="141" y="96"/>
                  <a:pt x="143" y="98"/>
                </a:cubicBezTo>
                <a:cubicBezTo>
                  <a:pt x="145" y="100"/>
                  <a:pt x="147" y="103"/>
                  <a:pt x="149" y="106"/>
                </a:cubicBezTo>
                <a:cubicBezTo>
                  <a:pt x="151" y="109"/>
                  <a:pt x="152" y="112"/>
                  <a:pt x="153" y="115"/>
                </a:cubicBezTo>
                <a:cubicBezTo>
                  <a:pt x="154" y="118"/>
                  <a:pt x="155" y="121"/>
                  <a:pt x="156" y="125"/>
                </a:cubicBezTo>
                <a:cubicBezTo>
                  <a:pt x="156" y="129"/>
                  <a:pt x="157" y="132"/>
                  <a:pt x="157" y="135"/>
                </a:cubicBezTo>
                <a:cubicBezTo>
                  <a:pt x="157" y="139"/>
                  <a:pt x="157" y="142"/>
                  <a:pt x="157" y="145"/>
                </a:cubicBezTo>
                <a:close/>
                <a:moveTo>
                  <a:pt x="116" y="35"/>
                </a:moveTo>
                <a:cubicBezTo>
                  <a:pt x="124" y="42"/>
                  <a:pt x="127" y="51"/>
                  <a:pt x="127" y="61"/>
                </a:cubicBezTo>
                <a:cubicBezTo>
                  <a:pt x="127" y="71"/>
                  <a:pt x="124" y="79"/>
                  <a:pt x="116" y="86"/>
                </a:cubicBezTo>
                <a:cubicBezTo>
                  <a:pt x="109" y="93"/>
                  <a:pt x="101" y="97"/>
                  <a:pt x="91" y="97"/>
                </a:cubicBezTo>
                <a:cubicBezTo>
                  <a:pt x="81" y="97"/>
                  <a:pt x="72" y="93"/>
                  <a:pt x="65" y="86"/>
                </a:cubicBezTo>
                <a:cubicBezTo>
                  <a:pt x="58" y="79"/>
                  <a:pt x="54" y="71"/>
                  <a:pt x="54" y="61"/>
                </a:cubicBezTo>
                <a:cubicBezTo>
                  <a:pt x="54" y="51"/>
                  <a:pt x="58" y="42"/>
                  <a:pt x="65" y="35"/>
                </a:cubicBezTo>
                <a:cubicBezTo>
                  <a:pt x="72" y="28"/>
                  <a:pt x="81" y="24"/>
                  <a:pt x="91" y="24"/>
                </a:cubicBezTo>
                <a:cubicBezTo>
                  <a:pt x="101" y="24"/>
                  <a:pt x="109" y="28"/>
                  <a:pt x="116" y="35"/>
                </a:cubicBezTo>
                <a:close/>
                <a:moveTo>
                  <a:pt x="162" y="7"/>
                </a:moveTo>
                <a:cubicBezTo>
                  <a:pt x="167" y="12"/>
                  <a:pt x="169" y="18"/>
                  <a:pt x="169" y="24"/>
                </a:cubicBezTo>
                <a:cubicBezTo>
                  <a:pt x="169" y="31"/>
                  <a:pt x="167" y="37"/>
                  <a:pt x="162" y="42"/>
                </a:cubicBezTo>
                <a:cubicBezTo>
                  <a:pt x="158" y="46"/>
                  <a:pt x="152" y="49"/>
                  <a:pt x="145" y="49"/>
                </a:cubicBezTo>
                <a:cubicBezTo>
                  <a:pt x="139" y="49"/>
                  <a:pt x="133" y="46"/>
                  <a:pt x="128" y="42"/>
                </a:cubicBezTo>
                <a:cubicBezTo>
                  <a:pt x="123" y="37"/>
                  <a:pt x="121" y="31"/>
                  <a:pt x="121" y="24"/>
                </a:cubicBezTo>
                <a:cubicBezTo>
                  <a:pt x="121" y="18"/>
                  <a:pt x="123" y="12"/>
                  <a:pt x="128" y="7"/>
                </a:cubicBezTo>
                <a:cubicBezTo>
                  <a:pt x="133" y="3"/>
                  <a:pt x="139" y="0"/>
                  <a:pt x="145" y="0"/>
                </a:cubicBezTo>
                <a:cubicBezTo>
                  <a:pt x="152" y="0"/>
                  <a:pt x="158" y="3"/>
                  <a:pt x="162" y="7"/>
                </a:cubicBezTo>
                <a:close/>
                <a:moveTo>
                  <a:pt x="182" y="82"/>
                </a:moveTo>
                <a:cubicBezTo>
                  <a:pt x="182" y="87"/>
                  <a:pt x="180" y="91"/>
                  <a:pt x="176" y="93"/>
                </a:cubicBezTo>
                <a:cubicBezTo>
                  <a:pt x="173" y="96"/>
                  <a:pt x="168" y="97"/>
                  <a:pt x="163" y="97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4" y="89"/>
                  <a:pt x="136" y="85"/>
                  <a:pt x="125" y="85"/>
                </a:cubicBezTo>
                <a:cubicBezTo>
                  <a:pt x="131" y="78"/>
                  <a:pt x="133" y="69"/>
                  <a:pt x="133" y="61"/>
                </a:cubicBezTo>
                <a:cubicBezTo>
                  <a:pt x="133" y="59"/>
                  <a:pt x="133" y="57"/>
                  <a:pt x="133" y="54"/>
                </a:cubicBezTo>
                <a:cubicBezTo>
                  <a:pt x="137" y="56"/>
                  <a:pt x="141" y="57"/>
                  <a:pt x="145" y="57"/>
                </a:cubicBezTo>
                <a:cubicBezTo>
                  <a:pt x="149" y="57"/>
                  <a:pt x="153" y="56"/>
                  <a:pt x="156" y="55"/>
                </a:cubicBezTo>
                <a:cubicBezTo>
                  <a:pt x="160" y="53"/>
                  <a:pt x="163" y="52"/>
                  <a:pt x="166" y="51"/>
                </a:cubicBezTo>
                <a:cubicBezTo>
                  <a:pt x="168" y="49"/>
                  <a:pt x="169" y="49"/>
                  <a:pt x="170" y="49"/>
                </a:cubicBezTo>
                <a:cubicBezTo>
                  <a:pt x="178" y="49"/>
                  <a:pt x="182" y="60"/>
                  <a:pt x="182" y="82"/>
                </a:cubicBezTo>
                <a:close/>
              </a:path>
            </a:pathLst>
          </a:custGeom>
          <a:blipFill>
            <a:blip r:embed="rId4" cstate="screen"/>
            <a:stretch>
              <a:fillRect/>
            </a:stretch>
          </a:blip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sym typeface="+mn-lt"/>
            </a:endParaRPr>
          </a:p>
        </p:txBody>
      </p:sp>
      <p:sp>
        <p:nvSpPr>
          <p:cNvPr id="23" name="Freeform 130"/>
          <p:cNvSpPr>
            <a:spLocks noEditPoints="1"/>
          </p:cNvSpPr>
          <p:nvPr/>
        </p:nvSpPr>
        <p:spPr bwMode="auto">
          <a:xfrm>
            <a:off x="2741873" y="9358007"/>
            <a:ext cx="913016" cy="836932"/>
          </a:xfrm>
          <a:custGeom>
            <a:avLst/>
            <a:gdLst>
              <a:gd name="T0" fmla="*/ 120 w 181"/>
              <a:gd name="T1" fmla="*/ 94 h 166"/>
              <a:gd name="T2" fmla="*/ 101 w 181"/>
              <a:gd name="T3" fmla="*/ 104 h 166"/>
              <a:gd name="T4" fmla="*/ 109 w 181"/>
              <a:gd name="T5" fmla="*/ 119 h 166"/>
              <a:gd name="T6" fmla="*/ 92 w 181"/>
              <a:gd name="T7" fmla="*/ 132 h 166"/>
              <a:gd name="T8" fmla="*/ 72 w 181"/>
              <a:gd name="T9" fmla="*/ 141 h 166"/>
              <a:gd name="T10" fmla="*/ 49 w 181"/>
              <a:gd name="T11" fmla="*/ 143 h 166"/>
              <a:gd name="T12" fmla="*/ 39 w 181"/>
              <a:gd name="T13" fmla="*/ 124 h 166"/>
              <a:gd name="T14" fmla="*/ 24 w 181"/>
              <a:gd name="T15" fmla="*/ 132 h 166"/>
              <a:gd name="T16" fmla="*/ 15 w 181"/>
              <a:gd name="T17" fmla="*/ 110 h 166"/>
              <a:gd name="T18" fmla="*/ 2 w 181"/>
              <a:gd name="T19" fmla="*/ 94 h 166"/>
              <a:gd name="T20" fmla="*/ 0 w 181"/>
              <a:gd name="T21" fmla="*/ 74 h 166"/>
              <a:gd name="T22" fmla="*/ 16 w 181"/>
              <a:gd name="T23" fmla="*/ 69 h 166"/>
              <a:gd name="T24" fmla="*/ 10 w 181"/>
              <a:gd name="T25" fmla="*/ 49 h 166"/>
              <a:gd name="T26" fmla="*/ 26 w 181"/>
              <a:gd name="T27" fmla="*/ 33 h 166"/>
              <a:gd name="T28" fmla="*/ 46 w 181"/>
              <a:gd name="T29" fmla="*/ 39 h 166"/>
              <a:gd name="T30" fmla="*/ 69 w 181"/>
              <a:gd name="T31" fmla="*/ 22 h 166"/>
              <a:gd name="T32" fmla="*/ 74 w 181"/>
              <a:gd name="T33" fmla="*/ 39 h 166"/>
              <a:gd name="T34" fmla="*/ 94 w 181"/>
              <a:gd name="T35" fmla="*/ 33 h 166"/>
              <a:gd name="T36" fmla="*/ 109 w 181"/>
              <a:gd name="T37" fmla="*/ 51 h 166"/>
              <a:gd name="T38" fmla="*/ 104 w 181"/>
              <a:gd name="T39" fmla="*/ 69 h 166"/>
              <a:gd name="T40" fmla="*/ 121 w 181"/>
              <a:gd name="T41" fmla="*/ 74 h 166"/>
              <a:gd name="T42" fmla="*/ 77 w 181"/>
              <a:gd name="T43" fmla="*/ 66 h 166"/>
              <a:gd name="T44" fmla="*/ 36 w 181"/>
              <a:gd name="T45" fmla="*/ 83 h 166"/>
              <a:gd name="T46" fmla="*/ 77 w 181"/>
              <a:gd name="T47" fmla="*/ 100 h 166"/>
              <a:gd name="T48" fmla="*/ 167 w 181"/>
              <a:gd name="T49" fmla="*/ 44 h 166"/>
              <a:gd name="T50" fmla="*/ 169 w 181"/>
              <a:gd name="T51" fmla="*/ 63 h 166"/>
              <a:gd name="T52" fmla="*/ 148 w 181"/>
              <a:gd name="T53" fmla="*/ 59 h 166"/>
              <a:gd name="T54" fmla="*/ 137 w 181"/>
              <a:gd name="T55" fmla="*/ 65 h 166"/>
              <a:gd name="T56" fmla="*/ 121 w 181"/>
              <a:gd name="T57" fmla="*/ 62 h 166"/>
              <a:gd name="T58" fmla="*/ 109 w 181"/>
              <a:gd name="T59" fmla="*/ 41 h 166"/>
              <a:gd name="T60" fmla="*/ 125 w 181"/>
              <a:gd name="T61" fmla="*/ 20 h 166"/>
              <a:gd name="T62" fmla="*/ 124 w 181"/>
              <a:gd name="T63" fmla="*/ 4 h 166"/>
              <a:gd name="T64" fmla="*/ 137 w 181"/>
              <a:gd name="T65" fmla="*/ 4 h 166"/>
              <a:gd name="T66" fmla="*/ 148 w 181"/>
              <a:gd name="T67" fmla="*/ 11 h 166"/>
              <a:gd name="T68" fmla="*/ 169 w 181"/>
              <a:gd name="T69" fmla="*/ 6 h 166"/>
              <a:gd name="T70" fmla="*/ 167 w 181"/>
              <a:gd name="T71" fmla="*/ 25 h 166"/>
              <a:gd name="T72" fmla="*/ 181 w 181"/>
              <a:gd name="T73" fmla="*/ 138 h 166"/>
              <a:gd name="T74" fmla="*/ 169 w 181"/>
              <a:gd name="T75" fmla="*/ 159 h 166"/>
              <a:gd name="T76" fmla="*/ 153 w 181"/>
              <a:gd name="T77" fmla="*/ 162 h 166"/>
              <a:gd name="T78" fmla="*/ 142 w 181"/>
              <a:gd name="T79" fmla="*/ 155 h 166"/>
              <a:gd name="T80" fmla="*/ 121 w 181"/>
              <a:gd name="T81" fmla="*/ 160 h 166"/>
              <a:gd name="T82" fmla="*/ 123 w 181"/>
              <a:gd name="T83" fmla="*/ 141 h 166"/>
              <a:gd name="T84" fmla="*/ 123 w 181"/>
              <a:gd name="T85" fmla="*/ 122 h 166"/>
              <a:gd name="T86" fmla="*/ 121 w 181"/>
              <a:gd name="T87" fmla="*/ 103 h 166"/>
              <a:gd name="T88" fmla="*/ 133 w 181"/>
              <a:gd name="T89" fmla="*/ 97 h 166"/>
              <a:gd name="T90" fmla="*/ 145 w 181"/>
              <a:gd name="T91" fmla="*/ 107 h 166"/>
              <a:gd name="T92" fmla="*/ 157 w 181"/>
              <a:gd name="T93" fmla="*/ 97 h 166"/>
              <a:gd name="T94" fmla="*/ 164 w 181"/>
              <a:gd name="T95" fmla="*/ 117 h 166"/>
              <a:gd name="T96" fmla="*/ 157 w 181"/>
              <a:gd name="T97" fmla="*/ 35 h 166"/>
              <a:gd name="T98" fmla="*/ 136 w 181"/>
              <a:gd name="T99" fmla="*/ 26 h 166"/>
              <a:gd name="T100" fmla="*/ 145 w 181"/>
              <a:gd name="T101" fmla="*/ 47 h 166"/>
              <a:gd name="T102" fmla="*/ 157 w 181"/>
              <a:gd name="T103" fmla="*/ 131 h 166"/>
              <a:gd name="T104" fmla="*/ 136 w 181"/>
              <a:gd name="T105" fmla="*/ 123 h 166"/>
              <a:gd name="T106" fmla="*/ 145 w 181"/>
              <a:gd name="T107" fmla="*/ 14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1" h="166">
                <a:moveTo>
                  <a:pt x="121" y="74"/>
                </a:moveTo>
                <a:cubicBezTo>
                  <a:pt x="121" y="92"/>
                  <a:pt x="121" y="92"/>
                  <a:pt x="121" y="92"/>
                </a:cubicBezTo>
                <a:cubicBezTo>
                  <a:pt x="121" y="92"/>
                  <a:pt x="120" y="93"/>
                  <a:pt x="120" y="94"/>
                </a:cubicBezTo>
                <a:cubicBezTo>
                  <a:pt x="120" y="94"/>
                  <a:pt x="119" y="95"/>
                  <a:pt x="118" y="95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3" y="99"/>
                  <a:pt x="102" y="102"/>
                  <a:pt x="101" y="104"/>
                </a:cubicBezTo>
                <a:cubicBezTo>
                  <a:pt x="103" y="107"/>
                  <a:pt x="106" y="111"/>
                  <a:pt x="109" y="115"/>
                </a:cubicBezTo>
                <a:cubicBezTo>
                  <a:pt x="110" y="116"/>
                  <a:pt x="110" y="116"/>
                  <a:pt x="110" y="117"/>
                </a:cubicBezTo>
                <a:cubicBezTo>
                  <a:pt x="110" y="118"/>
                  <a:pt x="110" y="118"/>
                  <a:pt x="109" y="119"/>
                </a:cubicBezTo>
                <a:cubicBezTo>
                  <a:pt x="108" y="121"/>
                  <a:pt x="105" y="123"/>
                  <a:pt x="101" y="127"/>
                </a:cubicBezTo>
                <a:cubicBezTo>
                  <a:pt x="98" y="131"/>
                  <a:pt x="95" y="133"/>
                  <a:pt x="94" y="133"/>
                </a:cubicBezTo>
                <a:cubicBezTo>
                  <a:pt x="93" y="133"/>
                  <a:pt x="93" y="133"/>
                  <a:pt x="92" y="132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79" y="125"/>
                  <a:pt x="76" y="126"/>
                  <a:pt x="74" y="127"/>
                </a:cubicBezTo>
                <a:cubicBezTo>
                  <a:pt x="73" y="133"/>
                  <a:pt x="72" y="138"/>
                  <a:pt x="72" y="141"/>
                </a:cubicBezTo>
                <a:cubicBezTo>
                  <a:pt x="71" y="143"/>
                  <a:pt x="70" y="143"/>
                  <a:pt x="69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3"/>
                  <a:pt x="50" y="143"/>
                  <a:pt x="49" y="143"/>
                </a:cubicBezTo>
                <a:cubicBezTo>
                  <a:pt x="49" y="142"/>
                  <a:pt x="49" y="142"/>
                  <a:pt x="48" y="141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4" y="126"/>
                  <a:pt x="42" y="125"/>
                  <a:pt x="39" y="124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8" y="133"/>
                  <a:pt x="27" y="133"/>
                  <a:pt x="26" y="133"/>
                </a:cubicBezTo>
                <a:cubicBezTo>
                  <a:pt x="25" y="133"/>
                  <a:pt x="25" y="133"/>
                  <a:pt x="24" y="132"/>
                </a:cubicBezTo>
                <a:cubicBezTo>
                  <a:pt x="15" y="124"/>
                  <a:pt x="11" y="119"/>
                  <a:pt x="11" y="117"/>
                </a:cubicBezTo>
                <a:cubicBezTo>
                  <a:pt x="11" y="116"/>
                  <a:pt x="11" y="116"/>
                  <a:pt x="11" y="115"/>
                </a:cubicBezTo>
                <a:cubicBezTo>
                  <a:pt x="12" y="114"/>
                  <a:pt x="13" y="113"/>
                  <a:pt x="15" y="110"/>
                </a:cubicBezTo>
                <a:cubicBezTo>
                  <a:pt x="17" y="108"/>
                  <a:pt x="19" y="106"/>
                  <a:pt x="20" y="104"/>
                </a:cubicBezTo>
                <a:cubicBezTo>
                  <a:pt x="18" y="102"/>
                  <a:pt x="17" y="99"/>
                  <a:pt x="16" y="97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4"/>
                  <a:pt x="1" y="94"/>
                  <a:pt x="0" y="93"/>
                </a:cubicBezTo>
                <a:cubicBezTo>
                  <a:pt x="0" y="93"/>
                  <a:pt x="0" y="92"/>
                  <a:pt x="0" y="9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3"/>
                  <a:pt x="0" y="72"/>
                </a:cubicBezTo>
                <a:cubicBezTo>
                  <a:pt x="1" y="72"/>
                  <a:pt x="1" y="71"/>
                  <a:pt x="2" y="71"/>
                </a:cubicBezTo>
                <a:cubicBezTo>
                  <a:pt x="16" y="69"/>
                  <a:pt x="16" y="69"/>
                  <a:pt x="16" y="69"/>
                </a:cubicBezTo>
                <a:cubicBezTo>
                  <a:pt x="17" y="67"/>
                  <a:pt x="18" y="64"/>
                  <a:pt x="19" y="62"/>
                </a:cubicBezTo>
                <a:cubicBezTo>
                  <a:pt x="17" y="59"/>
                  <a:pt x="14" y="55"/>
                  <a:pt x="11" y="51"/>
                </a:cubicBezTo>
                <a:cubicBezTo>
                  <a:pt x="10" y="50"/>
                  <a:pt x="10" y="50"/>
                  <a:pt x="10" y="49"/>
                </a:cubicBezTo>
                <a:cubicBezTo>
                  <a:pt x="10" y="48"/>
                  <a:pt x="10" y="48"/>
                  <a:pt x="11" y="47"/>
                </a:cubicBezTo>
                <a:cubicBezTo>
                  <a:pt x="12" y="45"/>
                  <a:pt x="15" y="42"/>
                  <a:pt x="19" y="39"/>
                </a:cubicBezTo>
                <a:cubicBezTo>
                  <a:pt x="22" y="35"/>
                  <a:pt x="25" y="33"/>
                  <a:pt x="26" y="33"/>
                </a:cubicBezTo>
                <a:cubicBezTo>
                  <a:pt x="27" y="33"/>
                  <a:pt x="28" y="33"/>
                  <a:pt x="28" y="34"/>
                </a:cubicBezTo>
                <a:cubicBezTo>
                  <a:pt x="39" y="42"/>
                  <a:pt x="39" y="42"/>
                  <a:pt x="39" y="42"/>
                </a:cubicBezTo>
                <a:cubicBezTo>
                  <a:pt x="41" y="41"/>
                  <a:pt x="44" y="40"/>
                  <a:pt x="46" y="39"/>
                </a:cubicBezTo>
                <a:cubicBezTo>
                  <a:pt x="47" y="32"/>
                  <a:pt x="48" y="28"/>
                  <a:pt x="48" y="25"/>
                </a:cubicBezTo>
                <a:cubicBezTo>
                  <a:pt x="49" y="23"/>
                  <a:pt x="50" y="22"/>
                  <a:pt x="51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70" y="22"/>
                  <a:pt x="70" y="23"/>
                  <a:pt x="71" y="23"/>
                </a:cubicBezTo>
                <a:cubicBezTo>
                  <a:pt x="71" y="24"/>
                  <a:pt x="72" y="24"/>
                  <a:pt x="72" y="25"/>
                </a:cubicBezTo>
                <a:cubicBezTo>
                  <a:pt x="74" y="39"/>
                  <a:pt x="74" y="39"/>
                  <a:pt x="74" y="39"/>
                </a:cubicBezTo>
                <a:cubicBezTo>
                  <a:pt x="76" y="40"/>
                  <a:pt x="78" y="41"/>
                  <a:pt x="81" y="42"/>
                </a:cubicBezTo>
                <a:cubicBezTo>
                  <a:pt x="92" y="34"/>
                  <a:pt x="92" y="34"/>
                  <a:pt x="92" y="34"/>
                </a:cubicBezTo>
                <a:cubicBezTo>
                  <a:pt x="93" y="33"/>
                  <a:pt x="93" y="33"/>
                  <a:pt x="94" y="33"/>
                </a:cubicBezTo>
                <a:cubicBezTo>
                  <a:pt x="95" y="33"/>
                  <a:pt x="95" y="33"/>
                  <a:pt x="96" y="34"/>
                </a:cubicBezTo>
                <a:cubicBezTo>
                  <a:pt x="105" y="42"/>
                  <a:pt x="110" y="47"/>
                  <a:pt x="110" y="49"/>
                </a:cubicBezTo>
                <a:cubicBezTo>
                  <a:pt x="110" y="50"/>
                  <a:pt x="109" y="50"/>
                  <a:pt x="109" y="51"/>
                </a:cubicBezTo>
                <a:cubicBezTo>
                  <a:pt x="108" y="52"/>
                  <a:pt x="107" y="54"/>
                  <a:pt x="105" y="56"/>
                </a:cubicBezTo>
                <a:cubicBezTo>
                  <a:pt x="103" y="58"/>
                  <a:pt x="102" y="60"/>
                  <a:pt x="101" y="62"/>
                </a:cubicBezTo>
                <a:cubicBezTo>
                  <a:pt x="102" y="65"/>
                  <a:pt x="103" y="67"/>
                  <a:pt x="104" y="69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9" y="72"/>
                  <a:pt x="120" y="72"/>
                  <a:pt x="120" y="73"/>
                </a:cubicBezTo>
                <a:cubicBezTo>
                  <a:pt x="120" y="73"/>
                  <a:pt x="121" y="74"/>
                  <a:pt x="121" y="74"/>
                </a:cubicBezTo>
                <a:close/>
                <a:moveTo>
                  <a:pt x="77" y="100"/>
                </a:moveTo>
                <a:cubicBezTo>
                  <a:pt x="82" y="95"/>
                  <a:pt x="84" y="90"/>
                  <a:pt x="84" y="83"/>
                </a:cubicBezTo>
                <a:cubicBezTo>
                  <a:pt x="84" y="76"/>
                  <a:pt x="82" y="71"/>
                  <a:pt x="77" y="66"/>
                </a:cubicBezTo>
                <a:cubicBezTo>
                  <a:pt x="72" y="61"/>
                  <a:pt x="67" y="59"/>
                  <a:pt x="60" y="59"/>
                </a:cubicBezTo>
                <a:cubicBezTo>
                  <a:pt x="53" y="59"/>
                  <a:pt x="48" y="61"/>
                  <a:pt x="43" y="66"/>
                </a:cubicBezTo>
                <a:cubicBezTo>
                  <a:pt x="38" y="71"/>
                  <a:pt x="36" y="76"/>
                  <a:pt x="36" y="83"/>
                </a:cubicBezTo>
                <a:cubicBezTo>
                  <a:pt x="36" y="90"/>
                  <a:pt x="38" y="95"/>
                  <a:pt x="43" y="100"/>
                </a:cubicBezTo>
                <a:cubicBezTo>
                  <a:pt x="48" y="105"/>
                  <a:pt x="53" y="107"/>
                  <a:pt x="60" y="107"/>
                </a:cubicBezTo>
                <a:cubicBezTo>
                  <a:pt x="67" y="107"/>
                  <a:pt x="72" y="105"/>
                  <a:pt x="77" y="100"/>
                </a:cubicBezTo>
                <a:close/>
                <a:moveTo>
                  <a:pt x="181" y="28"/>
                </a:moveTo>
                <a:cubicBezTo>
                  <a:pt x="181" y="41"/>
                  <a:pt x="181" y="41"/>
                  <a:pt x="181" y="41"/>
                </a:cubicBezTo>
                <a:cubicBezTo>
                  <a:pt x="181" y="42"/>
                  <a:pt x="176" y="43"/>
                  <a:pt x="167" y="44"/>
                </a:cubicBezTo>
                <a:cubicBezTo>
                  <a:pt x="166" y="46"/>
                  <a:pt x="165" y="47"/>
                  <a:pt x="164" y="49"/>
                </a:cubicBezTo>
                <a:cubicBezTo>
                  <a:pt x="167" y="56"/>
                  <a:pt x="169" y="60"/>
                  <a:pt x="169" y="62"/>
                </a:cubicBezTo>
                <a:cubicBezTo>
                  <a:pt x="169" y="62"/>
                  <a:pt x="169" y="63"/>
                  <a:pt x="169" y="63"/>
                </a:cubicBezTo>
                <a:cubicBezTo>
                  <a:pt x="161" y="67"/>
                  <a:pt x="157" y="69"/>
                  <a:pt x="157" y="69"/>
                </a:cubicBezTo>
                <a:cubicBezTo>
                  <a:pt x="156" y="69"/>
                  <a:pt x="155" y="68"/>
                  <a:pt x="153" y="65"/>
                </a:cubicBezTo>
                <a:cubicBezTo>
                  <a:pt x="150" y="62"/>
                  <a:pt x="149" y="60"/>
                  <a:pt x="148" y="59"/>
                </a:cubicBezTo>
                <a:cubicBezTo>
                  <a:pt x="146" y="59"/>
                  <a:pt x="145" y="59"/>
                  <a:pt x="145" y="59"/>
                </a:cubicBezTo>
                <a:cubicBezTo>
                  <a:pt x="144" y="59"/>
                  <a:pt x="143" y="59"/>
                  <a:pt x="142" y="59"/>
                </a:cubicBezTo>
                <a:cubicBezTo>
                  <a:pt x="141" y="60"/>
                  <a:pt x="139" y="62"/>
                  <a:pt x="137" y="65"/>
                </a:cubicBezTo>
                <a:cubicBezTo>
                  <a:pt x="135" y="68"/>
                  <a:pt x="133" y="69"/>
                  <a:pt x="133" y="69"/>
                </a:cubicBezTo>
                <a:cubicBezTo>
                  <a:pt x="133" y="69"/>
                  <a:pt x="129" y="67"/>
                  <a:pt x="121" y="63"/>
                </a:cubicBezTo>
                <a:cubicBezTo>
                  <a:pt x="121" y="63"/>
                  <a:pt x="121" y="62"/>
                  <a:pt x="121" y="62"/>
                </a:cubicBezTo>
                <a:cubicBezTo>
                  <a:pt x="121" y="60"/>
                  <a:pt x="122" y="56"/>
                  <a:pt x="125" y="49"/>
                </a:cubicBezTo>
                <a:cubicBezTo>
                  <a:pt x="124" y="47"/>
                  <a:pt x="123" y="46"/>
                  <a:pt x="123" y="44"/>
                </a:cubicBezTo>
                <a:cubicBezTo>
                  <a:pt x="113" y="43"/>
                  <a:pt x="109" y="42"/>
                  <a:pt x="109" y="4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7"/>
                  <a:pt x="113" y="26"/>
                  <a:pt x="123" y="25"/>
                </a:cubicBezTo>
                <a:cubicBezTo>
                  <a:pt x="123" y="23"/>
                  <a:pt x="124" y="22"/>
                  <a:pt x="125" y="20"/>
                </a:cubicBezTo>
                <a:cubicBezTo>
                  <a:pt x="122" y="13"/>
                  <a:pt x="121" y="9"/>
                  <a:pt x="121" y="7"/>
                </a:cubicBezTo>
                <a:cubicBezTo>
                  <a:pt x="121" y="7"/>
                  <a:pt x="121" y="7"/>
                  <a:pt x="121" y="6"/>
                </a:cubicBezTo>
                <a:cubicBezTo>
                  <a:pt x="121" y="6"/>
                  <a:pt x="122" y="6"/>
                  <a:pt x="124" y="4"/>
                </a:cubicBezTo>
                <a:cubicBezTo>
                  <a:pt x="126" y="3"/>
                  <a:pt x="128" y="2"/>
                  <a:pt x="130" y="1"/>
                </a:cubicBezTo>
                <a:cubicBezTo>
                  <a:pt x="132" y="0"/>
                  <a:pt x="133" y="0"/>
                  <a:pt x="133" y="0"/>
                </a:cubicBezTo>
                <a:cubicBezTo>
                  <a:pt x="133" y="0"/>
                  <a:pt x="135" y="1"/>
                  <a:pt x="137" y="4"/>
                </a:cubicBezTo>
                <a:cubicBezTo>
                  <a:pt x="139" y="7"/>
                  <a:pt x="141" y="9"/>
                  <a:pt x="142" y="11"/>
                </a:cubicBezTo>
                <a:cubicBezTo>
                  <a:pt x="143" y="10"/>
                  <a:pt x="144" y="10"/>
                  <a:pt x="145" y="10"/>
                </a:cubicBezTo>
                <a:cubicBezTo>
                  <a:pt x="145" y="10"/>
                  <a:pt x="146" y="10"/>
                  <a:pt x="148" y="11"/>
                </a:cubicBezTo>
                <a:cubicBezTo>
                  <a:pt x="151" y="6"/>
                  <a:pt x="154" y="3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61" y="2"/>
                  <a:pt x="169" y="6"/>
                </a:cubicBezTo>
                <a:cubicBezTo>
                  <a:pt x="169" y="7"/>
                  <a:pt x="169" y="7"/>
                  <a:pt x="169" y="7"/>
                </a:cubicBezTo>
                <a:cubicBezTo>
                  <a:pt x="169" y="9"/>
                  <a:pt x="167" y="13"/>
                  <a:pt x="164" y="20"/>
                </a:cubicBezTo>
                <a:cubicBezTo>
                  <a:pt x="165" y="22"/>
                  <a:pt x="166" y="23"/>
                  <a:pt x="167" y="25"/>
                </a:cubicBezTo>
                <a:cubicBezTo>
                  <a:pt x="176" y="26"/>
                  <a:pt x="181" y="27"/>
                  <a:pt x="181" y="28"/>
                </a:cubicBezTo>
                <a:close/>
                <a:moveTo>
                  <a:pt x="181" y="125"/>
                </a:moveTo>
                <a:cubicBezTo>
                  <a:pt x="181" y="138"/>
                  <a:pt x="181" y="138"/>
                  <a:pt x="181" y="138"/>
                </a:cubicBezTo>
                <a:cubicBezTo>
                  <a:pt x="181" y="139"/>
                  <a:pt x="176" y="140"/>
                  <a:pt x="167" y="141"/>
                </a:cubicBezTo>
                <a:cubicBezTo>
                  <a:pt x="166" y="143"/>
                  <a:pt x="165" y="144"/>
                  <a:pt x="164" y="146"/>
                </a:cubicBezTo>
                <a:cubicBezTo>
                  <a:pt x="167" y="153"/>
                  <a:pt x="169" y="157"/>
                  <a:pt x="169" y="159"/>
                </a:cubicBezTo>
                <a:cubicBezTo>
                  <a:pt x="169" y="159"/>
                  <a:pt x="169" y="159"/>
                  <a:pt x="169" y="160"/>
                </a:cubicBezTo>
                <a:cubicBezTo>
                  <a:pt x="161" y="164"/>
                  <a:pt x="157" y="166"/>
                  <a:pt x="157" y="166"/>
                </a:cubicBezTo>
                <a:cubicBezTo>
                  <a:pt x="156" y="166"/>
                  <a:pt x="155" y="165"/>
                  <a:pt x="153" y="162"/>
                </a:cubicBezTo>
                <a:cubicBezTo>
                  <a:pt x="150" y="159"/>
                  <a:pt x="149" y="157"/>
                  <a:pt x="148" y="155"/>
                </a:cubicBezTo>
                <a:cubicBezTo>
                  <a:pt x="146" y="155"/>
                  <a:pt x="145" y="156"/>
                  <a:pt x="145" y="156"/>
                </a:cubicBezTo>
                <a:cubicBezTo>
                  <a:pt x="144" y="156"/>
                  <a:pt x="143" y="155"/>
                  <a:pt x="142" y="155"/>
                </a:cubicBezTo>
                <a:cubicBezTo>
                  <a:pt x="141" y="157"/>
                  <a:pt x="139" y="159"/>
                  <a:pt x="137" y="162"/>
                </a:cubicBezTo>
                <a:cubicBezTo>
                  <a:pt x="135" y="165"/>
                  <a:pt x="133" y="166"/>
                  <a:pt x="133" y="166"/>
                </a:cubicBezTo>
                <a:cubicBezTo>
                  <a:pt x="133" y="166"/>
                  <a:pt x="129" y="164"/>
                  <a:pt x="121" y="160"/>
                </a:cubicBezTo>
                <a:cubicBezTo>
                  <a:pt x="121" y="159"/>
                  <a:pt x="121" y="159"/>
                  <a:pt x="121" y="159"/>
                </a:cubicBezTo>
                <a:cubicBezTo>
                  <a:pt x="121" y="157"/>
                  <a:pt x="122" y="153"/>
                  <a:pt x="125" y="146"/>
                </a:cubicBezTo>
                <a:cubicBezTo>
                  <a:pt x="124" y="144"/>
                  <a:pt x="123" y="143"/>
                  <a:pt x="123" y="141"/>
                </a:cubicBezTo>
                <a:cubicBezTo>
                  <a:pt x="113" y="140"/>
                  <a:pt x="109" y="139"/>
                  <a:pt x="109" y="138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09" y="124"/>
                  <a:pt x="113" y="123"/>
                  <a:pt x="123" y="122"/>
                </a:cubicBezTo>
                <a:cubicBezTo>
                  <a:pt x="123" y="120"/>
                  <a:pt x="124" y="118"/>
                  <a:pt x="125" y="117"/>
                </a:cubicBezTo>
                <a:cubicBezTo>
                  <a:pt x="122" y="110"/>
                  <a:pt x="121" y="105"/>
                  <a:pt x="121" y="104"/>
                </a:cubicBezTo>
                <a:cubicBezTo>
                  <a:pt x="121" y="104"/>
                  <a:pt x="121" y="103"/>
                  <a:pt x="121" y="103"/>
                </a:cubicBezTo>
                <a:cubicBezTo>
                  <a:pt x="121" y="103"/>
                  <a:pt x="122" y="102"/>
                  <a:pt x="124" y="101"/>
                </a:cubicBezTo>
                <a:cubicBezTo>
                  <a:pt x="126" y="100"/>
                  <a:pt x="128" y="99"/>
                  <a:pt x="130" y="98"/>
                </a:cubicBezTo>
                <a:cubicBezTo>
                  <a:pt x="132" y="97"/>
                  <a:pt x="133" y="97"/>
                  <a:pt x="133" y="97"/>
                </a:cubicBezTo>
                <a:cubicBezTo>
                  <a:pt x="133" y="97"/>
                  <a:pt x="135" y="98"/>
                  <a:pt x="137" y="101"/>
                </a:cubicBezTo>
                <a:cubicBezTo>
                  <a:pt x="139" y="104"/>
                  <a:pt x="141" y="106"/>
                  <a:pt x="142" y="107"/>
                </a:cubicBezTo>
                <a:cubicBezTo>
                  <a:pt x="143" y="107"/>
                  <a:pt x="144" y="107"/>
                  <a:pt x="145" y="107"/>
                </a:cubicBezTo>
                <a:cubicBezTo>
                  <a:pt x="145" y="107"/>
                  <a:pt x="146" y="107"/>
                  <a:pt x="148" y="107"/>
                </a:cubicBezTo>
                <a:cubicBezTo>
                  <a:pt x="151" y="103"/>
                  <a:pt x="154" y="99"/>
                  <a:pt x="156" y="97"/>
                </a:cubicBezTo>
                <a:cubicBezTo>
                  <a:pt x="157" y="97"/>
                  <a:pt x="157" y="97"/>
                  <a:pt x="157" y="97"/>
                </a:cubicBezTo>
                <a:cubicBezTo>
                  <a:pt x="157" y="97"/>
                  <a:pt x="161" y="99"/>
                  <a:pt x="169" y="103"/>
                </a:cubicBezTo>
                <a:cubicBezTo>
                  <a:pt x="169" y="103"/>
                  <a:pt x="169" y="104"/>
                  <a:pt x="169" y="104"/>
                </a:cubicBezTo>
                <a:cubicBezTo>
                  <a:pt x="169" y="105"/>
                  <a:pt x="167" y="110"/>
                  <a:pt x="164" y="117"/>
                </a:cubicBezTo>
                <a:cubicBezTo>
                  <a:pt x="165" y="118"/>
                  <a:pt x="166" y="120"/>
                  <a:pt x="167" y="122"/>
                </a:cubicBezTo>
                <a:cubicBezTo>
                  <a:pt x="176" y="123"/>
                  <a:pt x="181" y="124"/>
                  <a:pt x="181" y="125"/>
                </a:cubicBezTo>
                <a:close/>
                <a:moveTo>
                  <a:pt x="157" y="35"/>
                </a:moveTo>
                <a:cubicBezTo>
                  <a:pt x="157" y="31"/>
                  <a:pt x="156" y="28"/>
                  <a:pt x="153" y="26"/>
                </a:cubicBezTo>
                <a:cubicBezTo>
                  <a:pt x="151" y="24"/>
                  <a:pt x="148" y="22"/>
                  <a:pt x="145" y="22"/>
                </a:cubicBezTo>
                <a:cubicBezTo>
                  <a:pt x="142" y="22"/>
                  <a:pt x="139" y="24"/>
                  <a:pt x="136" y="26"/>
                </a:cubicBezTo>
                <a:cubicBezTo>
                  <a:pt x="134" y="28"/>
                  <a:pt x="133" y="31"/>
                  <a:pt x="133" y="35"/>
                </a:cubicBezTo>
                <a:cubicBezTo>
                  <a:pt x="133" y="38"/>
                  <a:pt x="134" y="41"/>
                  <a:pt x="136" y="43"/>
                </a:cubicBezTo>
                <a:cubicBezTo>
                  <a:pt x="139" y="45"/>
                  <a:pt x="141" y="47"/>
                  <a:pt x="145" y="47"/>
                </a:cubicBezTo>
                <a:cubicBezTo>
                  <a:pt x="148" y="47"/>
                  <a:pt x="151" y="45"/>
                  <a:pt x="153" y="43"/>
                </a:cubicBezTo>
                <a:cubicBezTo>
                  <a:pt x="156" y="41"/>
                  <a:pt x="157" y="38"/>
                  <a:pt x="157" y="35"/>
                </a:cubicBezTo>
                <a:close/>
                <a:moveTo>
                  <a:pt x="157" y="131"/>
                </a:moveTo>
                <a:cubicBezTo>
                  <a:pt x="157" y="128"/>
                  <a:pt x="156" y="125"/>
                  <a:pt x="153" y="123"/>
                </a:cubicBezTo>
                <a:cubicBezTo>
                  <a:pt x="151" y="120"/>
                  <a:pt x="148" y="119"/>
                  <a:pt x="145" y="119"/>
                </a:cubicBezTo>
                <a:cubicBezTo>
                  <a:pt x="142" y="119"/>
                  <a:pt x="139" y="120"/>
                  <a:pt x="136" y="123"/>
                </a:cubicBezTo>
                <a:cubicBezTo>
                  <a:pt x="134" y="125"/>
                  <a:pt x="133" y="128"/>
                  <a:pt x="133" y="131"/>
                </a:cubicBezTo>
                <a:cubicBezTo>
                  <a:pt x="133" y="135"/>
                  <a:pt x="134" y="138"/>
                  <a:pt x="136" y="140"/>
                </a:cubicBezTo>
                <a:cubicBezTo>
                  <a:pt x="139" y="142"/>
                  <a:pt x="141" y="143"/>
                  <a:pt x="145" y="143"/>
                </a:cubicBezTo>
                <a:cubicBezTo>
                  <a:pt x="148" y="143"/>
                  <a:pt x="151" y="142"/>
                  <a:pt x="153" y="140"/>
                </a:cubicBezTo>
                <a:cubicBezTo>
                  <a:pt x="156" y="138"/>
                  <a:pt x="157" y="135"/>
                  <a:pt x="157" y="131"/>
                </a:cubicBezTo>
                <a:close/>
              </a:path>
            </a:pathLst>
          </a:custGeom>
          <a:blipFill>
            <a:blip r:embed="rId4" cstate="screen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bg1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24" name="Object 50007"/>
          <p:cNvSpPr txBox="1"/>
          <p:nvPr/>
        </p:nvSpPr>
        <p:spPr>
          <a:xfrm>
            <a:off x="3149600" y="1485900"/>
            <a:ext cx="3365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i="0" spc="2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工作详情</a:t>
            </a:r>
            <a:endParaRPr lang="en-US" dirty="0"/>
          </a:p>
        </p:txBody>
      </p:sp>
      <p:sp>
        <p:nvSpPr>
          <p:cNvPr id="26" name="Object 50007"/>
          <p:cNvSpPr txBox="1"/>
          <p:nvPr/>
        </p:nvSpPr>
        <p:spPr>
          <a:xfrm>
            <a:off x="3149600" y="1485900"/>
            <a:ext cx="3365500" cy="762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i="0" spc="2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工作详情</a:t>
            </a:r>
            <a:endParaRPr 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 cstate="screen"/>
          <a:srcRect l="-807" t="1399" r="64002" b="53090"/>
          <a:stretch>
            <a:fillRect/>
          </a:stretch>
        </p:blipFill>
        <p:spPr>
          <a:xfrm>
            <a:off x="1138770" y="1165209"/>
            <a:ext cx="2120430" cy="18669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259199" y="1513884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6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学习内容</a:t>
            </a:r>
            <a:endParaRPr lang="zh-CN" altLang="en-US" sz="6400" b="1" dirty="0">
              <a:blipFill>
                <a:blip r:embed="rId6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7"/>
          <a:stretch>
            <a:fillRect/>
          </a:stretch>
        </p:blipFill>
        <p:spPr>
          <a:xfrm>
            <a:off x="19482435" y="1176020"/>
            <a:ext cx="3103880" cy="2033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8"/>
          <a:stretch>
            <a:fillRect/>
          </a:stretch>
        </p:blipFill>
        <p:spPr>
          <a:xfrm>
            <a:off x="13354050" y="1176020"/>
            <a:ext cx="3009265" cy="2033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2" name="image 4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0003" name="image 4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65500" y="3898900"/>
            <a:ext cx="5943600" cy="5943600"/>
          </a:xfrm>
          <a:prstGeom prst="rect">
            <a:avLst/>
          </a:prstGeom>
        </p:spPr>
      </p:pic>
      <p:pic>
        <p:nvPicPr>
          <p:cNvPr id="40004" name="image 4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15000" y="7454900"/>
            <a:ext cx="3111500" cy="2032000"/>
          </a:xfrm>
          <a:prstGeom prst="rect">
            <a:avLst/>
          </a:prstGeom>
        </p:spPr>
      </p:pic>
      <p:pic>
        <p:nvPicPr>
          <p:cNvPr id="40005" name="image 4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018500" y="10121900"/>
            <a:ext cx="2413000" cy="3073400"/>
          </a:xfrm>
          <a:prstGeom prst="rect">
            <a:avLst/>
          </a:prstGeom>
        </p:spPr>
      </p:pic>
      <p:pic>
        <p:nvPicPr>
          <p:cNvPr id="40006" name="image 4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08100" y="9791700"/>
            <a:ext cx="7988300" cy="50800"/>
          </a:xfrm>
          <a:prstGeom prst="rect">
            <a:avLst/>
          </a:prstGeom>
        </p:spPr>
      </p:pic>
      <p:pic>
        <p:nvPicPr>
          <p:cNvPr id="40007" name="image 4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274800" y="7404100"/>
            <a:ext cx="7442200" cy="1320800"/>
          </a:xfrm>
          <a:prstGeom prst="rect">
            <a:avLst/>
          </a:prstGeom>
        </p:spPr>
      </p:pic>
      <p:pic>
        <p:nvPicPr>
          <p:cNvPr id="40008" name="image 4000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08100" y="3898900"/>
            <a:ext cx="7988300" cy="50800"/>
          </a:xfrm>
          <a:prstGeom prst="rect">
            <a:avLst/>
          </a:prstGeom>
        </p:spPr>
      </p:pic>
      <p:sp>
        <p:nvSpPr>
          <p:cNvPr id="400010" name="Object 400010"/>
          <p:cNvSpPr txBox="1"/>
          <p:nvPr/>
        </p:nvSpPr>
        <p:spPr>
          <a:xfrm>
            <a:off x="13733780" y="5016500"/>
            <a:ext cx="798322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Part two</a:t>
            </a:r>
            <a:endParaRPr lang="en-US" dirty="0"/>
          </a:p>
        </p:txBody>
      </p:sp>
      <p:sp>
        <p:nvSpPr>
          <p:cNvPr id="400011" name="Object 400011"/>
          <p:cNvSpPr txBox="1"/>
          <p:nvPr/>
        </p:nvSpPr>
        <p:spPr>
          <a:xfrm>
            <a:off x="15905317" y="7583236"/>
            <a:ext cx="42672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</a:t>
            </a: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目标</a:t>
            </a:r>
            <a:endParaRPr lang="zh-CN" altLang="en-US" sz="6000" b="0" i="0" spc="600" dirty="0">
              <a:solidFill>
                <a:srgbClr val="FFFFFF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909" y="4474768"/>
            <a:ext cx="4974305" cy="501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0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10" grpId="0"/>
      <p:bldP spid="4000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02" name="image 14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40005" name="image 14000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9200" y="4851400"/>
            <a:ext cx="21945600" cy="5854700"/>
          </a:xfrm>
          <a:prstGeom prst="rect">
            <a:avLst/>
          </a:prstGeom>
        </p:spPr>
      </p:pic>
      <p:pic>
        <p:nvPicPr>
          <p:cNvPr id="140008" name="image 1400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41500" y="9588500"/>
            <a:ext cx="2197100" cy="939800"/>
          </a:xfrm>
          <a:prstGeom prst="rect">
            <a:avLst/>
          </a:prstGeom>
        </p:spPr>
      </p:pic>
      <p:pic>
        <p:nvPicPr>
          <p:cNvPr id="140009" name="image 14000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985500" y="495300"/>
            <a:ext cx="1206500" cy="12738100"/>
          </a:xfrm>
          <a:prstGeom prst="rect">
            <a:avLst/>
          </a:prstGeom>
        </p:spPr>
      </p:pic>
      <p:pic>
        <p:nvPicPr>
          <p:cNvPr id="1400010" name="image 14000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45900" y="2743200"/>
            <a:ext cx="990600" cy="482600"/>
          </a:xfrm>
          <a:prstGeom prst="rect">
            <a:avLst/>
          </a:prstGeom>
        </p:spPr>
      </p:pic>
      <p:pic>
        <p:nvPicPr>
          <p:cNvPr id="1400011" name="image 14000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45900" y="5321300"/>
            <a:ext cx="990600" cy="482600"/>
          </a:xfrm>
          <a:prstGeom prst="rect">
            <a:avLst/>
          </a:prstGeom>
        </p:spPr>
      </p:pic>
      <p:pic>
        <p:nvPicPr>
          <p:cNvPr id="1400012" name="image 14000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45900" y="7912100"/>
            <a:ext cx="990600" cy="482600"/>
          </a:xfrm>
          <a:prstGeom prst="rect">
            <a:avLst/>
          </a:prstGeom>
        </p:spPr>
      </p:pic>
      <p:pic>
        <p:nvPicPr>
          <p:cNvPr id="1400013" name="image 14000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45900" y="10490200"/>
            <a:ext cx="990600" cy="482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73705" y="5803900"/>
            <a:ext cx="7346950" cy="3260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88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备考四级</a:t>
            </a:r>
            <a:endParaRPr lang="zh-CN" altLang="en-US" sz="8800" b="1" dirty="0">
              <a:solidFill>
                <a:schemeClr val="bg1">
                  <a:lumMod val="8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  <a:p>
            <a:pPr algn="ctr"/>
            <a:r>
              <a:rPr lang="zh-CN" altLang="en-US" sz="88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备考期末</a:t>
            </a:r>
            <a:endParaRPr lang="zh-CN" altLang="en-US" sz="8800" b="1" dirty="0">
              <a:blipFill>
                <a:blip r:embed="rId6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  <a:p>
            <a:pPr algn="ctr"/>
            <a:endParaRPr lang="zh-CN" altLang="en-US" sz="8800" b="1" dirty="0">
              <a:blipFill>
                <a:blip r:embed="rId6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</p:txBody>
      </p:sp>
      <p:pic>
        <p:nvPicPr>
          <p:cNvPr id="16" name="image 1000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3804900" y="5321300"/>
            <a:ext cx="8003100" cy="5125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screen"/>
          <a:srcRect l="-807" t="1399" r="64002" b="53090"/>
          <a:stretch>
            <a:fillRect/>
          </a:stretch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500053" y="1539801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6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近期</a:t>
            </a:r>
            <a:r>
              <a:rPr lang="zh-CN" altLang="en-US" sz="6400" b="1" dirty="0">
                <a:blipFill>
                  <a:blip r:embed="rId6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目标</a:t>
            </a:r>
            <a:endParaRPr lang="zh-CN" altLang="en-US" sz="6400" b="1" dirty="0">
              <a:blipFill>
                <a:blip r:embed="rId6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02" name="image 1200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21920" y="-133350"/>
            <a:ext cx="24384000" cy="13716000"/>
          </a:xfrm>
          <a:prstGeom prst="rect">
            <a:avLst/>
          </a:prstGeom>
        </p:spPr>
      </p:pic>
      <p:pic>
        <p:nvPicPr>
          <p:cNvPr id="120008" name="image 1200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50400" y="9842500"/>
            <a:ext cx="1422400" cy="1282700"/>
          </a:xfrm>
          <a:prstGeom prst="rect">
            <a:avLst/>
          </a:prstGeom>
        </p:spPr>
      </p:pic>
      <p:pic>
        <p:nvPicPr>
          <p:cNvPr id="1200011" name="image 12000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33500" y="3733800"/>
            <a:ext cx="8115300" cy="5981700"/>
          </a:xfrm>
          <a:prstGeom prst="rect">
            <a:avLst/>
          </a:prstGeom>
        </p:spPr>
      </p:pic>
      <p:pic>
        <p:nvPicPr>
          <p:cNvPr id="1200012" name="image 12000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081000" y="3543300"/>
            <a:ext cx="1854200" cy="1079500"/>
          </a:xfrm>
          <a:prstGeom prst="rect">
            <a:avLst/>
          </a:prstGeom>
        </p:spPr>
      </p:pic>
      <p:pic>
        <p:nvPicPr>
          <p:cNvPr id="1200013" name="image 12000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0853400" y="9118600"/>
            <a:ext cx="1828800" cy="1054100"/>
          </a:xfrm>
          <a:prstGeom prst="rect">
            <a:avLst/>
          </a:prstGeom>
        </p:spPr>
      </p:pic>
      <p:pic>
        <p:nvPicPr>
          <p:cNvPr id="1200014" name="image 12000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0599400" y="4089400"/>
            <a:ext cx="1282700" cy="1625600"/>
          </a:xfrm>
          <a:prstGeom prst="rect">
            <a:avLst/>
          </a:prstGeom>
        </p:spPr>
      </p:pic>
      <p:grpSp>
        <p:nvGrpSpPr>
          <p:cNvPr id="61" name="组合 21"/>
          <p:cNvGrpSpPr/>
          <p:nvPr/>
        </p:nvGrpSpPr>
        <p:grpSpPr>
          <a:xfrm>
            <a:off x="2501900" y="4167447"/>
            <a:ext cx="8774546" cy="7616350"/>
            <a:chOff x="1293431" y="2240868"/>
            <a:chExt cx="4388627" cy="38081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2" name="Freeform 1268"/>
            <p:cNvSpPr/>
            <p:nvPr/>
          </p:nvSpPr>
          <p:spPr bwMode="auto">
            <a:xfrm>
              <a:off x="1293431" y="2766846"/>
              <a:ext cx="3559283" cy="3207480"/>
            </a:xfrm>
            <a:custGeom>
              <a:avLst/>
              <a:gdLst>
                <a:gd name="T0" fmla="*/ 4 w 305"/>
                <a:gd name="T1" fmla="*/ 237 h 239"/>
                <a:gd name="T2" fmla="*/ 4 w 305"/>
                <a:gd name="T3" fmla="*/ 210 h 239"/>
                <a:gd name="T4" fmla="*/ 3 w 305"/>
                <a:gd name="T5" fmla="*/ 177 h 239"/>
                <a:gd name="T6" fmla="*/ 4 w 305"/>
                <a:gd name="T7" fmla="*/ 142 h 239"/>
                <a:gd name="T8" fmla="*/ 5 w 305"/>
                <a:gd name="T9" fmla="*/ 110 h 239"/>
                <a:gd name="T10" fmla="*/ 69 w 305"/>
                <a:gd name="T11" fmla="*/ 13 h 239"/>
                <a:gd name="T12" fmla="*/ 166 w 305"/>
                <a:gd name="T13" fmla="*/ 6 h 239"/>
                <a:gd name="T14" fmla="*/ 233 w 305"/>
                <a:gd name="T15" fmla="*/ 5 h 239"/>
                <a:gd name="T16" fmla="*/ 303 w 305"/>
                <a:gd name="T17" fmla="*/ 8 h 239"/>
                <a:gd name="T18" fmla="*/ 303 w 305"/>
                <a:gd name="T19" fmla="*/ 5 h 239"/>
                <a:gd name="T20" fmla="*/ 233 w 305"/>
                <a:gd name="T21" fmla="*/ 2 h 239"/>
                <a:gd name="T22" fmla="*/ 161 w 305"/>
                <a:gd name="T23" fmla="*/ 3 h 239"/>
                <a:gd name="T24" fmla="*/ 63 w 305"/>
                <a:gd name="T25" fmla="*/ 12 h 239"/>
                <a:gd name="T26" fmla="*/ 4 w 305"/>
                <a:gd name="T27" fmla="*/ 90 h 239"/>
                <a:gd name="T28" fmla="*/ 3 w 305"/>
                <a:gd name="T29" fmla="*/ 125 h 239"/>
                <a:gd name="T30" fmla="*/ 1 w 305"/>
                <a:gd name="T31" fmla="*/ 161 h 239"/>
                <a:gd name="T32" fmla="*/ 1 w 305"/>
                <a:gd name="T33" fmla="*/ 200 h 239"/>
                <a:gd name="T34" fmla="*/ 2 w 305"/>
                <a:gd name="T35" fmla="*/ 237 h 239"/>
                <a:gd name="T36" fmla="*/ 4 w 305"/>
                <a:gd name="T37" fmla="*/ 2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39">
                  <a:moveTo>
                    <a:pt x="4" y="237"/>
                  </a:moveTo>
                  <a:cubicBezTo>
                    <a:pt x="6" y="228"/>
                    <a:pt x="6" y="219"/>
                    <a:pt x="4" y="210"/>
                  </a:cubicBezTo>
                  <a:cubicBezTo>
                    <a:pt x="3" y="199"/>
                    <a:pt x="3" y="188"/>
                    <a:pt x="3" y="177"/>
                  </a:cubicBezTo>
                  <a:cubicBezTo>
                    <a:pt x="3" y="166"/>
                    <a:pt x="3" y="154"/>
                    <a:pt x="4" y="142"/>
                  </a:cubicBezTo>
                  <a:cubicBezTo>
                    <a:pt x="4" y="131"/>
                    <a:pt x="6" y="121"/>
                    <a:pt x="5" y="110"/>
                  </a:cubicBezTo>
                  <a:cubicBezTo>
                    <a:pt x="4" y="68"/>
                    <a:pt x="29" y="26"/>
                    <a:pt x="69" y="13"/>
                  </a:cubicBezTo>
                  <a:cubicBezTo>
                    <a:pt x="100" y="2"/>
                    <a:pt x="134" y="5"/>
                    <a:pt x="166" y="6"/>
                  </a:cubicBezTo>
                  <a:cubicBezTo>
                    <a:pt x="189" y="6"/>
                    <a:pt x="211" y="5"/>
                    <a:pt x="233" y="5"/>
                  </a:cubicBezTo>
                  <a:cubicBezTo>
                    <a:pt x="256" y="5"/>
                    <a:pt x="280" y="9"/>
                    <a:pt x="303" y="8"/>
                  </a:cubicBezTo>
                  <a:cubicBezTo>
                    <a:pt x="305" y="8"/>
                    <a:pt x="305" y="5"/>
                    <a:pt x="303" y="5"/>
                  </a:cubicBezTo>
                  <a:cubicBezTo>
                    <a:pt x="280" y="6"/>
                    <a:pt x="256" y="3"/>
                    <a:pt x="233" y="2"/>
                  </a:cubicBezTo>
                  <a:cubicBezTo>
                    <a:pt x="209" y="2"/>
                    <a:pt x="185" y="4"/>
                    <a:pt x="161" y="3"/>
                  </a:cubicBezTo>
                  <a:cubicBezTo>
                    <a:pt x="129" y="3"/>
                    <a:pt x="95" y="0"/>
                    <a:pt x="63" y="12"/>
                  </a:cubicBezTo>
                  <a:cubicBezTo>
                    <a:pt x="29" y="24"/>
                    <a:pt x="11" y="56"/>
                    <a:pt x="4" y="90"/>
                  </a:cubicBezTo>
                  <a:cubicBezTo>
                    <a:pt x="2" y="102"/>
                    <a:pt x="4" y="114"/>
                    <a:pt x="3" y="125"/>
                  </a:cubicBezTo>
                  <a:cubicBezTo>
                    <a:pt x="2" y="138"/>
                    <a:pt x="1" y="149"/>
                    <a:pt x="1" y="161"/>
                  </a:cubicBezTo>
                  <a:cubicBezTo>
                    <a:pt x="1" y="174"/>
                    <a:pt x="0" y="187"/>
                    <a:pt x="1" y="200"/>
                  </a:cubicBezTo>
                  <a:cubicBezTo>
                    <a:pt x="2" y="213"/>
                    <a:pt x="5" y="224"/>
                    <a:pt x="2" y="237"/>
                  </a:cubicBezTo>
                  <a:cubicBezTo>
                    <a:pt x="1" y="238"/>
                    <a:pt x="4" y="239"/>
                    <a:pt x="4" y="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3" name="Freeform 1269"/>
            <p:cNvSpPr/>
            <p:nvPr/>
          </p:nvSpPr>
          <p:spPr bwMode="auto">
            <a:xfrm>
              <a:off x="2107967" y="2240868"/>
              <a:ext cx="3574091" cy="3808175"/>
            </a:xfrm>
            <a:custGeom>
              <a:avLst/>
              <a:gdLst>
                <a:gd name="T0" fmla="*/ 237 w 306"/>
                <a:gd name="T1" fmla="*/ 43 h 284"/>
                <a:gd name="T2" fmla="*/ 239 w 306"/>
                <a:gd name="T3" fmla="*/ 22 h 284"/>
                <a:gd name="T4" fmla="*/ 239 w 306"/>
                <a:gd name="T5" fmla="*/ 3 h 284"/>
                <a:gd name="T6" fmla="*/ 262 w 306"/>
                <a:gd name="T7" fmla="*/ 21 h 284"/>
                <a:gd name="T8" fmla="*/ 284 w 306"/>
                <a:gd name="T9" fmla="*/ 40 h 284"/>
                <a:gd name="T10" fmla="*/ 299 w 306"/>
                <a:gd name="T11" fmla="*/ 64 h 284"/>
                <a:gd name="T12" fmla="*/ 280 w 306"/>
                <a:gd name="T13" fmla="*/ 85 h 284"/>
                <a:gd name="T14" fmla="*/ 258 w 306"/>
                <a:gd name="T15" fmla="*/ 105 h 284"/>
                <a:gd name="T16" fmla="*/ 241 w 306"/>
                <a:gd name="T17" fmla="*/ 123 h 284"/>
                <a:gd name="T18" fmla="*/ 243 w 306"/>
                <a:gd name="T19" fmla="*/ 124 h 284"/>
                <a:gd name="T20" fmla="*/ 239 w 306"/>
                <a:gd name="T21" fmla="*/ 96 h 284"/>
                <a:gd name="T22" fmla="*/ 238 w 306"/>
                <a:gd name="T23" fmla="*/ 95 h 284"/>
                <a:gd name="T24" fmla="*/ 208 w 306"/>
                <a:gd name="T25" fmla="*/ 96 h 284"/>
                <a:gd name="T26" fmla="*/ 180 w 306"/>
                <a:gd name="T27" fmla="*/ 100 h 284"/>
                <a:gd name="T28" fmla="*/ 146 w 306"/>
                <a:gd name="T29" fmla="*/ 101 h 284"/>
                <a:gd name="T30" fmla="*/ 116 w 306"/>
                <a:gd name="T31" fmla="*/ 101 h 284"/>
                <a:gd name="T32" fmla="*/ 42 w 306"/>
                <a:gd name="T33" fmla="*/ 102 h 284"/>
                <a:gd name="T34" fmla="*/ 3 w 306"/>
                <a:gd name="T35" fmla="*/ 161 h 284"/>
                <a:gd name="T36" fmla="*/ 4 w 306"/>
                <a:gd name="T37" fmla="*/ 220 h 284"/>
                <a:gd name="T38" fmla="*/ 3 w 306"/>
                <a:gd name="T39" fmla="*/ 249 h 284"/>
                <a:gd name="T40" fmla="*/ 0 w 306"/>
                <a:gd name="T41" fmla="*/ 282 h 284"/>
                <a:gd name="T42" fmla="*/ 2 w 306"/>
                <a:gd name="T43" fmla="*/ 283 h 284"/>
                <a:gd name="T44" fmla="*/ 4 w 306"/>
                <a:gd name="T45" fmla="*/ 283 h 284"/>
                <a:gd name="T46" fmla="*/ 3 w 306"/>
                <a:gd name="T47" fmla="*/ 280 h 284"/>
                <a:gd name="T48" fmla="*/ 5 w 306"/>
                <a:gd name="T49" fmla="*/ 257 h 284"/>
                <a:gd name="T50" fmla="*/ 6 w 306"/>
                <a:gd name="T51" fmla="*/ 227 h 284"/>
                <a:gd name="T52" fmla="*/ 5 w 306"/>
                <a:gd name="T53" fmla="*/ 168 h 284"/>
                <a:gd name="T54" fmla="*/ 22 w 306"/>
                <a:gd name="T55" fmla="*/ 115 h 284"/>
                <a:gd name="T56" fmla="*/ 60 w 306"/>
                <a:gd name="T57" fmla="*/ 102 h 284"/>
                <a:gd name="T58" fmla="*/ 96 w 306"/>
                <a:gd name="T59" fmla="*/ 103 h 284"/>
                <a:gd name="T60" fmla="*/ 142 w 306"/>
                <a:gd name="T61" fmla="*/ 103 h 284"/>
                <a:gd name="T62" fmla="*/ 172 w 306"/>
                <a:gd name="T63" fmla="*/ 104 h 284"/>
                <a:gd name="T64" fmla="*/ 200 w 306"/>
                <a:gd name="T65" fmla="*/ 99 h 284"/>
                <a:gd name="T66" fmla="*/ 231 w 306"/>
                <a:gd name="T67" fmla="*/ 98 h 284"/>
                <a:gd name="T68" fmla="*/ 239 w 306"/>
                <a:gd name="T69" fmla="*/ 109 h 284"/>
                <a:gd name="T70" fmla="*/ 241 w 306"/>
                <a:gd name="T71" fmla="*/ 124 h 284"/>
                <a:gd name="T72" fmla="*/ 243 w 306"/>
                <a:gd name="T73" fmla="*/ 125 h 284"/>
                <a:gd name="T74" fmla="*/ 260 w 306"/>
                <a:gd name="T75" fmla="*/ 107 h 284"/>
                <a:gd name="T76" fmla="*/ 282 w 306"/>
                <a:gd name="T77" fmla="*/ 86 h 284"/>
                <a:gd name="T78" fmla="*/ 304 w 306"/>
                <a:gd name="T79" fmla="*/ 57 h 284"/>
                <a:gd name="T80" fmla="*/ 297 w 306"/>
                <a:gd name="T81" fmla="*/ 47 h 284"/>
                <a:gd name="T82" fmla="*/ 275 w 306"/>
                <a:gd name="T83" fmla="*/ 29 h 284"/>
                <a:gd name="T84" fmla="*/ 254 w 306"/>
                <a:gd name="T85" fmla="*/ 10 h 284"/>
                <a:gd name="T86" fmla="*/ 237 w 306"/>
                <a:gd name="T87" fmla="*/ 0 h 284"/>
                <a:gd name="T88" fmla="*/ 235 w 306"/>
                <a:gd name="T89" fmla="*/ 1 h 284"/>
                <a:gd name="T90" fmla="*/ 235 w 306"/>
                <a:gd name="T91" fmla="*/ 13 h 284"/>
                <a:gd name="T92" fmla="*/ 235 w 306"/>
                <a:gd name="T93" fmla="*/ 42 h 284"/>
                <a:gd name="T94" fmla="*/ 237 w 306"/>
                <a:gd name="T9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6" h="284">
                  <a:moveTo>
                    <a:pt x="237" y="43"/>
                  </a:moveTo>
                  <a:cubicBezTo>
                    <a:pt x="238" y="36"/>
                    <a:pt x="239" y="29"/>
                    <a:pt x="239" y="22"/>
                  </a:cubicBezTo>
                  <a:cubicBezTo>
                    <a:pt x="239" y="19"/>
                    <a:pt x="235" y="2"/>
                    <a:pt x="239" y="3"/>
                  </a:cubicBezTo>
                  <a:cubicBezTo>
                    <a:pt x="246" y="4"/>
                    <a:pt x="256" y="16"/>
                    <a:pt x="262" y="21"/>
                  </a:cubicBezTo>
                  <a:cubicBezTo>
                    <a:pt x="269" y="28"/>
                    <a:pt x="277" y="34"/>
                    <a:pt x="284" y="40"/>
                  </a:cubicBezTo>
                  <a:cubicBezTo>
                    <a:pt x="291" y="47"/>
                    <a:pt x="306" y="52"/>
                    <a:pt x="299" y="64"/>
                  </a:cubicBezTo>
                  <a:cubicBezTo>
                    <a:pt x="294" y="72"/>
                    <a:pt x="286" y="78"/>
                    <a:pt x="280" y="85"/>
                  </a:cubicBezTo>
                  <a:cubicBezTo>
                    <a:pt x="273" y="92"/>
                    <a:pt x="265" y="98"/>
                    <a:pt x="258" y="105"/>
                  </a:cubicBezTo>
                  <a:cubicBezTo>
                    <a:pt x="252" y="111"/>
                    <a:pt x="247" y="118"/>
                    <a:pt x="241" y="123"/>
                  </a:cubicBezTo>
                  <a:cubicBezTo>
                    <a:pt x="242" y="124"/>
                    <a:pt x="242" y="124"/>
                    <a:pt x="243" y="124"/>
                  </a:cubicBezTo>
                  <a:cubicBezTo>
                    <a:pt x="243" y="115"/>
                    <a:pt x="241" y="105"/>
                    <a:pt x="239" y="96"/>
                  </a:cubicBezTo>
                  <a:cubicBezTo>
                    <a:pt x="239" y="95"/>
                    <a:pt x="238" y="95"/>
                    <a:pt x="238" y="95"/>
                  </a:cubicBezTo>
                  <a:cubicBezTo>
                    <a:pt x="228" y="95"/>
                    <a:pt x="218" y="95"/>
                    <a:pt x="208" y="96"/>
                  </a:cubicBezTo>
                  <a:cubicBezTo>
                    <a:pt x="198" y="96"/>
                    <a:pt x="189" y="99"/>
                    <a:pt x="180" y="100"/>
                  </a:cubicBezTo>
                  <a:cubicBezTo>
                    <a:pt x="168" y="102"/>
                    <a:pt x="157" y="101"/>
                    <a:pt x="146" y="101"/>
                  </a:cubicBezTo>
                  <a:cubicBezTo>
                    <a:pt x="136" y="100"/>
                    <a:pt x="126" y="101"/>
                    <a:pt x="116" y="101"/>
                  </a:cubicBezTo>
                  <a:cubicBezTo>
                    <a:pt x="91" y="101"/>
                    <a:pt x="66" y="96"/>
                    <a:pt x="42" y="102"/>
                  </a:cubicBezTo>
                  <a:cubicBezTo>
                    <a:pt x="13" y="109"/>
                    <a:pt x="5" y="135"/>
                    <a:pt x="3" y="161"/>
                  </a:cubicBezTo>
                  <a:cubicBezTo>
                    <a:pt x="1" y="181"/>
                    <a:pt x="3" y="200"/>
                    <a:pt x="4" y="220"/>
                  </a:cubicBezTo>
                  <a:cubicBezTo>
                    <a:pt x="4" y="230"/>
                    <a:pt x="3" y="240"/>
                    <a:pt x="3" y="249"/>
                  </a:cubicBezTo>
                  <a:cubicBezTo>
                    <a:pt x="2" y="260"/>
                    <a:pt x="0" y="271"/>
                    <a:pt x="0" y="282"/>
                  </a:cubicBezTo>
                  <a:cubicBezTo>
                    <a:pt x="1" y="283"/>
                    <a:pt x="1" y="284"/>
                    <a:pt x="2" y="283"/>
                  </a:cubicBezTo>
                  <a:cubicBezTo>
                    <a:pt x="3" y="283"/>
                    <a:pt x="3" y="283"/>
                    <a:pt x="4" y="283"/>
                  </a:cubicBezTo>
                  <a:cubicBezTo>
                    <a:pt x="5" y="282"/>
                    <a:pt x="5" y="280"/>
                    <a:pt x="3" y="280"/>
                  </a:cubicBezTo>
                  <a:cubicBezTo>
                    <a:pt x="3" y="280"/>
                    <a:pt x="4" y="259"/>
                    <a:pt x="5" y="257"/>
                  </a:cubicBezTo>
                  <a:cubicBezTo>
                    <a:pt x="6" y="247"/>
                    <a:pt x="6" y="237"/>
                    <a:pt x="6" y="227"/>
                  </a:cubicBezTo>
                  <a:cubicBezTo>
                    <a:pt x="7" y="208"/>
                    <a:pt x="4" y="188"/>
                    <a:pt x="5" y="168"/>
                  </a:cubicBezTo>
                  <a:cubicBezTo>
                    <a:pt x="5" y="150"/>
                    <a:pt x="8" y="129"/>
                    <a:pt x="22" y="115"/>
                  </a:cubicBezTo>
                  <a:cubicBezTo>
                    <a:pt x="32" y="105"/>
                    <a:pt x="47" y="102"/>
                    <a:pt x="60" y="102"/>
                  </a:cubicBezTo>
                  <a:cubicBezTo>
                    <a:pt x="72" y="101"/>
                    <a:pt x="85" y="102"/>
                    <a:pt x="96" y="103"/>
                  </a:cubicBezTo>
                  <a:cubicBezTo>
                    <a:pt x="112" y="104"/>
                    <a:pt x="127" y="104"/>
                    <a:pt x="142" y="103"/>
                  </a:cubicBezTo>
                  <a:cubicBezTo>
                    <a:pt x="152" y="103"/>
                    <a:pt x="162" y="104"/>
                    <a:pt x="172" y="104"/>
                  </a:cubicBezTo>
                  <a:cubicBezTo>
                    <a:pt x="182" y="103"/>
                    <a:pt x="191" y="101"/>
                    <a:pt x="200" y="99"/>
                  </a:cubicBezTo>
                  <a:cubicBezTo>
                    <a:pt x="211" y="97"/>
                    <a:pt x="221" y="100"/>
                    <a:pt x="231" y="98"/>
                  </a:cubicBezTo>
                  <a:cubicBezTo>
                    <a:pt x="239" y="97"/>
                    <a:pt x="238" y="103"/>
                    <a:pt x="239" y="109"/>
                  </a:cubicBezTo>
                  <a:cubicBezTo>
                    <a:pt x="240" y="114"/>
                    <a:pt x="241" y="119"/>
                    <a:pt x="241" y="124"/>
                  </a:cubicBezTo>
                  <a:cubicBezTo>
                    <a:pt x="241" y="125"/>
                    <a:pt x="242" y="126"/>
                    <a:pt x="243" y="125"/>
                  </a:cubicBezTo>
                  <a:cubicBezTo>
                    <a:pt x="249" y="120"/>
                    <a:pt x="254" y="113"/>
                    <a:pt x="260" y="107"/>
                  </a:cubicBezTo>
                  <a:cubicBezTo>
                    <a:pt x="267" y="100"/>
                    <a:pt x="274" y="93"/>
                    <a:pt x="282" y="86"/>
                  </a:cubicBezTo>
                  <a:cubicBezTo>
                    <a:pt x="287" y="81"/>
                    <a:pt x="306" y="67"/>
                    <a:pt x="304" y="57"/>
                  </a:cubicBezTo>
                  <a:cubicBezTo>
                    <a:pt x="303" y="52"/>
                    <a:pt x="301" y="49"/>
                    <a:pt x="297" y="47"/>
                  </a:cubicBezTo>
                  <a:cubicBezTo>
                    <a:pt x="289" y="41"/>
                    <a:pt x="282" y="35"/>
                    <a:pt x="275" y="29"/>
                  </a:cubicBezTo>
                  <a:cubicBezTo>
                    <a:pt x="268" y="22"/>
                    <a:pt x="261" y="17"/>
                    <a:pt x="254" y="10"/>
                  </a:cubicBezTo>
                  <a:cubicBezTo>
                    <a:pt x="249" y="6"/>
                    <a:pt x="244" y="1"/>
                    <a:pt x="237" y="0"/>
                  </a:cubicBezTo>
                  <a:cubicBezTo>
                    <a:pt x="236" y="0"/>
                    <a:pt x="236" y="0"/>
                    <a:pt x="235" y="1"/>
                  </a:cubicBezTo>
                  <a:cubicBezTo>
                    <a:pt x="234" y="5"/>
                    <a:pt x="235" y="9"/>
                    <a:pt x="235" y="13"/>
                  </a:cubicBezTo>
                  <a:cubicBezTo>
                    <a:pt x="237" y="23"/>
                    <a:pt x="237" y="32"/>
                    <a:pt x="235" y="42"/>
                  </a:cubicBezTo>
                  <a:cubicBezTo>
                    <a:pt x="234" y="44"/>
                    <a:pt x="237" y="44"/>
                    <a:pt x="23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4" name="Freeform 1270"/>
            <p:cNvSpPr/>
            <p:nvPr/>
          </p:nvSpPr>
          <p:spPr bwMode="auto">
            <a:xfrm>
              <a:off x="2799089" y="3615547"/>
              <a:ext cx="2043748" cy="2396133"/>
            </a:xfrm>
            <a:custGeom>
              <a:avLst/>
              <a:gdLst>
                <a:gd name="T0" fmla="*/ 12 w 175"/>
                <a:gd name="T1" fmla="*/ 179 h 180"/>
                <a:gd name="T2" fmla="*/ 27 w 175"/>
                <a:gd name="T3" fmla="*/ 66 h 180"/>
                <a:gd name="T4" fmla="*/ 78 w 175"/>
                <a:gd name="T5" fmla="*/ 49 h 180"/>
                <a:gd name="T6" fmla="*/ 92 w 175"/>
                <a:gd name="T7" fmla="*/ 48 h 180"/>
                <a:gd name="T8" fmla="*/ 93 w 175"/>
                <a:gd name="T9" fmla="*/ 62 h 180"/>
                <a:gd name="T10" fmla="*/ 79 w 175"/>
                <a:gd name="T11" fmla="*/ 88 h 180"/>
                <a:gd name="T12" fmla="*/ 80 w 175"/>
                <a:gd name="T13" fmla="*/ 90 h 180"/>
                <a:gd name="T14" fmla="*/ 93 w 175"/>
                <a:gd name="T15" fmla="*/ 86 h 180"/>
                <a:gd name="T16" fmla="*/ 121 w 175"/>
                <a:gd name="T17" fmla="*/ 72 h 180"/>
                <a:gd name="T18" fmla="*/ 156 w 175"/>
                <a:gd name="T19" fmla="*/ 57 h 180"/>
                <a:gd name="T20" fmla="*/ 174 w 175"/>
                <a:gd name="T21" fmla="*/ 49 h 180"/>
                <a:gd name="T22" fmla="*/ 174 w 175"/>
                <a:gd name="T23" fmla="*/ 47 h 180"/>
                <a:gd name="T24" fmla="*/ 155 w 175"/>
                <a:gd name="T25" fmla="*/ 30 h 180"/>
                <a:gd name="T26" fmla="*/ 122 w 175"/>
                <a:gd name="T27" fmla="*/ 1 h 180"/>
                <a:gd name="T28" fmla="*/ 121 w 175"/>
                <a:gd name="T29" fmla="*/ 3 h 180"/>
                <a:gd name="T30" fmla="*/ 164 w 175"/>
                <a:gd name="T31" fmla="*/ 40 h 180"/>
                <a:gd name="T32" fmla="*/ 167 w 175"/>
                <a:gd name="T33" fmla="*/ 50 h 180"/>
                <a:gd name="T34" fmla="*/ 155 w 175"/>
                <a:gd name="T35" fmla="*/ 55 h 180"/>
                <a:gd name="T36" fmla="*/ 130 w 175"/>
                <a:gd name="T37" fmla="*/ 65 h 180"/>
                <a:gd name="T38" fmla="*/ 105 w 175"/>
                <a:gd name="T39" fmla="*/ 76 h 180"/>
                <a:gd name="T40" fmla="*/ 86 w 175"/>
                <a:gd name="T41" fmla="*/ 87 h 180"/>
                <a:gd name="T42" fmla="*/ 87 w 175"/>
                <a:gd name="T43" fmla="*/ 78 h 180"/>
                <a:gd name="T44" fmla="*/ 94 w 175"/>
                <a:gd name="T45" fmla="*/ 67 h 180"/>
                <a:gd name="T46" fmla="*/ 100 w 175"/>
                <a:gd name="T47" fmla="*/ 47 h 180"/>
                <a:gd name="T48" fmla="*/ 99 w 175"/>
                <a:gd name="T49" fmla="*/ 46 h 180"/>
                <a:gd name="T50" fmla="*/ 83 w 175"/>
                <a:gd name="T51" fmla="*/ 46 h 180"/>
                <a:gd name="T52" fmla="*/ 54 w 175"/>
                <a:gd name="T53" fmla="*/ 49 h 180"/>
                <a:gd name="T54" fmla="*/ 19 w 175"/>
                <a:gd name="T55" fmla="*/ 72 h 180"/>
                <a:gd name="T56" fmla="*/ 9 w 175"/>
                <a:gd name="T57" fmla="*/ 117 h 180"/>
                <a:gd name="T58" fmla="*/ 10 w 175"/>
                <a:gd name="T59" fmla="*/ 179 h 180"/>
                <a:gd name="T60" fmla="*/ 12 w 175"/>
                <a:gd name="T61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5" h="180">
                  <a:moveTo>
                    <a:pt x="12" y="179"/>
                  </a:moveTo>
                  <a:cubicBezTo>
                    <a:pt x="16" y="142"/>
                    <a:pt x="0" y="97"/>
                    <a:pt x="27" y="66"/>
                  </a:cubicBezTo>
                  <a:cubicBezTo>
                    <a:pt x="41" y="50"/>
                    <a:pt x="59" y="52"/>
                    <a:pt x="78" y="49"/>
                  </a:cubicBezTo>
                  <a:cubicBezTo>
                    <a:pt x="83" y="49"/>
                    <a:pt x="87" y="48"/>
                    <a:pt x="92" y="48"/>
                  </a:cubicBezTo>
                  <a:cubicBezTo>
                    <a:pt x="101" y="47"/>
                    <a:pt x="95" y="58"/>
                    <a:pt x="93" y="62"/>
                  </a:cubicBezTo>
                  <a:cubicBezTo>
                    <a:pt x="89" y="71"/>
                    <a:pt x="83" y="79"/>
                    <a:pt x="79" y="88"/>
                  </a:cubicBezTo>
                  <a:cubicBezTo>
                    <a:pt x="79" y="88"/>
                    <a:pt x="79" y="90"/>
                    <a:pt x="80" y="90"/>
                  </a:cubicBezTo>
                  <a:cubicBezTo>
                    <a:pt x="85" y="91"/>
                    <a:pt x="89" y="89"/>
                    <a:pt x="93" y="86"/>
                  </a:cubicBezTo>
                  <a:cubicBezTo>
                    <a:pt x="103" y="81"/>
                    <a:pt x="111" y="76"/>
                    <a:pt x="121" y="72"/>
                  </a:cubicBezTo>
                  <a:cubicBezTo>
                    <a:pt x="132" y="67"/>
                    <a:pt x="144" y="62"/>
                    <a:pt x="156" y="57"/>
                  </a:cubicBezTo>
                  <a:cubicBezTo>
                    <a:pt x="162" y="55"/>
                    <a:pt x="169" y="53"/>
                    <a:pt x="174" y="49"/>
                  </a:cubicBezTo>
                  <a:cubicBezTo>
                    <a:pt x="174" y="48"/>
                    <a:pt x="175" y="47"/>
                    <a:pt x="174" y="47"/>
                  </a:cubicBezTo>
                  <a:cubicBezTo>
                    <a:pt x="169" y="40"/>
                    <a:pt x="162" y="35"/>
                    <a:pt x="155" y="30"/>
                  </a:cubicBezTo>
                  <a:cubicBezTo>
                    <a:pt x="143" y="21"/>
                    <a:pt x="133" y="10"/>
                    <a:pt x="122" y="1"/>
                  </a:cubicBezTo>
                  <a:cubicBezTo>
                    <a:pt x="121" y="0"/>
                    <a:pt x="119" y="2"/>
                    <a:pt x="121" y="3"/>
                  </a:cubicBezTo>
                  <a:cubicBezTo>
                    <a:pt x="135" y="15"/>
                    <a:pt x="149" y="28"/>
                    <a:pt x="164" y="40"/>
                  </a:cubicBezTo>
                  <a:cubicBezTo>
                    <a:pt x="167" y="42"/>
                    <a:pt x="173" y="47"/>
                    <a:pt x="167" y="50"/>
                  </a:cubicBezTo>
                  <a:cubicBezTo>
                    <a:pt x="164" y="52"/>
                    <a:pt x="159" y="54"/>
                    <a:pt x="155" y="55"/>
                  </a:cubicBezTo>
                  <a:cubicBezTo>
                    <a:pt x="147" y="58"/>
                    <a:pt x="139" y="62"/>
                    <a:pt x="130" y="65"/>
                  </a:cubicBezTo>
                  <a:cubicBezTo>
                    <a:pt x="122" y="69"/>
                    <a:pt x="114" y="72"/>
                    <a:pt x="105" y="76"/>
                  </a:cubicBezTo>
                  <a:cubicBezTo>
                    <a:pt x="99" y="80"/>
                    <a:pt x="93" y="85"/>
                    <a:pt x="86" y="87"/>
                  </a:cubicBezTo>
                  <a:cubicBezTo>
                    <a:pt x="79" y="89"/>
                    <a:pt x="87" y="79"/>
                    <a:pt x="87" y="78"/>
                  </a:cubicBezTo>
                  <a:cubicBezTo>
                    <a:pt x="90" y="74"/>
                    <a:pt x="92" y="70"/>
                    <a:pt x="94" y="67"/>
                  </a:cubicBezTo>
                  <a:cubicBezTo>
                    <a:pt x="97" y="60"/>
                    <a:pt x="99" y="54"/>
                    <a:pt x="100" y="47"/>
                  </a:cubicBezTo>
                  <a:cubicBezTo>
                    <a:pt x="100" y="47"/>
                    <a:pt x="99" y="46"/>
                    <a:pt x="99" y="46"/>
                  </a:cubicBezTo>
                  <a:cubicBezTo>
                    <a:pt x="93" y="44"/>
                    <a:pt x="88" y="45"/>
                    <a:pt x="83" y="46"/>
                  </a:cubicBezTo>
                  <a:cubicBezTo>
                    <a:pt x="73" y="47"/>
                    <a:pt x="64" y="47"/>
                    <a:pt x="54" y="49"/>
                  </a:cubicBezTo>
                  <a:cubicBezTo>
                    <a:pt x="40" y="51"/>
                    <a:pt x="28" y="60"/>
                    <a:pt x="19" y="72"/>
                  </a:cubicBezTo>
                  <a:cubicBezTo>
                    <a:pt x="9" y="85"/>
                    <a:pt x="8" y="101"/>
                    <a:pt x="9" y="117"/>
                  </a:cubicBezTo>
                  <a:cubicBezTo>
                    <a:pt x="10" y="138"/>
                    <a:pt x="12" y="158"/>
                    <a:pt x="10" y="179"/>
                  </a:cubicBezTo>
                  <a:cubicBezTo>
                    <a:pt x="9" y="180"/>
                    <a:pt x="12" y="180"/>
                    <a:pt x="12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5" name="Freeform 1271"/>
            <p:cNvSpPr/>
            <p:nvPr/>
          </p:nvSpPr>
          <p:spPr bwMode="auto">
            <a:xfrm>
              <a:off x="3613628" y="4458646"/>
              <a:ext cx="1382242" cy="1526354"/>
            </a:xfrm>
            <a:custGeom>
              <a:avLst/>
              <a:gdLst>
                <a:gd name="T0" fmla="*/ 5 w 126"/>
                <a:gd name="T1" fmla="*/ 119 h 121"/>
                <a:gd name="T2" fmla="*/ 15 w 126"/>
                <a:gd name="T3" fmla="*/ 72 h 121"/>
                <a:gd name="T4" fmla="*/ 35 w 126"/>
                <a:gd name="T5" fmla="*/ 63 h 121"/>
                <a:gd name="T6" fmla="*/ 48 w 126"/>
                <a:gd name="T7" fmla="*/ 62 h 121"/>
                <a:gd name="T8" fmla="*/ 53 w 126"/>
                <a:gd name="T9" fmla="*/ 72 h 121"/>
                <a:gd name="T10" fmla="*/ 58 w 126"/>
                <a:gd name="T11" fmla="*/ 87 h 121"/>
                <a:gd name="T12" fmla="*/ 75 w 126"/>
                <a:gd name="T13" fmla="*/ 79 h 121"/>
                <a:gd name="T14" fmla="*/ 109 w 126"/>
                <a:gd name="T15" fmla="*/ 53 h 121"/>
                <a:gd name="T16" fmla="*/ 124 w 126"/>
                <a:gd name="T17" fmla="*/ 40 h 121"/>
                <a:gd name="T18" fmla="*/ 111 w 126"/>
                <a:gd name="T19" fmla="*/ 23 h 121"/>
                <a:gd name="T20" fmla="*/ 78 w 126"/>
                <a:gd name="T21" fmla="*/ 1 h 121"/>
                <a:gd name="T22" fmla="*/ 77 w 126"/>
                <a:gd name="T23" fmla="*/ 3 h 121"/>
                <a:gd name="T24" fmla="*/ 105 w 126"/>
                <a:gd name="T25" fmla="*/ 22 h 121"/>
                <a:gd name="T26" fmla="*/ 120 w 126"/>
                <a:gd name="T27" fmla="*/ 35 h 121"/>
                <a:gd name="T28" fmla="*/ 107 w 126"/>
                <a:gd name="T29" fmla="*/ 51 h 121"/>
                <a:gd name="T30" fmla="*/ 78 w 126"/>
                <a:gd name="T31" fmla="*/ 73 h 121"/>
                <a:gd name="T32" fmla="*/ 65 w 126"/>
                <a:gd name="T33" fmla="*/ 83 h 121"/>
                <a:gd name="T34" fmla="*/ 57 w 126"/>
                <a:gd name="T35" fmla="*/ 67 h 121"/>
                <a:gd name="T36" fmla="*/ 25 w 126"/>
                <a:gd name="T37" fmla="*/ 64 h 121"/>
                <a:gd name="T38" fmla="*/ 4 w 126"/>
                <a:gd name="T39" fmla="*/ 81 h 121"/>
                <a:gd name="T40" fmla="*/ 2 w 126"/>
                <a:gd name="T41" fmla="*/ 119 h 121"/>
                <a:gd name="T42" fmla="*/ 5 w 126"/>
                <a:gd name="T43" fmla="*/ 1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" h="121">
                  <a:moveTo>
                    <a:pt x="5" y="119"/>
                  </a:moveTo>
                  <a:cubicBezTo>
                    <a:pt x="5" y="103"/>
                    <a:pt x="1" y="83"/>
                    <a:pt x="15" y="72"/>
                  </a:cubicBezTo>
                  <a:cubicBezTo>
                    <a:pt x="21" y="67"/>
                    <a:pt x="28" y="65"/>
                    <a:pt x="35" y="63"/>
                  </a:cubicBezTo>
                  <a:cubicBezTo>
                    <a:pt x="39" y="62"/>
                    <a:pt x="43" y="62"/>
                    <a:pt x="48" y="62"/>
                  </a:cubicBezTo>
                  <a:cubicBezTo>
                    <a:pt x="58" y="61"/>
                    <a:pt x="54" y="68"/>
                    <a:pt x="53" y="72"/>
                  </a:cubicBezTo>
                  <a:cubicBezTo>
                    <a:pt x="52" y="77"/>
                    <a:pt x="53" y="85"/>
                    <a:pt x="58" y="87"/>
                  </a:cubicBezTo>
                  <a:cubicBezTo>
                    <a:pt x="64" y="88"/>
                    <a:pt x="71" y="82"/>
                    <a:pt x="75" y="79"/>
                  </a:cubicBezTo>
                  <a:cubicBezTo>
                    <a:pt x="86" y="70"/>
                    <a:pt x="96" y="59"/>
                    <a:pt x="109" y="53"/>
                  </a:cubicBezTo>
                  <a:cubicBezTo>
                    <a:pt x="113" y="51"/>
                    <a:pt x="124" y="47"/>
                    <a:pt x="124" y="40"/>
                  </a:cubicBezTo>
                  <a:cubicBezTo>
                    <a:pt x="124" y="32"/>
                    <a:pt x="116" y="27"/>
                    <a:pt x="111" y="23"/>
                  </a:cubicBezTo>
                  <a:cubicBezTo>
                    <a:pt x="100" y="15"/>
                    <a:pt x="89" y="7"/>
                    <a:pt x="78" y="1"/>
                  </a:cubicBezTo>
                  <a:cubicBezTo>
                    <a:pt x="77" y="0"/>
                    <a:pt x="75" y="2"/>
                    <a:pt x="77" y="3"/>
                  </a:cubicBezTo>
                  <a:cubicBezTo>
                    <a:pt x="87" y="8"/>
                    <a:pt x="96" y="15"/>
                    <a:pt x="105" y="22"/>
                  </a:cubicBezTo>
                  <a:cubicBezTo>
                    <a:pt x="111" y="25"/>
                    <a:pt x="116" y="30"/>
                    <a:pt x="120" y="35"/>
                  </a:cubicBezTo>
                  <a:cubicBezTo>
                    <a:pt x="126" y="43"/>
                    <a:pt x="112" y="48"/>
                    <a:pt x="107" y="51"/>
                  </a:cubicBezTo>
                  <a:cubicBezTo>
                    <a:pt x="96" y="56"/>
                    <a:pt x="88" y="64"/>
                    <a:pt x="78" y="73"/>
                  </a:cubicBezTo>
                  <a:cubicBezTo>
                    <a:pt x="74" y="76"/>
                    <a:pt x="70" y="80"/>
                    <a:pt x="65" y="83"/>
                  </a:cubicBezTo>
                  <a:cubicBezTo>
                    <a:pt x="55" y="89"/>
                    <a:pt x="56" y="73"/>
                    <a:pt x="57" y="67"/>
                  </a:cubicBezTo>
                  <a:cubicBezTo>
                    <a:pt x="60" y="52"/>
                    <a:pt x="31" y="61"/>
                    <a:pt x="25" y="64"/>
                  </a:cubicBezTo>
                  <a:cubicBezTo>
                    <a:pt x="17" y="67"/>
                    <a:pt x="8" y="72"/>
                    <a:pt x="4" y="81"/>
                  </a:cubicBezTo>
                  <a:cubicBezTo>
                    <a:pt x="0" y="93"/>
                    <a:pt x="2" y="107"/>
                    <a:pt x="2" y="119"/>
                  </a:cubicBezTo>
                  <a:cubicBezTo>
                    <a:pt x="2" y="121"/>
                    <a:pt x="5" y="121"/>
                    <a:pt x="5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6" name="Freeform 1272"/>
            <p:cNvSpPr/>
            <p:nvPr/>
          </p:nvSpPr>
          <p:spPr bwMode="auto">
            <a:xfrm>
              <a:off x="1352670" y="5910284"/>
              <a:ext cx="2354755" cy="122750"/>
            </a:xfrm>
            <a:custGeom>
              <a:avLst/>
              <a:gdLst>
                <a:gd name="T0" fmla="*/ 2 w 202"/>
                <a:gd name="T1" fmla="*/ 7 h 10"/>
                <a:gd name="T2" fmla="*/ 46 w 202"/>
                <a:gd name="T3" fmla="*/ 8 h 10"/>
                <a:gd name="T4" fmla="*/ 97 w 202"/>
                <a:gd name="T5" fmla="*/ 7 h 10"/>
                <a:gd name="T6" fmla="*/ 200 w 202"/>
                <a:gd name="T7" fmla="*/ 2 h 10"/>
                <a:gd name="T8" fmla="*/ 200 w 202"/>
                <a:gd name="T9" fmla="*/ 0 h 10"/>
                <a:gd name="T10" fmla="*/ 101 w 202"/>
                <a:gd name="T11" fmla="*/ 5 h 10"/>
                <a:gd name="T12" fmla="*/ 54 w 202"/>
                <a:gd name="T13" fmla="*/ 5 h 10"/>
                <a:gd name="T14" fmla="*/ 3 w 202"/>
                <a:gd name="T15" fmla="*/ 5 h 10"/>
                <a:gd name="T16" fmla="*/ 2 w 20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0">
                  <a:moveTo>
                    <a:pt x="2" y="7"/>
                  </a:moveTo>
                  <a:cubicBezTo>
                    <a:pt x="17" y="10"/>
                    <a:pt x="31" y="8"/>
                    <a:pt x="46" y="8"/>
                  </a:cubicBezTo>
                  <a:cubicBezTo>
                    <a:pt x="63" y="7"/>
                    <a:pt x="80" y="6"/>
                    <a:pt x="97" y="7"/>
                  </a:cubicBezTo>
                  <a:cubicBezTo>
                    <a:pt x="132" y="9"/>
                    <a:pt x="166" y="2"/>
                    <a:pt x="200" y="2"/>
                  </a:cubicBezTo>
                  <a:cubicBezTo>
                    <a:pt x="202" y="2"/>
                    <a:pt x="202" y="0"/>
                    <a:pt x="200" y="0"/>
                  </a:cubicBezTo>
                  <a:cubicBezTo>
                    <a:pt x="167" y="0"/>
                    <a:pt x="134" y="7"/>
                    <a:pt x="101" y="5"/>
                  </a:cubicBezTo>
                  <a:cubicBezTo>
                    <a:pt x="85" y="4"/>
                    <a:pt x="70" y="4"/>
                    <a:pt x="54" y="5"/>
                  </a:cubicBezTo>
                  <a:cubicBezTo>
                    <a:pt x="36" y="5"/>
                    <a:pt x="19" y="8"/>
                    <a:pt x="3" y="5"/>
                  </a:cubicBezTo>
                  <a:cubicBezTo>
                    <a:pt x="1" y="5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7" name="Freeform 1273"/>
            <p:cNvSpPr/>
            <p:nvPr/>
          </p:nvSpPr>
          <p:spPr bwMode="auto">
            <a:xfrm>
              <a:off x="1643927" y="5365919"/>
              <a:ext cx="232021" cy="389596"/>
            </a:xfrm>
            <a:custGeom>
              <a:avLst/>
              <a:gdLst>
                <a:gd name="T0" fmla="*/ 3 w 20"/>
                <a:gd name="T1" fmla="*/ 18 h 31"/>
                <a:gd name="T2" fmla="*/ 1 w 20"/>
                <a:gd name="T3" fmla="*/ 29 h 31"/>
                <a:gd name="T4" fmla="*/ 3 w 20"/>
                <a:gd name="T5" fmla="*/ 29 h 31"/>
                <a:gd name="T6" fmla="*/ 9 w 20"/>
                <a:gd name="T7" fmla="*/ 2 h 31"/>
                <a:gd name="T8" fmla="*/ 7 w 20"/>
                <a:gd name="T9" fmla="*/ 3 h 31"/>
                <a:gd name="T10" fmla="*/ 14 w 20"/>
                <a:gd name="T11" fmla="*/ 15 h 31"/>
                <a:gd name="T12" fmla="*/ 18 w 20"/>
                <a:gd name="T13" fmla="*/ 27 h 31"/>
                <a:gd name="T14" fmla="*/ 20 w 20"/>
                <a:gd name="T15" fmla="*/ 26 h 31"/>
                <a:gd name="T16" fmla="*/ 6 w 20"/>
                <a:gd name="T17" fmla="*/ 17 h 31"/>
                <a:gd name="T18" fmla="*/ 6 w 20"/>
                <a:gd name="T19" fmla="*/ 20 h 31"/>
                <a:gd name="T20" fmla="*/ 18 w 20"/>
                <a:gd name="T21" fmla="*/ 26 h 31"/>
                <a:gd name="T22" fmla="*/ 20 w 20"/>
                <a:gd name="T23" fmla="*/ 25 h 31"/>
                <a:gd name="T24" fmla="*/ 9 w 20"/>
                <a:gd name="T25" fmla="*/ 0 h 31"/>
                <a:gd name="T26" fmla="*/ 7 w 20"/>
                <a:gd name="T27" fmla="*/ 1 h 31"/>
                <a:gd name="T28" fmla="*/ 1 w 20"/>
                <a:gd name="T29" fmla="*/ 29 h 31"/>
                <a:gd name="T30" fmla="*/ 3 w 20"/>
                <a:gd name="T31" fmla="*/ 29 h 31"/>
                <a:gd name="T32" fmla="*/ 6 w 20"/>
                <a:gd name="T33" fmla="*/ 18 h 31"/>
                <a:gd name="T34" fmla="*/ 3 w 20"/>
                <a:gd name="T35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3" y="18"/>
                  </a:moveTo>
                  <a:cubicBezTo>
                    <a:pt x="3" y="22"/>
                    <a:pt x="2" y="25"/>
                    <a:pt x="1" y="29"/>
                  </a:cubicBezTo>
                  <a:cubicBezTo>
                    <a:pt x="0" y="30"/>
                    <a:pt x="3" y="31"/>
                    <a:pt x="3" y="29"/>
                  </a:cubicBezTo>
                  <a:cubicBezTo>
                    <a:pt x="6" y="20"/>
                    <a:pt x="7" y="11"/>
                    <a:pt x="9" y="2"/>
                  </a:cubicBezTo>
                  <a:cubicBezTo>
                    <a:pt x="9" y="2"/>
                    <a:pt x="8" y="3"/>
                    <a:pt x="7" y="3"/>
                  </a:cubicBezTo>
                  <a:cubicBezTo>
                    <a:pt x="12" y="5"/>
                    <a:pt x="13" y="11"/>
                    <a:pt x="14" y="15"/>
                  </a:cubicBezTo>
                  <a:cubicBezTo>
                    <a:pt x="15" y="19"/>
                    <a:pt x="15" y="23"/>
                    <a:pt x="18" y="27"/>
                  </a:cubicBezTo>
                  <a:cubicBezTo>
                    <a:pt x="18" y="28"/>
                    <a:pt x="20" y="27"/>
                    <a:pt x="20" y="26"/>
                  </a:cubicBezTo>
                  <a:cubicBezTo>
                    <a:pt x="18" y="18"/>
                    <a:pt x="13" y="19"/>
                    <a:pt x="6" y="17"/>
                  </a:cubicBezTo>
                  <a:cubicBezTo>
                    <a:pt x="5" y="17"/>
                    <a:pt x="4" y="19"/>
                    <a:pt x="6" y="20"/>
                  </a:cubicBezTo>
                  <a:cubicBezTo>
                    <a:pt x="11" y="21"/>
                    <a:pt x="15" y="20"/>
                    <a:pt x="18" y="26"/>
                  </a:cubicBezTo>
                  <a:cubicBezTo>
                    <a:pt x="18" y="26"/>
                    <a:pt x="19" y="26"/>
                    <a:pt x="20" y="25"/>
                  </a:cubicBezTo>
                  <a:cubicBezTo>
                    <a:pt x="16" y="18"/>
                    <a:pt x="17" y="4"/>
                    <a:pt x="9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4" y="10"/>
                    <a:pt x="4" y="20"/>
                    <a:pt x="1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6"/>
                    <a:pt x="6" y="22"/>
                    <a:pt x="6" y="18"/>
                  </a:cubicBezTo>
                  <a:cubicBezTo>
                    <a:pt x="6" y="17"/>
                    <a:pt x="3" y="17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8" name="Freeform 1274"/>
            <p:cNvSpPr/>
            <p:nvPr/>
          </p:nvSpPr>
          <p:spPr bwMode="auto">
            <a:xfrm>
              <a:off x="2399227" y="5339233"/>
              <a:ext cx="306069" cy="378922"/>
            </a:xfrm>
            <a:custGeom>
              <a:avLst/>
              <a:gdLst>
                <a:gd name="T0" fmla="*/ 1 w 26"/>
                <a:gd name="T1" fmla="*/ 18 h 30"/>
                <a:gd name="T2" fmla="*/ 3 w 26"/>
                <a:gd name="T3" fmla="*/ 27 h 30"/>
                <a:gd name="T4" fmla="*/ 6 w 26"/>
                <a:gd name="T5" fmla="*/ 26 h 30"/>
                <a:gd name="T6" fmla="*/ 5 w 26"/>
                <a:gd name="T7" fmla="*/ 4 h 30"/>
                <a:gd name="T8" fmla="*/ 9 w 26"/>
                <a:gd name="T9" fmla="*/ 4 h 30"/>
                <a:gd name="T10" fmla="*/ 6 w 26"/>
                <a:gd name="T11" fmla="*/ 10 h 30"/>
                <a:gd name="T12" fmla="*/ 6 w 26"/>
                <a:gd name="T13" fmla="*/ 12 h 30"/>
                <a:gd name="T14" fmla="*/ 19 w 26"/>
                <a:gd name="T15" fmla="*/ 19 h 30"/>
                <a:gd name="T16" fmla="*/ 3 w 26"/>
                <a:gd name="T17" fmla="*/ 24 h 30"/>
                <a:gd name="T18" fmla="*/ 2 w 26"/>
                <a:gd name="T19" fmla="*/ 25 h 30"/>
                <a:gd name="T20" fmla="*/ 21 w 26"/>
                <a:gd name="T21" fmla="*/ 22 h 30"/>
                <a:gd name="T22" fmla="*/ 7 w 26"/>
                <a:gd name="T23" fmla="*/ 10 h 30"/>
                <a:gd name="T24" fmla="*/ 7 w 26"/>
                <a:gd name="T25" fmla="*/ 12 h 30"/>
                <a:gd name="T26" fmla="*/ 12 w 26"/>
                <a:gd name="T27" fmla="*/ 4 h 30"/>
                <a:gd name="T28" fmla="*/ 6 w 26"/>
                <a:gd name="T29" fmla="*/ 0 h 30"/>
                <a:gd name="T30" fmla="*/ 0 w 26"/>
                <a:gd name="T31" fmla="*/ 8 h 30"/>
                <a:gd name="T32" fmla="*/ 3 w 26"/>
                <a:gd name="T33" fmla="*/ 27 h 30"/>
                <a:gd name="T34" fmla="*/ 5 w 26"/>
                <a:gd name="T35" fmla="*/ 25 h 30"/>
                <a:gd name="T36" fmla="*/ 4 w 26"/>
                <a:gd name="T37" fmla="*/ 17 h 30"/>
                <a:gd name="T38" fmla="*/ 1 w 26"/>
                <a:gd name="T3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0">
                  <a:moveTo>
                    <a:pt x="1" y="18"/>
                  </a:moveTo>
                  <a:cubicBezTo>
                    <a:pt x="2" y="21"/>
                    <a:pt x="2" y="24"/>
                    <a:pt x="3" y="27"/>
                  </a:cubicBezTo>
                  <a:cubicBezTo>
                    <a:pt x="4" y="28"/>
                    <a:pt x="6" y="27"/>
                    <a:pt x="6" y="26"/>
                  </a:cubicBezTo>
                  <a:cubicBezTo>
                    <a:pt x="4" y="20"/>
                    <a:pt x="0" y="9"/>
                    <a:pt x="5" y="4"/>
                  </a:cubicBezTo>
                  <a:cubicBezTo>
                    <a:pt x="6" y="2"/>
                    <a:pt x="8" y="3"/>
                    <a:pt x="9" y="4"/>
                  </a:cubicBezTo>
                  <a:cubicBezTo>
                    <a:pt x="11" y="7"/>
                    <a:pt x="8" y="9"/>
                    <a:pt x="6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9" y="14"/>
                    <a:pt x="18" y="14"/>
                    <a:pt x="19" y="19"/>
                  </a:cubicBezTo>
                  <a:cubicBezTo>
                    <a:pt x="19" y="24"/>
                    <a:pt x="7" y="26"/>
                    <a:pt x="3" y="24"/>
                  </a:cubicBezTo>
                  <a:cubicBezTo>
                    <a:pt x="2" y="22"/>
                    <a:pt x="0" y="24"/>
                    <a:pt x="2" y="25"/>
                  </a:cubicBezTo>
                  <a:cubicBezTo>
                    <a:pt x="6" y="30"/>
                    <a:pt x="17" y="27"/>
                    <a:pt x="21" y="22"/>
                  </a:cubicBezTo>
                  <a:cubicBezTo>
                    <a:pt x="26" y="14"/>
                    <a:pt x="11" y="12"/>
                    <a:pt x="7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10" y="11"/>
                    <a:pt x="13" y="8"/>
                    <a:pt x="12" y="4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1" y="5"/>
                    <a:pt x="0" y="8"/>
                  </a:cubicBezTo>
                  <a:cubicBezTo>
                    <a:pt x="0" y="14"/>
                    <a:pt x="2" y="21"/>
                    <a:pt x="3" y="27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3" y="15"/>
                    <a:pt x="1" y="16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69" name="Freeform 1275"/>
            <p:cNvSpPr/>
            <p:nvPr/>
          </p:nvSpPr>
          <p:spPr bwMode="auto">
            <a:xfrm>
              <a:off x="3065665" y="5291203"/>
              <a:ext cx="360373" cy="400269"/>
            </a:xfrm>
            <a:custGeom>
              <a:avLst/>
              <a:gdLst>
                <a:gd name="T0" fmla="*/ 19 w 31"/>
                <a:gd name="T1" fmla="*/ 6 h 32"/>
                <a:gd name="T2" fmla="*/ 2 w 31"/>
                <a:gd name="T3" fmla="*/ 21 h 32"/>
                <a:gd name="T4" fmla="*/ 30 w 31"/>
                <a:gd name="T5" fmla="*/ 26 h 32"/>
                <a:gd name="T6" fmla="*/ 28 w 31"/>
                <a:gd name="T7" fmla="*/ 24 h 32"/>
                <a:gd name="T8" fmla="*/ 7 w 31"/>
                <a:gd name="T9" fmla="*/ 24 h 32"/>
                <a:gd name="T10" fmla="*/ 17 w 31"/>
                <a:gd name="T11" fmla="*/ 9 h 32"/>
                <a:gd name="T12" fmla="*/ 19 w 3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2">
                  <a:moveTo>
                    <a:pt x="19" y="6"/>
                  </a:moveTo>
                  <a:cubicBezTo>
                    <a:pt x="10" y="0"/>
                    <a:pt x="0" y="14"/>
                    <a:pt x="2" y="21"/>
                  </a:cubicBezTo>
                  <a:cubicBezTo>
                    <a:pt x="5" y="32"/>
                    <a:pt x="23" y="31"/>
                    <a:pt x="30" y="26"/>
                  </a:cubicBezTo>
                  <a:cubicBezTo>
                    <a:pt x="31" y="25"/>
                    <a:pt x="29" y="23"/>
                    <a:pt x="28" y="24"/>
                  </a:cubicBezTo>
                  <a:cubicBezTo>
                    <a:pt x="22" y="28"/>
                    <a:pt x="12" y="28"/>
                    <a:pt x="7" y="24"/>
                  </a:cubicBezTo>
                  <a:cubicBezTo>
                    <a:pt x="0" y="18"/>
                    <a:pt x="10" y="3"/>
                    <a:pt x="17" y="9"/>
                  </a:cubicBezTo>
                  <a:cubicBezTo>
                    <a:pt x="19" y="10"/>
                    <a:pt x="20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70" name="Freeform 1279"/>
            <p:cNvSpPr/>
            <p:nvPr/>
          </p:nvSpPr>
          <p:spPr bwMode="auto">
            <a:xfrm>
              <a:off x="1629119" y="3284527"/>
              <a:ext cx="528217" cy="490995"/>
            </a:xfrm>
            <a:custGeom>
              <a:avLst/>
              <a:gdLst>
                <a:gd name="T0" fmla="*/ 11 w 45"/>
                <a:gd name="T1" fmla="*/ 27 h 39"/>
                <a:gd name="T2" fmla="*/ 26 w 45"/>
                <a:gd name="T3" fmla="*/ 8 h 39"/>
                <a:gd name="T4" fmla="*/ 31 w 45"/>
                <a:gd name="T5" fmla="*/ 5 h 39"/>
                <a:gd name="T6" fmla="*/ 35 w 45"/>
                <a:gd name="T7" fmla="*/ 3 h 39"/>
                <a:gd name="T8" fmla="*/ 40 w 45"/>
                <a:gd name="T9" fmla="*/ 6 h 39"/>
                <a:gd name="T10" fmla="*/ 28 w 45"/>
                <a:gd name="T11" fmla="*/ 15 h 39"/>
                <a:gd name="T12" fmla="*/ 15 w 45"/>
                <a:gd name="T13" fmla="*/ 29 h 39"/>
                <a:gd name="T14" fmla="*/ 13 w 45"/>
                <a:gd name="T15" fmla="*/ 32 h 39"/>
                <a:gd name="T16" fmla="*/ 12 w 45"/>
                <a:gd name="T17" fmla="*/ 34 h 39"/>
                <a:gd name="T18" fmla="*/ 8 w 45"/>
                <a:gd name="T19" fmla="*/ 34 h 39"/>
                <a:gd name="T20" fmla="*/ 13 w 45"/>
                <a:gd name="T21" fmla="*/ 26 h 39"/>
                <a:gd name="T22" fmla="*/ 12 w 45"/>
                <a:gd name="T23" fmla="*/ 25 h 39"/>
                <a:gd name="T24" fmla="*/ 8 w 45"/>
                <a:gd name="T25" fmla="*/ 39 h 39"/>
                <a:gd name="T26" fmla="*/ 16 w 45"/>
                <a:gd name="T27" fmla="*/ 32 h 39"/>
                <a:gd name="T28" fmla="*/ 34 w 45"/>
                <a:gd name="T29" fmla="*/ 13 h 39"/>
                <a:gd name="T30" fmla="*/ 45 w 45"/>
                <a:gd name="T31" fmla="*/ 3 h 39"/>
                <a:gd name="T32" fmla="*/ 38 w 45"/>
                <a:gd name="T33" fmla="*/ 0 h 39"/>
                <a:gd name="T34" fmla="*/ 9 w 45"/>
                <a:gd name="T35" fmla="*/ 26 h 39"/>
                <a:gd name="T36" fmla="*/ 11 w 45"/>
                <a:gd name="T3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39">
                  <a:moveTo>
                    <a:pt x="11" y="27"/>
                  </a:moveTo>
                  <a:cubicBezTo>
                    <a:pt x="15" y="20"/>
                    <a:pt x="20" y="13"/>
                    <a:pt x="26" y="8"/>
                  </a:cubicBezTo>
                  <a:cubicBezTo>
                    <a:pt x="28" y="7"/>
                    <a:pt x="29" y="5"/>
                    <a:pt x="31" y="5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7" y="2"/>
                    <a:pt x="39" y="3"/>
                    <a:pt x="40" y="6"/>
                  </a:cubicBezTo>
                  <a:cubicBezTo>
                    <a:pt x="37" y="10"/>
                    <a:pt x="32" y="12"/>
                    <a:pt x="28" y="15"/>
                  </a:cubicBezTo>
                  <a:cubicBezTo>
                    <a:pt x="22" y="19"/>
                    <a:pt x="18" y="23"/>
                    <a:pt x="15" y="29"/>
                  </a:cubicBezTo>
                  <a:cubicBezTo>
                    <a:pt x="14" y="30"/>
                    <a:pt x="13" y="31"/>
                    <a:pt x="13" y="32"/>
                  </a:cubicBezTo>
                  <a:cubicBezTo>
                    <a:pt x="13" y="33"/>
                    <a:pt x="12" y="33"/>
                    <a:pt x="12" y="34"/>
                  </a:cubicBezTo>
                  <a:cubicBezTo>
                    <a:pt x="11" y="36"/>
                    <a:pt x="10" y="37"/>
                    <a:pt x="8" y="34"/>
                  </a:cubicBezTo>
                  <a:cubicBezTo>
                    <a:pt x="9" y="31"/>
                    <a:pt x="12" y="28"/>
                    <a:pt x="13" y="26"/>
                  </a:cubicBezTo>
                  <a:cubicBezTo>
                    <a:pt x="15" y="25"/>
                    <a:pt x="13" y="23"/>
                    <a:pt x="12" y="25"/>
                  </a:cubicBezTo>
                  <a:cubicBezTo>
                    <a:pt x="10" y="26"/>
                    <a:pt x="0" y="39"/>
                    <a:pt x="8" y="39"/>
                  </a:cubicBezTo>
                  <a:cubicBezTo>
                    <a:pt x="12" y="39"/>
                    <a:pt x="14" y="36"/>
                    <a:pt x="16" y="32"/>
                  </a:cubicBezTo>
                  <a:cubicBezTo>
                    <a:pt x="20" y="24"/>
                    <a:pt x="27" y="19"/>
                    <a:pt x="34" y="13"/>
                  </a:cubicBezTo>
                  <a:cubicBezTo>
                    <a:pt x="37" y="11"/>
                    <a:pt x="45" y="8"/>
                    <a:pt x="45" y="3"/>
                  </a:cubicBezTo>
                  <a:cubicBezTo>
                    <a:pt x="45" y="0"/>
                    <a:pt x="41" y="0"/>
                    <a:pt x="38" y="0"/>
                  </a:cubicBezTo>
                  <a:cubicBezTo>
                    <a:pt x="25" y="0"/>
                    <a:pt x="15" y="16"/>
                    <a:pt x="9" y="26"/>
                  </a:cubicBezTo>
                  <a:cubicBezTo>
                    <a:pt x="8" y="28"/>
                    <a:pt x="10" y="2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71" name="Freeform 1280"/>
            <p:cNvSpPr/>
            <p:nvPr/>
          </p:nvSpPr>
          <p:spPr bwMode="auto">
            <a:xfrm>
              <a:off x="2364669" y="3764849"/>
              <a:ext cx="419612" cy="490995"/>
            </a:xfrm>
            <a:custGeom>
              <a:avLst/>
              <a:gdLst>
                <a:gd name="T0" fmla="*/ 6 w 36"/>
                <a:gd name="T1" fmla="*/ 29 h 39"/>
                <a:gd name="T2" fmla="*/ 17 w 36"/>
                <a:gd name="T3" fmla="*/ 12 h 39"/>
                <a:gd name="T4" fmla="*/ 27 w 36"/>
                <a:gd name="T5" fmla="*/ 7 h 39"/>
                <a:gd name="T6" fmla="*/ 32 w 36"/>
                <a:gd name="T7" fmla="*/ 10 h 39"/>
                <a:gd name="T8" fmla="*/ 27 w 36"/>
                <a:gd name="T9" fmla="*/ 14 h 39"/>
                <a:gd name="T10" fmla="*/ 13 w 36"/>
                <a:gd name="T11" fmla="*/ 22 h 39"/>
                <a:gd name="T12" fmla="*/ 9 w 36"/>
                <a:gd name="T13" fmla="*/ 29 h 39"/>
                <a:gd name="T14" fmla="*/ 4 w 36"/>
                <a:gd name="T15" fmla="*/ 33 h 39"/>
                <a:gd name="T16" fmla="*/ 6 w 36"/>
                <a:gd name="T17" fmla="*/ 27 h 39"/>
                <a:gd name="T18" fmla="*/ 4 w 36"/>
                <a:gd name="T19" fmla="*/ 26 h 39"/>
                <a:gd name="T20" fmla="*/ 2 w 36"/>
                <a:gd name="T21" fmla="*/ 36 h 39"/>
                <a:gd name="T22" fmla="*/ 10 w 36"/>
                <a:gd name="T23" fmla="*/ 33 h 39"/>
                <a:gd name="T24" fmla="*/ 16 w 36"/>
                <a:gd name="T25" fmla="*/ 22 h 39"/>
                <a:gd name="T26" fmla="*/ 25 w 36"/>
                <a:gd name="T27" fmla="*/ 18 h 39"/>
                <a:gd name="T28" fmla="*/ 35 w 36"/>
                <a:gd name="T29" fmla="*/ 9 h 39"/>
                <a:gd name="T30" fmla="*/ 35 w 36"/>
                <a:gd name="T31" fmla="*/ 7 h 39"/>
                <a:gd name="T32" fmla="*/ 3 w 36"/>
                <a:gd name="T33" fmla="*/ 29 h 39"/>
                <a:gd name="T34" fmla="*/ 6 w 36"/>
                <a:gd name="T3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39">
                  <a:moveTo>
                    <a:pt x="6" y="29"/>
                  </a:moveTo>
                  <a:cubicBezTo>
                    <a:pt x="8" y="23"/>
                    <a:pt x="12" y="17"/>
                    <a:pt x="17" y="12"/>
                  </a:cubicBezTo>
                  <a:cubicBezTo>
                    <a:pt x="20" y="9"/>
                    <a:pt x="23" y="8"/>
                    <a:pt x="27" y="7"/>
                  </a:cubicBezTo>
                  <a:cubicBezTo>
                    <a:pt x="27" y="7"/>
                    <a:pt x="33" y="8"/>
                    <a:pt x="32" y="10"/>
                  </a:cubicBezTo>
                  <a:cubicBezTo>
                    <a:pt x="31" y="12"/>
                    <a:pt x="29" y="13"/>
                    <a:pt x="27" y="14"/>
                  </a:cubicBezTo>
                  <a:cubicBezTo>
                    <a:pt x="22" y="17"/>
                    <a:pt x="17" y="18"/>
                    <a:pt x="13" y="22"/>
                  </a:cubicBezTo>
                  <a:cubicBezTo>
                    <a:pt x="11" y="24"/>
                    <a:pt x="10" y="26"/>
                    <a:pt x="9" y="29"/>
                  </a:cubicBezTo>
                  <a:cubicBezTo>
                    <a:pt x="8" y="31"/>
                    <a:pt x="4" y="37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2" y="28"/>
                    <a:pt x="0" y="34"/>
                    <a:pt x="2" y="36"/>
                  </a:cubicBezTo>
                  <a:cubicBezTo>
                    <a:pt x="5" y="39"/>
                    <a:pt x="9" y="35"/>
                    <a:pt x="10" y="33"/>
                  </a:cubicBezTo>
                  <a:cubicBezTo>
                    <a:pt x="13" y="29"/>
                    <a:pt x="12" y="25"/>
                    <a:pt x="16" y="22"/>
                  </a:cubicBezTo>
                  <a:cubicBezTo>
                    <a:pt x="19" y="20"/>
                    <a:pt x="22" y="19"/>
                    <a:pt x="25" y="18"/>
                  </a:cubicBezTo>
                  <a:cubicBezTo>
                    <a:pt x="29" y="16"/>
                    <a:pt x="34" y="14"/>
                    <a:pt x="35" y="9"/>
                  </a:cubicBezTo>
                  <a:cubicBezTo>
                    <a:pt x="36" y="8"/>
                    <a:pt x="35" y="7"/>
                    <a:pt x="35" y="7"/>
                  </a:cubicBezTo>
                  <a:cubicBezTo>
                    <a:pt x="20" y="0"/>
                    <a:pt x="7" y="16"/>
                    <a:pt x="3" y="29"/>
                  </a:cubicBezTo>
                  <a:cubicBezTo>
                    <a:pt x="3" y="30"/>
                    <a:pt x="5" y="31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72" name="Freeform 1281"/>
            <p:cNvSpPr/>
            <p:nvPr/>
          </p:nvSpPr>
          <p:spPr bwMode="auto">
            <a:xfrm>
              <a:off x="3065665" y="4544036"/>
              <a:ext cx="385054" cy="378922"/>
            </a:xfrm>
            <a:custGeom>
              <a:avLst/>
              <a:gdLst>
                <a:gd name="T0" fmla="*/ 5 w 33"/>
                <a:gd name="T1" fmla="*/ 21 h 30"/>
                <a:gd name="T2" fmla="*/ 16 w 33"/>
                <a:gd name="T3" fmla="*/ 6 h 30"/>
                <a:gd name="T4" fmla="*/ 26 w 33"/>
                <a:gd name="T5" fmla="*/ 3 h 30"/>
                <a:gd name="T6" fmla="*/ 29 w 33"/>
                <a:gd name="T7" fmla="*/ 5 h 30"/>
                <a:gd name="T8" fmla="*/ 25 w 33"/>
                <a:gd name="T9" fmla="*/ 8 h 30"/>
                <a:gd name="T10" fmla="*/ 12 w 33"/>
                <a:gd name="T11" fmla="*/ 18 h 30"/>
                <a:gd name="T12" fmla="*/ 6 w 33"/>
                <a:gd name="T13" fmla="*/ 26 h 30"/>
                <a:gd name="T14" fmla="*/ 3 w 33"/>
                <a:gd name="T15" fmla="*/ 25 h 30"/>
                <a:gd name="T16" fmla="*/ 6 w 33"/>
                <a:gd name="T17" fmla="*/ 21 h 30"/>
                <a:gd name="T18" fmla="*/ 5 w 33"/>
                <a:gd name="T19" fmla="*/ 18 h 30"/>
                <a:gd name="T20" fmla="*/ 0 w 33"/>
                <a:gd name="T21" fmla="*/ 26 h 30"/>
                <a:gd name="T22" fmla="*/ 4 w 33"/>
                <a:gd name="T23" fmla="*/ 30 h 30"/>
                <a:gd name="T24" fmla="*/ 13 w 33"/>
                <a:gd name="T25" fmla="*/ 21 h 30"/>
                <a:gd name="T26" fmla="*/ 27 w 33"/>
                <a:gd name="T27" fmla="*/ 10 h 30"/>
                <a:gd name="T28" fmla="*/ 32 w 33"/>
                <a:gd name="T29" fmla="*/ 3 h 30"/>
                <a:gd name="T30" fmla="*/ 25 w 33"/>
                <a:gd name="T31" fmla="*/ 1 h 30"/>
                <a:gd name="T32" fmla="*/ 3 w 33"/>
                <a:gd name="T33" fmla="*/ 19 h 30"/>
                <a:gd name="T34" fmla="*/ 5 w 33"/>
                <a:gd name="T3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0">
                  <a:moveTo>
                    <a:pt x="5" y="21"/>
                  </a:moveTo>
                  <a:cubicBezTo>
                    <a:pt x="8" y="15"/>
                    <a:pt x="11" y="10"/>
                    <a:pt x="16" y="6"/>
                  </a:cubicBezTo>
                  <a:cubicBezTo>
                    <a:pt x="19" y="4"/>
                    <a:pt x="23" y="3"/>
                    <a:pt x="26" y="3"/>
                  </a:cubicBezTo>
                  <a:cubicBezTo>
                    <a:pt x="27" y="3"/>
                    <a:pt x="30" y="3"/>
                    <a:pt x="29" y="5"/>
                  </a:cubicBezTo>
                  <a:cubicBezTo>
                    <a:pt x="28" y="6"/>
                    <a:pt x="26" y="7"/>
                    <a:pt x="25" y="8"/>
                  </a:cubicBezTo>
                  <a:cubicBezTo>
                    <a:pt x="20" y="11"/>
                    <a:pt x="16" y="14"/>
                    <a:pt x="12" y="18"/>
                  </a:cubicBezTo>
                  <a:cubicBezTo>
                    <a:pt x="10" y="21"/>
                    <a:pt x="8" y="24"/>
                    <a:pt x="6" y="26"/>
                  </a:cubicBezTo>
                  <a:cubicBezTo>
                    <a:pt x="5" y="27"/>
                    <a:pt x="2" y="28"/>
                    <a:pt x="3" y="25"/>
                  </a:cubicBezTo>
                  <a:cubicBezTo>
                    <a:pt x="3" y="23"/>
                    <a:pt x="5" y="22"/>
                    <a:pt x="6" y="21"/>
                  </a:cubicBezTo>
                  <a:cubicBezTo>
                    <a:pt x="8" y="20"/>
                    <a:pt x="6" y="17"/>
                    <a:pt x="5" y="18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8" y="29"/>
                    <a:pt x="11" y="24"/>
                    <a:pt x="13" y="21"/>
                  </a:cubicBezTo>
                  <a:cubicBezTo>
                    <a:pt x="17" y="16"/>
                    <a:pt x="22" y="13"/>
                    <a:pt x="27" y="10"/>
                  </a:cubicBezTo>
                  <a:cubicBezTo>
                    <a:pt x="29" y="9"/>
                    <a:pt x="33" y="6"/>
                    <a:pt x="32" y="3"/>
                  </a:cubicBezTo>
                  <a:cubicBezTo>
                    <a:pt x="32" y="0"/>
                    <a:pt x="27" y="0"/>
                    <a:pt x="25" y="1"/>
                  </a:cubicBezTo>
                  <a:cubicBezTo>
                    <a:pt x="14" y="1"/>
                    <a:pt x="7" y="10"/>
                    <a:pt x="3" y="19"/>
                  </a:cubicBezTo>
                  <a:cubicBezTo>
                    <a:pt x="2" y="21"/>
                    <a:pt x="4" y="22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73" name="Freeform 1282"/>
            <p:cNvSpPr/>
            <p:nvPr/>
          </p:nvSpPr>
          <p:spPr bwMode="auto">
            <a:xfrm>
              <a:off x="2305430" y="4319887"/>
              <a:ext cx="118478" cy="112077"/>
            </a:xfrm>
            <a:custGeom>
              <a:avLst/>
              <a:gdLst>
                <a:gd name="T0" fmla="*/ 3 w 10"/>
                <a:gd name="T1" fmla="*/ 7 h 9"/>
                <a:gd name="T2" fmla="*/ 9 w 10"/>
                <a:gd name="T3" fmla="*/ 8 h 9"/>
                <a:gd name="T4" fmla="*/ 9 w 10"/>
                <a:gd name="T5" fmla="*/ 3 h 9"/>
                <a:gd name="T6" fmla="*/ 5 w 10"/>
                <a:gd name="T7" fmla="*/ 1 h 9"/>
                <a:gd name="T8" fmla="*/ 0 w 10"/>
                <a:gd name="T9" fmla="*/ 4 h 9"/>
                <a:gd name="T10" fmla="*/ 3 w 10"/>
                <a:gd name="T11" fmla="*/ 6 h 9"/>
                <a:gd name="T12" fmla="*/ 4 w 10"/>
                <a:gd name="T13" fmla="*/ 3 h 9"/>
                <a:gd name="T14" fmla="*/ 5 w 10"/>
                <a:gd name="T15" fmla="*/ 3 h 9"/>
                <a:gd name="T16" fmla="*/ 5 w 10"/>
                <a:gd name="T17" fmla="*/ 3 h 9"/>
                <a:gd name="T18" fmla="*/ 5 w 10"/>
                <a:gd name="T19" fmla="*/ 3 h 9"/>
                <a:gd name="T20" fmla="*/ 5 w 10"/>
                <a:gd name="T21" fmla="*/ 3 h 9"/>
                <a:gd name="T22" fmla="*/ 6 w 10"/>
                <a:gd name="T23" fmla="*/ 3 h 9"/>
                <a:gd name="T24" fmla="*/ 6 w 10"/>
                <a:gd name="T25" fmla="*/ 3 h 9"/>
                <a:gd name="T26" fmla="*/ 7 w 10"/>
                <a:gd name="T27" fmla="*/ 4 h 9"/>
                <a:gd name="T28" fmla="*/ 7 w 10"/>
                <a:gd name="T29" fmla="*/ 5 h 9"/>
                <a:gd name="T30" fmla="*/ 7 w 10"/>
                <a:gd name="T31" fmla="*/ 5 h 9"/>
                <a:gd name="T32" fmla="*/ 7 w 10"/>
                <a:gd name="T33" fmla="*/ 6 h 9"/>
                <a:gd name="T34" fmla="*/ 7 w 10"/>
                <a:gd name="T35" fmla="*/ 6 h 9"/>
                <a:gd name="T36" fmla="*/ 7 w 10"/>
                <a:gd name="T37" fmla="*/ 6 h 9"/>
                <a:gd name="T38" fmla="*/ 7 w 10"/>
                <a:gd name="T39" fmla="*/ 6 h 9"/>
                <a:gd name="T40" fmla="*/ 7 w 10"/>
                <a:gd name="T41" fmla="*/ 6 h 9"/>
                <a:gd name="T42" fmla="*/ 7 w 10"/>
                <a:gd name="T43" fmla="*/ 6 h 9"/>
                <a:gd name="T44" fmla="*/ 7 w 10"/>
                <a:gd name="T45" fmla="*/ 6 h 9"/>
                <a:gd name="T46" fmla="*/ 5 w 10"/>
                <a:gd name="T47" fmla="*/ 4 h 9"/>
                <a:gd name="T48" fmla="*/ 3 w 10"/>
                <a:gd name="T4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9">
                  <a:moveTo>
                    <a:pt x="3" y="7"/>
                  </a:moveTo>
                  <a:cubicBezTo>
                    <a:pt x="5" y="8"/>
                    <a:pt x="7" y="9"/>
                    <a:pt x="9" y="8"/>
                  </a:cubicBezTo>
                  <a:cubicBezTo>
                    <a:pt x="10" y="7"/>
                    <a:pt x="10" y="5"/>
                    <a:pt x="9" y="3"/>
                  </a:cubicBezTo>
                  <a:cubicBezTo>
                    <a:pt x="8" y="2"/>
                    <a:pt x="7" y="1"/>
                    <a:pt x="5" y="1"/>
                  </a:cubicBezTo>
                  <a:cubicBezTo>
                    <a:pt x="3" y="0"/>
                    <a:pt x="1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3" y="4"/>
                    <a:pt x="2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74" name="Freeform 1283"/>
            <p:cNvSpPr/>
            <p:nvPr/>
          </p:nvSpPr>
          <p:spPr bwMode="auto">
            <a:xfrm>
              <a:off x="1560007" y="3914282"/>
              <a:ext cx="143163" cy="101403"/>
            </a:xfrm>
            <a:custGeom>
              <a:avLst/>
              <a:gdLst>
                <a:gd name="T0" fmla="*/ 6 w 12"/>
                <a:gd name="T1" fmla="*/ 6 h 8"/>
                <a:gd name="T2" fmla="*/ 9 w 12"/>
                <a:gd name="T3" fmla="*/ 8 h 8"/>
                <a:gd name="T4" fmla="*/ 11 w 12"/>
                <a:gd name="T5" fmla="*/ 6 h 8"/>
                <a:gd name="T6" fmla="*/ 10 w 12"/>
                <a:gd name="T7" fmla="*/ 2 h 8"/>
                <a:gd name="T8" fmla="*/ 1 w 12"/>
                <a:gd name="T9" fmla="*/ 5 h 8"/>
                <a:gd name="T10" fmla="*/ 3 w 12"/>
                <a:gd name="T11" fmla="*/ 6 h 8"/>
                <a:gd name="T12" fmla="*/ 7 w 12"/>
                <a:gd name="T13" fmla="*/ 4 h 8"/>
                <a:gd name="T14" fmla="*/ 9 w 12"/>
                <a:gd name="T15" fmla="*/ 5 h 8"/>
                <a:gd name="T16" fmla="*/ 9 w 12"/>
                <a:gd name="T17" fmla="*/ 5 h 8"/>
                <a:gd name="T18" fmla="*/ 8 w 12"/>
                <a:gd name="T19" fmla="*/ 6 h 8"/>
                <a:gd name="T20" fmla="*/ 9 w 12"/>
                <a:gd name="T21" fmla="*/ 5 h 8"/>
                <a:gd name="T22" fmla="*/ 8 w 12"/>
                <a:gd name="T23" fmla="*/ 5 h 8"/>
                <a:gd name="T24" fmla="*/ 6 w 12"/>
                <a:gd name="T2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6" y="6"/>
                  </a:moveTo>
                  <a:cubicBezTo>
                    <a:pt x="6" y="7"/>
                    <a:pt x="8" y="8"/>
                    <a:pt x="9" y="8"/>
                  </a:cubicBezTo>
                  <a:cubicBezTo>
                    <a:pt x="10" y="8"/>
                    <a:pt x="10" y="7"/>
                    <a:pt x="11" y="6"/>
                  </a:cubicBezTo>
                  <a:cubicBezTo>
                    <a:pt x="12" y="5"/>
                    <a:pt x="11" y="3"/>
                    <a:pt x="10" y="2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0" y="6"/>
                    <a:pt x="3" y="7"/>
                    <a:pt x="3" y="6"/>
                  </a:cubicBezTo>
                  <a:cubicBezTo>
                    <a:pt x="4" y="4"/>
                    <a:pt x="6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4"/>
                    <a:pt x="5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  <p:sp>
          <p:nvSpPr>
            <p:cNvPr id="75" name="Freeform 1284"/>
            <p:cNvSpPr/>
            <p:nvPr/>
          </p:nvSpPr>
          <p:spPr bwMode="auto">
            <a:xfrm>
              <a:off x="3006426" y="4997672"/>
              <a:ext cx="128351" cy="117412"/>
            </a:xfrm>
            <a:custGeom>
              <a:avLst/>
              <a:gdLst>
                <a:gd name="T0" fmla="*/ 2 w 11"/>
                <a:gd name="T1" fmla="*/ 5 h 9"/>
                <a:gd name="T2" fmla="*/ 8 w 11"/>
                <a:gd name="T3" fmla="*/ 9 h 9"/>
                <a:gd name="T4" fmla="*/ 11 w 11"/>
                <a:gd name="T5" fmla="*/ 4 h 9"/>
                <a:gd name="T6" fmla="*/ 6 w 11"/>
                <a:gd name="T7" fmla="*/ 0 h 9"/>
                <a:gd name="T8" fmla="*/ 1 w 11"/>
                <a:gd name="T9" fmla="*/ 5 h 9"/>
                <a:gd name="T10" fmla="*/ 3 w 11"/>
                <a:gd name="T11" fmla="*/ 6 h 9"/>
                <a:gd name="T12" fmla="*/ 8 w 11"/>
                <a:gd name="T13" fmla="*/ 4 h 9"/>
                <a:gd name="T14" fmla="*/ 7 w 11"/>
                <a:gd name="T15" fmla="*/ 6 h 9"/>
                <a:gd name="T16" fmla="*/ 5 w 11"/>
                <a:gd name="T17" fmla="*/ 4 h 9"/>
                <a:gd name="T18" fmla="*/ 2 w 11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9">
                  <a:moveTo>
                    <a:pt x="2" y="5"/>
                  </a:moveTo>
                  <a:cubicBezTo>
                    <a:pt x="3" y="7"/>
                    <a:pt x="5" y="9"/>
                    <a:pt x="8" y="9"/>
                  </a:cubicBezTo>
                  <a:cubicBezTo>
                    <a:pt x="10" y="8"/>
                    <a:pt x="11" y="6"/>
                    <a:pt x="11" y="4"/>
                  </a:cubicBezTo>
                  <a:cubicBezTo>
                    <a:pt x="11" y="2"/>
                    <a:pt x="8" y="0"/>
                    <a:pt x="6" y="0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3" y="8"/>
                    <a:pt x="3" y="6"/>
                  </a:cubicBezTo>
                  <a:cubicBezTo>
                    <a:pt x="4" y="4"/>
                    <a:pt x="7" y="1"/>
                    <a:pt x="8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4" y="3"/>
                    <a:pt x="2" y="3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243764" tIns="121882" rIns="243764" bIns="121882" numCol="1" anchor="t" anchorCtr="0" compatLnSpc="1"/>
            <a:lstStyle/>
            <a:p>
              <a:pPr defTabSz="2437765"/>
              <a:endPara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endParaRPr>
            </a:p>
          </p:txBody>
        </p: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8" cstate="screen"/>
          <a:srcRect l="-807" t="1399" r="64002" b="53090"/>
          <a:stretch>
            <a:fillRect/>
          </a:stretch>
        </p:blipFill>
        <p:spPr>
          <a:xfrm>
            <a:off x="1379624" y="1191126"/>
            <a:ext cx="2120430" cy="1866900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3500053" y="1539801"/>
            <a:ext cx="6819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400" b="1" dirty="0">
                <a:blipFill>
                  <a:blip r:embed="rId9"/>
                  <a:stretch>
                    <a:fillRect l="-4000" r="-6000" b="-68000"/>
                  </a:stretch>
                </a:blip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lt"/>
              </a:rPr>
              <a:t>长期目标</a:t>
            </a:r>
            <a:endParaRPr lang="zh-CN" altLang="en-US" sz="6400" b="1" dirty="0">
              <a:blipFill>
                <a:blip r:embed="rId9"/>
                <a:stretch>
                  <a:fillRect l="-4000" r="-6000" b="-68000"/>
                </a:stretch>
              </a:blip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25955" y="4942840"/>
            <a:ext cx="6930390" cy="458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1.</a:t>
            </a:r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学习高数；</a:t>
            </a:r>
            <a:endParaRPr lang="en-US" altLang="zh-CN" sz="5400" b="1" dirty="0">
              <a:solidFill>
                <a:schemeClr val="bg1">
                  <a:lumMod val="8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  <a:p>
            <a:r>
              <a:rPr lang="en-US" altLang="zh-CN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2.</a:t>
            </a:r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  <a:sym typeface="+mn-ea"/>
              </a:rPr>
              <a:t>坚持背单词；</a:t>
            </a:r>
            <a:endParaRPr lang="zh-CN" altLang="en-US" sz="5400" b="1" dirty="0">
              <a:solidFill>
                <a:schemeClr val="bg1">
                  <a:lumMod val="8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  <a:p>
            <a:r>
              <a:rPr lang="en-US" altLang="zh-CN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3.</a:t>
            </a:r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学习专业课知识；</a:t>
            </a:r>
            <a:endParaRPr lang="zh-CN" altLang="en-US" sz="5400" b="1" dirty="0">
              <a:solidFill>
                <a:schemeClr val="bg1">
                  <a:lumMod val="8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  <a:p>
            <a:r>
              <a:rPr lang="en-US" altLang="zh-CN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4.</a:t>
            </a:r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学习jQuery Node </a:t>
            </a:r>
            <a:r>
              <a:rPr lang="en-US" altLang="zh-CN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   </a:t>
            </a:r>
            <a:r>
              <a:rPr lang="zh-CN" altLang="en-US" sz="5400" b="1" dirty="0">
                <a:solidFill>
                  <a:schemeClr val="bg1">
                    <a:lumMod val="8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cs typeface="萝莉体 第二版" panose="02000500000000000000" pitchFamily="2" charset="-122"/>
              </a:rPr>
              <a:t>Vue；</a:t>
            </a:r>
            <a:endParaRPr lang="zh-CN" altLang="en-US" sz="5400" b="1" dirty="0">
              <a:solidFill>
                <a:schemeClr val="bg1">
                  <a:lumMod val="8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cs typeface="萝莉体 第二版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2" name="image 900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90003" name="image 900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0900" y="3898900"/>
            <a:ext cx="5943600" cy="5943600"/>
          </a:xfrm>
          <a:prstGeom prst="rect">
            <a:avLst/>
          </a:prstGeom>
        </p:spPr>
      </p:pic>
      <p:pic>
        <p:nvPicPr>
          <p:cNvPr id="90004" name="image 9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0400" y="7609591"/>
            <a:ext cx="3111500" cy="2032000"/>
          </a:xfrm>
          <a:prstGeom prst="rect">
            <a:avLst/>
          </a:prstGeom>
        </p:spPr>
      </p:pic>
      <p:pic>
        <p:nvPicPr>
          <p:cNvPr id="90005" name="image 900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043900" y="10121900"/>
            <a:ext cx="2413000" cy="3073400"/>
          </a:xfrm>
          <a:prstGeom prst="rect">
            <a:avLst/>
          </a:prstGeom>
        </p:spPr>
      </p:pic>
      <p:pic>
        <p:nvPicPr>
          <p:cNvPr id="90006" name="image 9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033500" y="9791700"/>
            <a:ext cx="7988300" cy="50800"/>
          </a:xfrm>
          <a:prstGeom prst="rect">
            <a:avLst/>
          </a:prstGeom>
        </p:spPr>
      </p:pic>
      <p:pic>
        <p:nvPicPr>
          <p:cNvPr id="90007" name="image 9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300200" y="7404100"/>
            <a:ext cx="7442200" cy="1320800"/>
          </a:xfrm>
          <a:prstGeom prst="rect">
            <a:avLst/>
          </a:prstGeom>
        </p:spPr>
      </p:pic>
      <p:pic>
        <p:nvPicPr>
          <p:cNvPr id="90008" name="image 9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033500" y="3898900"/>
            <a:ext cx="7988300" cy="50800"/>
          </a:xfrm>
          <a:prstGeom prst="rect">
            <a:avLst/>
          </a:prstGeom>
        </p:spPr>
      </p:pic>
      <p:sp>
        <p:nvSpPr>
          <p:cNvPr id="90009" name="Object 90009"/>
          <p:cNvSpPr txBox="1"/>
          <p:nvPr/>
        </p:nvSpPr>
        <p:spPr>
          <a:xfrm>
            <a:off x="13031470" y="4551045"/>
            <a:ext cx="9667875" cy="235013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Part </a:t>
            </a:r>
            <a:r>
              <a:rPr lang="en-US" sz="12000" b="1" spc="1200" dirty="0">
                <a:solidFill>
                  <a:srgbClr val="426974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three</a:t>
            </a:r>
            <a:endParaRPr lang="en-US" sz="12000" b="1" spc="1200" dirty="0">
              <a:solidFill>
                <a:srgbClr val="426974">
                  <a:alpha val="100000"/>
                </a:srgbClr>
              </a:solidFill>
              <a:latin typeface="Microsoft YaHei UI" panose="020B0503020204020204" charset="-122"/>
              <a:ea typeface="Microsoft YaHei UI" panose="020B0503020204020204" charset="-122"/>
              <a:sym typeface="+mn-ea"/>
            </a:endParaRPr>
          </a:p>
        </p:txBody>
      </p:sp>
      <p:sp>
        <p:nvSpPr>
          <p:cNvPr id="900010" name="Object 900010"/>
          <p:cNvSpPr txBox="1"/>
          <p:nvPr/>
        </p:nvSpPr>
        <p:spPr>
          <a:xfrm>
            <a:off x="15840671" y="7609591"/>
            <a:ext cx="4263705" cy="96927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自我</a:t>
            </a:r>
            <a:r>
              <a:rPr lang="zh-CN" altLang="en-US" sz="6000" b="0" i="0" spc="600" dirty="0">
                <a:solidFill>
                  <a:srgbClr val="FFFFFF">
                    <a:alpha val="100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反思</a:t>
            </a:r>
            <a:endParaRPr lang="zh-CN" altLang="en-US" sz="6000" b="0" i="0" spc="600" dirty="0">
              <a:solidFill>
                <a:srgbClr val="FFFFFF">
                  <a:alpha val="100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500" y="4089399"/>
            <a:ext cx="5524500" cy="5601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802f1d8e-c6bc-4861-a1a5-cde4a903f35c}"/>
  <p:tag name="KSO_WM_UNIT_TEXTBOXSTYLE_TEMPLATEID" val="3132585"/>
  <p:tag name="KSO_WM_UNIT_TEXTBOXSTYLE_TYPE" val="8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7eca4346-c35e-44ff-8d3f-55bcb4c3cfe4}"/>
  <p:tag name="KSO_WM_UNIT_TEXTBOXSTYLE_TEMPLATEID" val="3132580"/>
  <p:tag name="KSO_WM_UNIT_TEXTBOXSTYLE_TYPE" val="8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KSO_WM_UNIT_PLACING_PICTURE_USER_VIEWPORT" val="{&quot;height&quot;:21600,&quot;width&quot;:38400}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375a3345-d208-4752-a01b-88684bab3e00}"/>
  <p:tag name="KSO_WM_UNIT_TEXTBOXSTYLE_TEMPLATEID" val="3132578"/>
  <p:tag name="KSO_WM_UNIT_TEXTBOXSTYLE_TYPE" val="8"/>
</p:tagLst>
</file>

<file path=ppt/tags/tag33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52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d86f394c-3696-4c41-99ee-de9532578a9b}"/>
  <p:tag name="KSO_WM_UNIT_TEXTBOXSTYLE_TEMPLATEID" val="3135242"/>
  <p:tag name="KSO_WM_UNIT_TEXTBOXSTYLE_TYPE" val="8"/>
</p:tagLst>
</file>

<file path=ppt/tags/tag3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7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6b06f50a-cf84-4176-b2d2-97e9797797ce}"/>
  <p:tag name="KSO_WM_UNIT_TEXTBOXSTYLE_TEMPLATEID" val="3132579"/>
  <p:tag name="KSO_WM_UNIT_TEXTBOXSTYLE_TYPE" val="8"/>
</p:tagLst>
</file>

<file path=ppt/tags/tag3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8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4537924b-e2ad-4fc4-8a29-c962f71f2b90}"/>
  <p:tag name="KSO_WM_UNIT_TEXTBOXSTYLE_TEMPLATEID" val="3132580"/>
  <p:tag name="KSO_WM_UNIT_TEXTBOXSTYLE_TYPE" val="8"/>
</p:tagLst>
</file>

<file path=ppt/tags/tag36.xml><?xml version="1.0" encoding="utf-8"?>
<p:tagLst xmlns:p="http://schemas.openxmlformats.org/presentationml/2006/main">
  <p:tag name="KSO_WM_UNIT_PLACING_PICTURE_USER_VIEWPORT" val="{&quot;height&quot;:7210.867716535433,&quot;width&quot;:12580}"/>
</p:tagLst>
</file>

<file path=ppt/tags/tag37.xml><?xml version="1.0" encoding="utf-8"?>
<p:tagLst xmlns:p="http://schemas.openxmlformats.org/presentationml/2006/main">
  <p:tag name="ISPRING_PRESENTATION_TITLE" val="6-视频"/>
  <p:tag name="KSO_WPP_MARK_KEY" val="934590ec-3adb-400b-a543-f59f541c5751"/>
  <p:tag name="COMMONDATA" val="eyJoZGlkIjoiNGE1NDk3ZTljYWM1MjRkZGM3MmY3M2JhZTEwYmVhNGUifQ==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演示</Application>
  <PresentationFormat>自定义</PresentationFormat>
  <Paragraphs>115</Paragraphs>
  <Slides>15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华文楷体</vt:lpstr>
      <vt:lpstr>Segoe UI</vt:lpstr>
      <vt:lpstr>SourceHanSansSC-Light</vt:lpstr>
      <vt:lpstr>Segoe Print</vt:lpstr>
      <vt:lpstr>幼圆</vt:lpstr>
      <vt:lpstr>SourceHanSansSC-Heavy</vt:lpstr>
      <vt:lpstr>Microsoft YaHei UI</vt:lpstr>
      <vt:lpstr>方正喵呜体</vt:lpstr>
      <vt:lpstr>萝莉体 第二版</vt:lpstr>
      <vt:lpstr>叶根友圆趣卡通体</vt:lpstr>
      <vt:lpstr>微软雅黑</vt:lpstr>
      <vt:lpstr>Calibri</vt:lpstr>
      <vt:lpstr>Agency FB</vt:lpstr>
      <vt:lpstr>迷你简卡通</vt:lpstr>
      <vt:lpstr>Noteworthy Bold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借你一路星辰</cp:lastModifiedBy>
  <cp:revision>20</cp:revision>
  <dcterms:created xsi:type="dcterms:W3CDTF">2019-06-08T02:32:00Z</dcterms:created>
  <dcterms:modified xsi:type="dcterms:W3CDTF">2023-06-02T11:27:10Z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1AC012D5116D4B298CA2932184C770D0</vt:lpwstr>
  </property>
  <property fmtid="{D5CDD505-2E9C-101B-9397-08002B2CF9AE}" pid="3" name="KSOProductBuildVer">
    <vt:lpwstr>2052-11.1.0.14309</vt:lpwstr>
  </property>
</Properties>
</file>