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2" r:id="rId5"/>
    <p:sldId id="258" r:id="rId6"/>
    <p:sldId id="263" r:id="rId7"/>
    <p:sldId id="259" r:id="rId8"/>
    <p:sldId id="264" r:id="rId9"/>
    <p:sldId id="267" r:id="rId10"/>
    <p:sldId id="265" r:id="rId11"/>
    <p:sldId id="268" r:id="rId12"/>
    <p:sldId id="271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2208309" y="665366"/>
            <a:ext cx="7746701" cy="1847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 descr="7b0a20202020227461726765744d6f64756c65223a202270726f636573734f6e6c696e65466f6e7473220a7d0a"/>
          <p:cNvSpPr/>
          <p:nvPr/>
        </p:nvSpPr>
        <p:spPr>
          <a:xfrm>
            <a:off x="2720254" y="884951"/>
            <a:ext cx="6873411" cy="1407559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汉仪粗仿宋简" panose="02010600000101010101" charset="-122"/>
                <a:ea typeface="汉仪粗仿宋简" panose="02010600000101010101" charset="-122"/>
                <a:sym typeface="汉仪粗仿宋简" panose="02010600000101010101" charset="-122"/>
              </a:rPr>
              <a:t>学习分享交流</a:t>
            </a:r>
            <a:endParaRPr lang="zh-CN" altLang="en-US" sz="8000" dirty="0">
              <a:solidFill>
                <a:schemeClr val="bg1"/>
              </a:solidFill>
              <a:latin typeface="汉仪粗仿宋简" panose="02010600000101010101" charset="-122"/>
              <a:ea typeface="汉仪粗仿宋简" panose="02010600000101010101" charset="-122"/>
              <a:sym typeface="汉仪粗仿宋简" panose="0201060000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215812" y="-195209"/>
            <a:ext cx="0" cy="2013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顺序访问存储器 10"/>
          <p:cNvSpPr/>
          <p:nvPr/>
        </p:nvSpPr>
        <p:spPr>
          <a:xfrm>
            <a:off x="267129" y="4353674"/>
            <a:ext cx="2958957" cy="245295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0496" y="4687155"/>
            <a:ext cx="1785991" cy="17859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955659" y="1271795"/>
            <a:ext cx="1325367" cy="13253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818252" y="3899350"/>
            <a:ext cx="902413" cy="9024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974440" y="5093548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25323" y="6289359"/>
            <a:ext cx="506992" cy="50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50339" y="5063018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127658" y="2220819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84716" y="6289358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0350" y="384854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9255" y="196561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85751" y="1192296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910309" y="176440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19914" y="87625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 descr="7b0a20202020227461726765744d6f64756c65223a202270726f636573734f6e6c696e65466f6e7473220a7d0a"/>
          <p:cNvSpPr/>
          <p:nvPr>
            <p:custDataLst>
              <p:tags r:id="rId1"/>
            </p:custDataLst>
          </p:nvPr>
        </p:nvSpPr>
        <p:spPr>
          <a:xfrm>
            <a:off x="6421120" y="2787650"/>
            <a:ext cx="5298440" cy="82867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汉仪粗仿宋简" panose="02010600000101010101" charset="-122"/>
                <a:ea typeface="汉仪粗仿宋简" panose="02010600000101010101" charset="-122"/>
                <a:cs typeface="汉仪粗仿宋简" panose="02010600000101010101" charset="-122"/>
                <a:sym typeface="+mn-ea"/>
              </a:rPr>
              <a:t>Arthas</a:t>
            </a:r>
            <a:r>
              <a:rPr lang="zh-CN" altLang="en-US" sz="3200" dirty="0">
                <a:solidFill>
                  <a:schemeClr val="bg1"/>
                </a:solidFill>
                <a:latin typeface="汉仪粗仿宋简" panose="02010600000101010101" charset="-122"/>
                <a:ea typeface="汉仪粗仿宋简" panose="02010600000101010101" charset="-122"/>
                <a:cs typeface="汉仪粗仿宋简" panose="02010600000101010101" charset="-122"/>
                <a:sym typeface="+mn-ea"/>
              </a:rPr>
              <a:t>网络技术实验室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汉仪粗仿宋简" panose="02010600000101010101" charset="-122"/>
              <a:ea typeface="汉仪粗仿宋简" panose="02010600000101010101" charset="-122"/>
              <a:cs typeface="汉仪粗仿宋简" panose="02010600000101010101" charset="-122"/>
              <a:sym typeface="+mn-ea"/>
            </a:endParaRPr>
          </a:p>
        </p:txBody>
      </p:sp>
      <p:sp>
        <p:nvSpPr>
          <p:cNvPr id="8" name="矩形 7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8265160" y="5320030"/>
            <a:ext cx="3455035" cy="6477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汉仪粗仿宋简" panose="02010600000101010101" charset="-122"/>
                <a:ea typeface="汉仪粗仿宋简" panose="02010600000101010101" charset="-122"/>
                <a:cs typeface="华文行楷" panose="02010800040101010101" pitchFamily="2" charset="-122"/>
                <a:sym typeface="+mn-ea"/>
              </a:rPr>
              <a:t>分享人：魏婷婷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汉仪粗仿宋简" panose="02010600000101010101" charset="-122"/>
              <a:ea typeface="汉仪粗仿宋简" panose="02010600000101010101" charset="-122"/>
              <a:cs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4" grpId="0" bldLvl="0" animBg="1"/>
      <p:bldP spid="2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0" y="543480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四、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学习计划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卷形: 水平 1"/>
          <p:cNvSpPr/>
          <p:nvPr/>
        </p:nvSpPr>
        <p:spPr>
          <a:xfrm>
            <a:off x="854683" y="1849349"/>
            <a:ext cx="2948684" cy="3708929"/>
          </a:xfrm>
          <a:prstGeom prst="horizontalScroll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继续前端学习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卷形: 水平 10"/>
          <p:cNvSpPr/>
          <p:nvPr/>
        </p:nvSpPr>
        <p:spPr>
          <a:xfrm>
            <a:off x="4621658" y="1736333"/>
            <a:ext cx="2948684" cy="3708929"/>
          </a:xfrm>
          <a:prstGeom prst="horizontalScroll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备考四级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卷形: 水平 11"/>
          <p:cNvSpPr/>
          <p:nvPr/>
        </p:nvSpPr>
        <p:spPr>
          <a:xfrm>
            <a:off x="8388350" y="1654175"/>
            <a:ext cx="2988310" cy="3699510"/>
          </a:xfrm>
          <a:prstGeom prst="horizontalScroll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期末复习考试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17" y="5892677"/>
            <a:ext cx="523982" cy="523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1" grpId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2208944" y="1818526"/>
            <a:ext cx="7746701" cy="1847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9294" y="2045096"/>
            <a:ext cx="6873411" cy="1407559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观看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917969" y="-195209"/>
            <a:ext cx="0" cy="20137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5812" y="-195209"/>
            <a:ext cx="0" cy="2013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顺序访问存储器 10"/>
          <p:cNvSpPr/>
          <p:nvPr/>
        </p:nvSpPr>
        <p:spPr>
          <a:xfrm>
            <a:off x="267129" y="4353674"/>
            <a:ext cx="2958957" cy="245295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0496" y="4687155"/>
            <a:ext cx="1785991" cy="17859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955659" y="3362215"/>
            <a:ext cx="1325367" cy="13253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30292" y="5203005"/>
            <a:ext cx="902413" cy="9024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974440" y="5093548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25323" y="6289359"/>
            <a:ext cx="506992" cy="50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50339" y="5063018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92733" y="3633694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84716" y="6289358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0350" y="384854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9255" y="196561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85751" y="1192296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910309" y="176440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19914" y="87625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: 圆角 1">
            <a:hlinkClick r:id="rId1" action="ppaction://hlinksldjump"/>
          </p:cNvPr>
          <p:cNvSpPr/>
          <p:nvPr/>
        </p:nvSpPr>
        <p:spPr>
          <a:xfrm>
            <a:off x="10910309" y="5835721"/>
            <a:ext cx="1114158" cy="50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返回首页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流程图: 顺序访问存储器 3"/>
          <p:cNvSpPr/>
          <p:nvPr/>
        </p:nvSpPr>
        <p:spPr>
          <a:xfrm>
            <a:off x="267129" y="4353674"/>
            <a:ext cx="2958957" cy="245295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30496" y="4687155"/>
            <a:ext cx="1785991" cy="17859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39222" y="453932"/>
            <a:ext cx="5804900" cy="1458930"/>
            <a:chOff x="2616487" y="126569"/>
            <a:chExt cx="5804900" cy="1458930"/>
          </a:xfrm>
        </p:grpSpPr>
        <p:sp>
          <p:nvSpPr>
            <p:cNvPr id="7" name="椭圆 6"/>
            <p:cNvSpPr/>
            <p:nvPr/>
          </p:nvSpPr>
          <p:spPr>
            <a:xfrm>
              <a:off x="2616487" y="126569"/>
              <a:ext cx="1458930" cy="1458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一</a:t>
              </a:r>
              <a:endPara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75417" y="407626"/>
              <a:ext cx="43459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自我介绍</a:t>
              </a:r>
              <a:endPara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13097" y="1725197"/>
            <a:ext cx="5373385" cy="1027415"/>
            <a:chOff x="4613097" y="1725197"/>
            <a:chExt cx="5373385" cy="1027415"/>
          </a:xfrm>
        </p:grpSpPr>
        <p:sp>
          <p:nvSpPr>
            <p:cNvPr id="8" name="椭圆 7"/>
            <p:cNvSpPr/>
            <p:nvPr/>
          </p:nvSpPr>
          <p:spPr>
            <a:xfrm>
              <a:off x="4613097" y="1725197"/>
              <a:ext cx="1027415" cy="10274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二</a:t>
              </a:r>
              <a:endParaRPr lang="zh-CN" altLang="en-US" sz="2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40512" y="1834540"/>
              <a:ext cx="43459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学习</a:t>
              </a:r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内容</a:t>
              </a:r>
              <a:endPara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0601" y="2952890"/>
            <a:ext cx="6150798" cy="1756883"/>
            <a:chOff x="3020601" y="2952890"/>
            <a:chExt cx="6150798" cy="1756883"/>
          </a:xfrm>
        </p:grpSpPr>
        <p:sp>
          <p:nvSpPr>
            <p:cNvPr id="9" name="椭圆 8"/>
            <p:cNvSpPr/>
            <p:nvPr/>
          </p:nvSpPr>
          <p:spPr>
            <a:xfrm>
              <a:off x="3020601" y="2952890"/>
              <a:ext cx="1756883" cy="17568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三</a:t>
              </a:r>
              <a:endParaRPr lang="zh-CN" altLang="en-US" sz="54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25429" y="3473269"/>
              <a:ext cx="43459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存在不足</a:t>
              </a:r>
              <a:endPara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70450" y="5232970"/>
            <a:ext cx="5373813" cy="1027843"/>
            <a:chOff x="4170450" y="5232970"/>
            <a:chExt cx="5373813" cy="1027843"/>
          </a:xfrm>
        </p:grpSpPr>
        <p:sp>
          <p:nvSpPr>
            <p:cNvPr id="10" name="椭圆 9"/>
            <p:cNvSpPr/>
            <p:nvPr/>
          </p:nvSpPr>
          <p:spPr>
            <a:xfrm>
              <a:off x="4170450" y="5232970"/>
              <a:ext cx="1027843" cy="10278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四</a:t>
              </a:r>
              <a:endParaRPr lang="zh-CN" altLang="en-US" sz="24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98293" y="5263074"/>
              <a:ext cx="43459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学习计划</a:t>
              </a:r>
              <a:endPara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3534310" y="6000108"/>
            <a:ext cx="431515" cy="4315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04863" y="1435041"/>
            <a:ext cx="431515" cy="4315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59659" y="2752612"/>
            <a:ext cx="431515" cy="4315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64088" y="2460064"/>
            <a:ext cx="835630" cy="773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297951" y="898469"/>
            <a:ext cx="1178862" cy="3130008"/>
          </a:xfrm>
          <a:custGeom>
            <a:avLst/>
            <a:gdLst/>
            <a:ahLst/>
            <a:cxnLst/>
            <a:rect l="l" t="t" r="r" b="b"/>
            <a:pathLst>
              <a:path w="1178862" h="3130008">
                <a:moveTo>
                  <a:pt x="448318" y="2545885"/>
                </a:moveTo>
                <a:cubicBezTo>
                  <a:pt x="443974" y="2545885"/>
                  <a:pt x="440202" y="2548057"/>
                  <a:pt x="437002" y="2552400"/>
                </a:cubicBezTo>
                <a:cubicBezTo>
                  <a:pt x="433802" y="2556744"/>
                  <a:pt x="432201" y="2561659"/>
                  <a:pt x="432201" y="2567145"/>
                </a:cubicBezTo>
                <a:cubicBezTo>
                  <a:pt x="432201" y="2572631"/>
                  <a:pt x="433573" y="2580175"/>
                  <a:pt x="436316" y="2589776"/>
                </a:cubicBezTo>
                <a:cubicBezTo>
                  <a:pt x="439059" y="2599378"/>
                  <a:pt x="441460" y="2604978"/>
                  <a:pt x="443517" y="2606578"/>
                </a:cubicBezTo>
                <a:cubicBezTo>
                  <a:pt x="445575" y="2608179"/>
                  <a:pt x="450032" y="2608979"/>
                  <a:pt x="456890" y="2608979"/>
                </a:cubicBezTo>
                <a:cubicBezTo>
                  <a:pt x="492552" y="2610350"/>
                  <a:pt x="510383" y="2613322"/>
                  <a:pt x="510383" y="2617894"/>
                </a:cubicBezTo>
                <a:cubicBezTo>
                  <a:pt x="510383" y="2619266"/>
                  <a:pt x="507068" y="2621780"/>
                  <a:pt x="500439" y="2625438"/>
                </a:cubicBezTo>
                <a:cubicBezTo>
                  <a:pt x="493809" y="2629096"/>
                  <a:pt x="484665" y="2635039"/>
                  <a:pt x="473007" y="2643269"/>
                </a:cubicBezTo>
                <a:cubicBezTo>
                  <a:pt x="461348" y="2651498"/>
                  <a:pt x="447632" y="2659728"/>
                  <a:pt x="431859" y="2667958"/>
                </a:cubicBezTo>
                <a:cubicBezTo>
                  <a:pt x="416085" y="2676187"/>
                  <a:pt x="404541" y="2682931"/>
                  <a:pt x="397226" y="2688189"/>
                </a:cubicBezTo>
                <a:cubicBezTo>
                  <a:pt x="389910" y="2693446"/>
                  <a:pt x="383624" y="2696647"/>
                  <a:pt x="378366" y="2697790"/>
                </a:cubicBezTo>
                <a:cubicBezTo>
                  <a:pt x="373108" y="2698933"/>
                  <a:pt x="370479" y="2700647"/>
                  <a:pt x="370479" y="2702933"/>
                </a:cubicBezTo>
                <a:cubicBezTo>
                  <a:pt x="370479" y="2705219"/>
                  <a:pt x="372194" y="2708648"/>
                  <a:pt x="375623" y="2713220"/>
                </a:cubicBezTo>
                <a:cubicBezTo>
                  <a:pt x="379052" y="2717792"/>
                  <a:pt x="385910" y="2723850"/>
                  <a:pt x="396197" y="2731394"/>
                </a:cubicBezTo>
                <a:cubicBezTo>
                  <a:pt x="406484" y="2738938"/>
                  <a:pt x="413342" y="2742710"/>
                  <a:pt x="416771" y="2742710"/>
                </a:cubicBezTo>
                <a:cubicBezTo>
                  <a:pt x="420200" y="2742710"/>
                  <a:pt x="423515" y="2739852"/>
                  <a:pt x="426715" y="2734137"/>
                </a:cubicBezTo>
                <a:cubicBezTo>
                  <a:pt x="429915" y="2728422"/>
                  <a:pt x="435859" y="2721793"/>
                  <a:pt x="444546" y="2714249"/>
                </a:cubicBezTo>
                <a:cubicBezTo>
                  <a:pt x="453233" y="2706705"/>
                  <a:pt x="461005" y="2701105"/>
                  <a:pt x="467863" y="2697447"/>
                </a:cubicBezTo>
                <a:cubicBezTo>
                  <a:pt x="480665" y="2690589"/>
                  <a:pt x="490266" y="2682131"/>
                  <a:pt x="496667" y="2672072"/>
                </a:cubicBezTo>
                <a:cubicBezTo>
                  <a:pt x="499410" y="2667958"/>
                  <a:pt x="506382" y="2660642"/>
                  <a:pt x="517584" y="2650127"/>
                </a:cubicBezTo>
                <a:cubicBezTo>
                  <a:pt x="528785" y="2639611"/>
                  <a:pt x="537243" y="2630353"/>
                  <a:pt x="542958" y="2622352"/>
                </a:cubicBezTo>
                <a:cubicBezTo>
                  <a:pt x="548673" y="2614351"/>
                  <a:pt x="551531" y="2609436"/>
                  <a:pt x="551531" y="2607607"/>
                </a:cubicBezTo>
                <a:cubicBezTo>
                  <a:pt x="551531" y="2606693"/>
                  <a:pt x="550845" y="2606236"/>
                  <a:pt x="549473" y="2606236"/>
                </a:cubicBezTo>
                <a:cubicBezTo>
                  <a:pt x="548102" y="2606236"/>
                  <a:pt x="546159" y="2606693"/>
                  <a:pt x="543644" y="2607607"/>
                </a:cubicBezTo>
                <a:cubicBezTo>
                  <a:pt x="541129" y="2608522"/>
                  <a:pt x="538729" y="2609322"/>
                  <a:pt x="536443" y="2610007"/>
                </a:cubicBezTo>
                <a:cubicBezTo>
                  <a:pt x="534157" y="2610693"/>
                  <a:pt x="532214" y="2611379"/>
                  <a:pt x="530614" y="2612065"/>
                </a:cubicBezTo>
                <a:cubicBezTo>
                  <a:pt x="529014" y="2612751"/>
                  <a:pt x="527528" y="2613094"/>
                  <a:pt x="526156" y="2613094"/>
                </a:cubicBezTo>
                <a:cubicBezTo>
                  <a:pt x="524784" y="2613094"/>
                  <a:pt x="524099" y="2610693"/>
                  <a:pt x="524099" y="2605893"/>
                </a:cubicBezTo>
                <a:cubicBezTo>
                  <a:pt x="524099" y="2601092"/>
                  <a:pt x="523299" y="2596977"/>
                  <a:pt x="521698" y="2593548"/>
                </a:cubicBezTo>
                <a:cubicBezTo>
                  <a:pt x="520098" y="2590119"/>
                  <a:pt x="515983" y="2586119"/>
                  <a:pt x="509354" y="2581547"/>
                </a:cubicBezTo>
                <a:cubicBezTo>
                  <a:pt x="502725" y="2576975"/>
                  <a:pt x="493695" y="2571946"/>
                  <a:pt x="482265" y="2566459"/>
                </a:cubicBezTo>
                <a:cubicBezTo>
                  <a:pt x="470835" y="2560973"/>
                  <a:pt x="463405" y="2556172"/>
                  <a:pt x="459976" y="2552057"/>
                </a:cubicBezTo>
                <a:cubicBezTo>
                  <a:pt x="456547" y="2547943"/>
                  <a:pt x="452661" y="2545885"/>
                  <a:pt x="448318" y="2545885"/>
                </a:cubicBezTo>
                <a:close/>
                <a:moveTo>
                  <a:pt x="597479" y="2357976"/>
                </a:moveTo>
                <a:cubicBezTo>
                  <a:pt x="594736" y="2357976"/>
                  <a:pt x="591078" y="2358547"/>
                  <a:pt x="586506" y="2359690"/>
                </a:cubicBezTo>
                <a:cubicBezTo>
                  <a:pt x="581934" y="2360833"/>
                  <a:pt x="573019" y="2362319"/>
                  <a:pt x="559760" y="2364148"/>
                </a:cubicBezTo>
                <a:cubicBezTo>
                  <a:pt x="499410" y="2371006"/>
                  <a:pt x="469235" y="2381293"/>
                  <a:pt x="469235" y="2395009"/>
                </a:cubicBezTo>
                <a:cubicBezTo>
                  <a:pt x="469235" y="2398667"/>
                  <a:pt x="472092" y="2406096"/>
                  <a:pt x="477807" y="2417298"/>
                </a:cubicBezTo>
                <a:cubicBezTo>
                  <a:pt x="483522" y="2428499"/>
                  <a:pt x="489123" y="2434100"/>
                  <a:pt x="494609" y="2434100"/>
                </a:cubicBezTo>
                <a:cubicBezTo>
                  <a:pt x="495981" y="2434100"/>
                  <a:pt x="499181" y="2433300"/>
                  <a:pt x="504210" y="2431699"/>
                </a:cubicBezTo>
                <a:cubicBezTo>
                  <a:pt x="509240" y="2430099"/>
                  <a:pt x="515983" y="2429071"/>
                  <a:pt x="524442" y="2428613"/>
                </a:cubicBezTo>
                <a:cubicBezTo>
                  <a:pt x="532900" y="2428156"/>
                  <a:pt x="547644" y="2422670"/>
                  <a:pt x="568676" y="2412154"/>
                </a:cubicBezTo>
                <a:cubicBezTo>
                  <a:pt x="574162" y="2409411"/>
                  <a:pt x="582849" y="2405753"/>
                  <a:pt x="594736" y="2401181"/>
                </a:cubicBezTo>
                <a:cubicBezTo>
                  <a:pt x="603423" y="2397524"/>
                  <a:pt x="607766" y="2387923"/>
                  <a:pt x="607766" y="2372378"/>
                </a:cubicBezTo>
                <a:cubicBezTo>
                  <a:pt x="607766" y="2362777"/>
                  <a:pt x="604337" y="2357976"/>
                  <a:pt x="597479" y="2357976"/>
                </a:cubicBezTo>
                <a:close/>
                <a:moveTo>
                  <a:pt x="626283" y="2276366"/>
                </a:moveTo>
                <a:cubicBezTo>
                  <a:pt x="611652" y="2276366"/>
                  <a:pt x="592107" y="2279795"/>
                  <a:pt x="567647" y="2286653"/>
                </a:cubicBezTo>
                <a:cubicBezTo>
                  <a:pt x="543187" y="2293511"/>
                  <a:pt x="515869" y="2298769"/>
                  <a:pt x="485694" y="2302426"/>
                </a:cubicBezTo>
                <a:cubicBezTo>
                  <a:pt x="474721" y="2303798"/>
                  <a:pt x="469235" y="2308827"/>
                  <a:pt x="469235" y="2317514"/>
                </a:cubicBezTo>
                <a:cubicBezTo>
                  <a:pt x="469235" y="2321171"/>
                  <a:pt x="471063" y="2326886"/>
                  <a:pt x="474721" y="2334659"/>
                </a:cubicBezTo>
                <a:lnTo>
                  <a:pt x="481579" y="2350432"/>
                </a:lnTo>
                <a:cubicBezTo>
                  <a:pt x="482493" y="2352718"/>
                  <a:pt x="484322" y="2353861"/>
                  <a:pt x="487065" y="2353861"/>
                </a:cubicBezTo>
                <a:cubicBezTo>
                  <a:pt x="489809" y="2353861"/>
                  <a:pt x="492323" y="2352718"/>
                  <a:pt x="494609" y="2350432"/>
                </a:cubicBezTo>
                <a:cubicBezTo>
                  <a:pt x="501467" y="2343574"/>
                  <a:pt x="512669" y="2339002"/>
                  <a:pt x="528213" y="2336716"/>
                </a:cubicBezTo>
                <a:cubicBezTo>
                  <a:pt x="543758" y="2334430"/>
                  <a:pt x="563646" y="2327801"/>
                  <a:pt x="587878" y="2316828"/>
                </a:cubicBezTo>
                <a:cubicBezTo>
                  <a:pt x="595650" y="2313170"/>
                  <a:pt x="603537" y="2311342"/>
                  <a:pt x="611538" y="2311342"/>
                </a:cubicBezTo>
                <a:cubicBezTo>
                  <a:pt x="619539" y="2311342"/>
                  <a:pt x="625940" y="2312827"/>
                  <a:pt x="630741" y="2315799"/>
                </a:cubicBezTo>
                <a:cubicBezTo>
                  <a:pt x="635541" y="2318771"/>
                  <a:pt x="637941" y="2325286"/>
                  <a:pt x="637941" y="2335345"/>
                </a:cubicBezTo>
                <a:cubicBezTo>
                  <a:pt x="637941" y="2345403"/>
                  <a:pt x="636113" y="2359805"/>
                  <a:pt x="632455" y="2378550"/>
                </a:cubicBezTo>
                <a:cubicBezTo>
                  <a:pt x="628797" y="2397295"/>
                  <a:pt x="625254" y="2411240"/>
                  <a:pt x="621825" y="2420384"/>
                </a:cubicBezTo>
                <a:cubicBezTo>
                  <a:pt x="618396" y="2429528"/>
                  <a:pt x="615882" y="2434900"/>
                  <a:pt x="614281" y="2436500"/>
                </a:cubicBezTo>
                <a:cubicBezTo>
                  <a:pt x="612681" y="2438100"/>
                  <a:pt x="606852" y="2439700"/>
                  <a:pt x="596793" y="2441301"/>
                </a:cubicBezTo>
                <a:cubicBezTo>
                  <a:pt x="586735" y="2442901"/>
                  <a:pt x="575762" y="2445415"/>
                  <a:pt x="563875" y="2448844"/>
                </a:cubicBezTo>
                <a:cubicBezTo>
                  <a:pt x="551988" y="2452273"/>
                  <a:pt x="531185" y="2458789"/>
                  <a:pt x="501467" y="2468390"/>
                </a:cubicBezTo>
                <a:cubicBezTo>
                  <a:pt x="471749" y="2477991"/>
                  <a:pt x="439974" y="2487364"/>
                  <a:pt x="406141" y="2496508"/>
                </a:cubicBezTo>
                <a:cubicBezTo>
                  <a:pt x="372308" y="2505652"/>
                  <a:pt x="351734" y="2510909"/>
                  <a:pt x="344419" y="2512281"/>
                </a:cubicBezTo>
                <a:cubicBezTo>
                  <a:pt x="337104" y="2513653"/>
                  <a:pt x="333446" y="2517539"/>
                  <a:pt x="333446" y="2523940"/>
                </a:cubicBezTo>
                <a:cubicBezTo>
                  <a:pt x="333446" y="2526683"/>
                  <a:pt x="335732" y="2533998"/>
                  <a:pt x="340304" y="2545885"/>
                </a:cubicBezTo>
                <a:cubicBezTo>
                  <a:pt x="344876" y="2557772"/>
                  <a:pt x="348305" y="2563716"/>
                  <a:pt x="350591" y="2563716"/>
                </a:cubicBezTo>
                <a:cubicBezTo>
                  <a:pt x="352877" y="2563716"/>
                  <a:pt x="355849" y="2561659"/>
                  <a:pt x="359507" y="2557544"/>
                </a:cubicBezTo>
                <a:cubicBezTo>
                  <a:pt x="374137" y="2541542"/>
                  <a:pt x="409113" y="2531026"/>
                  <a:pt x="464434" y="2525997"/>
                </a:cubicBezTo>
                <a:cubicBezTo>
                  <a:pt x="478150" y="2524625"/>
                  <a:pt x="503982" y="2521196"/>
                  <a:pt x="541929" y="2515710"/>
                </a:cubicBezTo>
                <a:cubicBezTo>
                  <a:pt x="548330" y="2514796"/>
                  <a:pt x="552216" y="2515710"/>
                  <a:pt x="553588" y="2518453"/>
                </a:cubicBezTo>
                <a:cubicBezTo>
                  <a:pt x="554960" y="2521196"/>
                  <a:pt x="556446" y="2528512"/>
                  <a:pt x="558046" y="2540399"/>
                </a:cubicBezTo>
                <a:cubicBezTo>
                  <a:pt x="559646" y="2552286"/>
                  <a:pt x="560446" y="2563487"/>
                  <a:pt x="560446" y="2574003"/>
                </a:cubicBezTo>
                <a:lnTo>
                  <a:pt x="559074" y="2610350"/>
                </a:lnTo>
                <a:cubicBezTo>
                  <a:pt x="559074" y="2637782"/>
                  <a:pt x="559989" y="2655956"/>
                  <a:pt x="561818" y="2664871"/>
                </a:cubicBezTo>
                <a:cubicBezTo>
                  <a:pt x="563646" y="2673787"/>
                  <a:pt x="564561" y="2682931"/>
                  <a:pt x="564561" y="2692303"/>
                </a:cubicBezTo>
                <a:cubicBezTo>
                  <a:pt x="564561" y="2701676"/>
                  <a:pt x="562846" y="2711392"/>
                  <a:pt x="559417" y="2721450"/>
                </a:cubicBezTo>
                <a:cubicBezTo>
                  <a:pt x="555988" y="2731508"/>
                  <a:pt x="552216" y="2737795"/>
                  <a:pt x="548102" y="2740309"/>
                </a:cubicBezTo>
                <a:cubicBezTo>
                  <a:pt x="543987" y="2742824"/>
                  <a:pt x="537472" y="2744081"/>
                  <a:pt x="528556" y="2744081"/>
                </a:cubicBezTo>
                <a:cubicBezTo>
                  <a:pt x="519641" y="2744081"/>
                  <a:pt x="499410" y="2741795"/>
                  <a:pt x="467863" y="2737223"/>
                </a:cubicBezTo>
                <a:cubicBezTo>
                  <a:pt x="459176" y="2735852"/>
                  <a:pt x="454833" y="2737452"/>
                  <a:pt x="454833" y="2742024"/>
                </a:cubicBezTo>
                <a:cubicBezTo>
                  <a:pt x="454833" y="2746596"/>
                  <a:pt x="465234" y="2756997"/>
                  <a:pt x="486037" y="2773228"/>
                </a:cubicBezTo>
                <a:cubicBezTo>
                  <a:pt x="506839" y="2789458"/>
                  <a:pt x="532100" y="2799403"/>
                  <a:pt x="561818" y="2803060"/>
                </a:cubicBezTo>
                <a:cubicBezTo>
                  <a:pt x="576448" y="2804889"/>
                  <a:pt x="585592" y="2806832"/>
                  <a:pt x="589250" y="2808889"/>
                </a:cubicBezTo>
                <a:cubicBezTo>
                  <a:pt x="592907" y="2810947"/>
                  <a:pt x="596336" y="2811976"/>
                  <a:pt x="599537" y="2811976"/>
                </a:cubicBezTo>
                <a:cubicBezTo>
                  <a:pt x="602737" y="2811976"/>
                  <a:pt x="604337" y="2807861"/>
                  <a:pt x="604337" y="2799631"/>
                </a:cubicBezTo>
                <a:cubicBezTo>
                  <a:pt x="604337" y="2796431"/>
                  <a:pt x="603880" y="2790373"/>
                  <a:pt x="602966" y="2781457"/>
                </a:cubicBezTo>
                <a:cubicBezTo>
                  <a:pt x="602051" y="2772542"/>
                  <a:pt x="601594" y="2764427"/>
                  <a:pt x="601594" y="2757112"/>
                </a:cubicBezTo>
                <a:lnTo>
                  <a:pt x="602966" y="2709791"/>
                </a:lnTo>
                <a:cubicBezTo>
                  <a:pt x="602966" y="2699733"/>
                  <a:pt x="602508" y="2687617"/>
                  <a:pt x="601594" y="2673444"/>
                </a:cubicBezTo>
                <a:cubicBezTo>
                  <a:pt x="600680" y="2659271"/>
                  <a:pt x="600222" y="2649670"/>
                  <a:pt x="600222" y="2644640"/>
                </a:cubicBezTo>
                <a:cubicBezTo>
                  <a:pt x="600222" y="2639611"/>
                  <a:pt x="601023" y="2637097"/>
                  <a:pt x="602623" y="2637097"/>
                </a:cubicBezTo>
                <a:cubicBezTo>
                  <a:pt x="604223" y="2637097"/>
                  <a:pt x="607309" y="2639611"/>
                  <a:pt x="611881" y="2644640"/>
                </a:cubicBezTo>
                <a:cubicBezTo>
                  <a:pt x="616453" y="2649670"/>
                  <a:pt x="620454" y="2654699"/>
                  <a:pt x="623883" y="2659728"/>
                </a:cubicBezTo>
                <a:cubicBezTo>
                  <a:pt x="627312" y="2664757"/>
                  <a:pt x="635884" y="2671387"/>
                  <a:pt x="649600" y="2679616"/>
                </a:cubicBezTo>
                <a:cubicBezTo>
                  <a:pt x="663316" y="2687846"/>
                  <a:pt x="673832" y="2696533"/>
                  <a:pt x="681147" y="2705677"/>
                </a:cubicBezTo>
                <a:cubicBezTo>
                  <a:pt x="688462" y="2714821"/>
                  <a:pt x="692920" y="2723965"/>
                  <a:pt x="694520" y="2733109"/>
                </a:cubicBezTo>
                <a:cubicBezTo>
                  <a:pt x="696120" y="2742253"/>
                  <a:pt x="698177" y="2747625"/>
                  <a:pt x="700692" y="2749225"/>
                </a:cubicBezTo>
                <a:cubicBezTo>
                  <a:pt x="703207" y="2750825"/>
                  <a:pt x="710636" y="2752082"/>
                  <a:pt x="722981" y="2752997"/>
                </a:cubicBezTo>
                <a:cubicBezTo>
                  <a:pt x="735325" y="2753911"/>
                  <a:pt x="749384" y="2754368"/>
                  <a:pt x="765157" y="2754368"/>
                </a:cubicBezTo>
                <a:cubicBezTo>
                  <a:pt x="780931" y="2754368"/>
                  <a:pt x="799905" y="2753111"/>
                  <a:pt x="822079" y="2750596"/>
                </a:cubicBezTo>
                <a:cubicBezTo>
                  <a:pt x="844253" y="2748082"/>
                  <a:pt x="857397" y="2745910"/>
                  <a:pt x="861512" y="2744081"/>
                </a:cubicBezTo>
                <a:cubicBezTo>
                  <a:pt x="865627" y="2742253"/>
                  <a:pt x="867684" y="2739967"/>
                  <a:pt x="867684" y="2737223"/>
                </a:cubicBezTo>
                <a:cubicBezTo>
                  <a:pt x="867684" y="2734480"/>
                  <a:pt x="866199" y="2731966"/>
                  <a:pt x="863227" y="2729680"/>
                </a:cubicBezTo>
                <a:cubicBezTo>
                  <a:pt x="860255" y="2727394"/>
                  <a:pt x="846425" y="2722021"/>
                  <a:pt x="821736" y="2713563"/>
                </a:cubicBezTo>
                <a:cubicBezTo>
                  <a:pt x="797047" y="2705105"/>
                  <a:pt x="774187" y="2698133"/>
                  <a:pt x="753156" y="2692646"/>
                </a:cubicBezTo>
                <a:cubicBezTo>
                  <a:pt x="712922" y="2682131"/>
                  <a:pt x="676803" y="2658585"/>
                  <a:pt x="644799" y="2622009"/>
                </a:cubicBezTo>
                <a:cubicBezTo>
                  <a:pt x="639313" y="2615151"/>
                  <a:pt x="634970" y="2610122"/>
                  <a:pt x="631769" y="2606921"/>
                </a:cubicBezTo>
                <a:cubicBezTo>
                  <a:pt x="628569" y="2603721"/>
                  <a:pt x="626969" y="2601206"/>
                  <a:pt x="626969" y="2599378"/>
                </a:cubicBezTo>
                <a:cubicBezTo>
                  <a:pt x="626969" y="2596177"/>
                  <a:pt x="632455" y="2591148"/>
                  <a:pt x="643428" y="2584290"/>
                </a:cubicBezTo>
                <a:cubicBezTo>
                  <a:pt x="679547" y="2564173"/>
                  <a:pt x="703435" y="2550000"/>
                  <a:pt x="715094" y="2541770"/>
                </a:cubicBezTo>
                <a:cubicBezTo>
                  <a:pt x="726753" y="2533541"/>
                  <a:pt x="732582" y="2527597"/>
                  <a:pt x="732582" y="2523940"/>
                </a:cubicBezTo>
                <a:cubicBezTo>
                  <a:pt x="732582" y="2520282"/>
                  <a:pt x="729953" y="2516281"/>
                  <a:pt x="724695" y="2511938"/>
                </a:cubicBezTo>
                <a:cubicBezTo>
                  <a:pt x="719437" y="2507595"/>
                  <a:pt x="715894" y="2503937"/>
                  <a:pt x="714065" y="2500965"/>
                </a:cubicBezTo>
                <a:cubicBezTo>
                  <a:pt x="712236" y="2497993"/>
                  <a:pt x="709950" y="2496508"/>
                  <a:pt x="707207" y="2496508"/>
                </a:cubicBezTo>
                <a:cubicBezTo>
                  <a:pt x="704464" y="2496508"/>
                  <a:pt x="700806" y="2498336"/>
                  <a:pt x="696234" y="2501994"/>
                </a:cubicBezTo>
                <a:cubicBezTo>
                  <a:pt x="691662" y="2505652"/>
                  <a:pt x="679890" y="2516281"/>
                  <a:pt x="660916" y="2533884"/>
                </a:cubicBezTo>
                <a:cubicBezTo>
                  <a:pt x="641942" y="2551486"/>
                  <a:pt x="628569" y="2564059"/>
                  <a:pt x="620796" y="2571603"/>
                </a:cubicBezTo>
                <a:cubicBezTo>
                  <a:pt x="613024" y="2579146"/>
                  <a:pt x="608452" y="2582918"/>
                  <a:pt x="607080" y="2582918"/>
                </a:cubicBezTo>
                <a:cubicBezTo>
                  <a:pt x="603423" y="2582918"/>
                  <a:pt x="601594" y="2578118"/>
                  <a:pt x="601594" y="2568517"/>
                </a:cubicBezTo>
                <a:cubicBezTo>
                  <a:pt x="601594" y="2558915"/>
                  <a:pt x="602851" y="2546800"/>
                  <a:pt x="605366" y="2532169"/>
                </a:cubicBezTo>
                <a:cubicBezTo>
                  <a:pt x="607881" y="2517539"/>
                  <a:pt x="609709" y="2509195"/>
                  <a:pt x="610852" y="2507137"/>
                </a:cubicBezTo>
                <a:cubicBezTo>
                  <a:pt x="611995" y="2505080"/>
                  <a:pt x="613367" y="2503708"/>
                  <a:pt x="614967" y="2503023"/>
                </a:cubicBezTo>
                <a:cubicBezTo>
                  <a:pt x="616567" y="2502337"/>
                  <a:pt x="625711" y="2500051"/>
                  <a:pt x="642399" y="2496165"/>
                </a:cubicBezTo>
                <a:cubicBezTo>
                  <a:pt x="659087" y="2492278"/>
                  <a:pt x="674746" y="2490335"/>
                  <a:pt x="689376" y="2490335"/>
                </a:cubicBezTo>
                <a:cubicBezTo>
                  <a:pt x="725952" y="2490335"/>
                  <a:pt x="761843" y="2496965"/>
                  <a:pt x="797047" y="2510224"/>
                </a:cubicBezTo>
                <a:cubicBezTo>
                  <a:pt x="803905" y="2512967"/>
                  <a:pt x="809734" y="2514338"/>
                  <a:pt x="814535" y="2514338"/>
                </a:cubicBezTo>
                <a:cubicBezTo>
                  <a:pt x="819336" y="2514338"/>
                  <a:pt x="821736" y="2509652"/>
                  <a:pt x="821736" y="2500279"/>
                </a:cubicBezTo>
                <a:cubicBezTo>
                  <a:pt x="821736" y="2490907"/>
                  <a:pt x="818650" y="2483134"/>
                  <a:pt x="812478" y="2476962"/>
                </a:cubicBezTo>
                <a:cubicBezTo>
                  <a:pt x="806305" y="2470790"/>
                  <a:pt x="800476" y="2462446"/>
                  <a:pt x="794990" y="2451931"/>
                </a:cubicBezTo>
                <a:cubicBezTo>
                  <a:pt x="793161" y="2448730"/>
                  <a:pt x="788817" y="2447130"/>
                  <a:pt x="781959" y="2447130"/>
                </a:cubicBezTo>
                <a:cubicBezTo>
                  <a:pt x="763671" y="2447130"/>
                  <a:pt x="743212" y="2446101"/>
                  <a:pt x="720580" y="2444044"/>
                </a:cubicBezTo>
                <a:cubicBezTo>
                  <a:pt x="697949" y="2441986"/>
                  <a:pt x="685490" y="2440501"/>
                  <a:pt x="683204" y="2439586"/>
                </a:cubicBezTo>
                <a:cubicBezTo>
                  <a:pt x="680918" y="2438672"/>
                  <a:pt x="679775" y="2436386"/>
                  <a:pt x="679775" y="2432728"/>
                </a:cubicBezTo>
                <a:cubicBezTo>
                  <a:pt x="679775" y="2429071"/>
                  <a:pt x="684690" y="2411468"/>
                  <a:pt x="694520" y="2379922"/>
                </a:cubicBezTo>
                <a:cubicBezTo>
                  <a:pt x="704350" y="2348375"/>
                  <a:pt x="712236" y="2327572"/>
                  <a:pt x="718180" y="2317514"/>
                </a:cubicBezTo>
                <a:cubicBezTo>
                  <a:pt x="720466" y="2313856"/>
                  <a:pt x="721609" y="2310313"/>
                  <a:pt x="721609" y="2306884"/>
                </a:cubicBezTo>
                <a:cubicBezTo>
                  <a:pt x="721609" y="2303455"/>
                  <a:pt x="718866" y="2300369"/>
                  <a:pt x="713379" y="2297626"/>
                </a:cubicBezTo>
                <a:cubicBezTo>
                  <a:pt x="707893" y="2294882"/>
                  <a:pt x="695663" y="2290653"/>
                  <a:pt x="676689" y="2284938"/>
                </a:cubicBezTo>
                <a:cubicBezTo>
                  <a:pt x="657715" y="2279223"/>
                  <a:pt x="640913" y="2276366"/>
                  <a:pt x="626283" y="2276366"/>
                </a:cubicBezTo>
                <a:close/>
                <a:moveTo>
                  <a:pt x="626527" y="493020"/>
                </a:moveTo>
                <a:cubicBezTo>
                  <a:pt x="640928" y="493020"/>
                  <a:pt x="650187" y="497477"/>
                  <a:pt x="654301" y="506393"/>
                </a:cubicBezTo>
                <a:cubicBezTo>
                  <a:pt x="658416" y="515308"/>
                  <a:pt x="662188" y="541026"/>
                  <a:pt x="665617" y="583545"/>
                </a:cubicBezTo>
                <a:cubicBezTo>
                  <a:pt x="669046" y="626065"/>
                  <a:pt x="670761" y="685044"/>
                  <a:pt x="670761" y="760482"/>
                </a:cubicBezTo>
                <a:cubicBezTo>
                  <a:pt x="670761" y="779227"/>
                  <a:pt x="669503" y="790771"/>
                  <a:pt x="666989" y="795115"/>
                </a:cubicBezTo>
                <a:cubicBezTo>
                  <a:pt x="664474" y="799458"/>
                  <a:pt x="658645" y="801630"/>
                  <a:pt x="649501" y="801630"/>
                </a:cubicBezTo>
                <a:cubicBezTo>
                  <a:pt x="641271" y="801630"/>
                  <a:pt x="631784" y="799572"/>
                  <a:pt x="621040" y="795457"/>
                </a:cubicBezTo>
                <a:cubicBezTo>
                  <a:pt x="610296" y="791343"/>
                  <a:pt x="603781" y="788257"/>
                  <a:pt x="601495" y="786199"/>
                </a:cubicBezTo>
                <a:cubicBezTo>
                  <a:pt x="599209" y="784142"/>
                  <a:pt x="598066" y="779227"/>
                  <a:pt x="598066" y="771455"/>
                </a:cubicBezTo>
                <a:cubicBezTo>
                  <a:pt x="598066" y="763682"/>
                  <a:pt x="597380" y="757510"/>
                  <a:pt x="596008" y="752938"/>
                </a:cubicBezTo>
                <a:cubicBezTo>
                  <a:pt x="594637" y="748366"/>
                  <a:pt x="591208" y="746080"/>
                  <a:pt x="585721" y="746080"/>
                </a:cubicBezTo>
                <a:cubicBezTo>
                  <a:pt x="580235" y="746080"/>
                  <a:pt x="569148" y="747680"/>
                  <a:pt x="552460" y="750881"/>
                </a:cubicBezTo>
                <a:cubicBezTo>
                  <a:pt x="535772" y="754081"/>
                  <a:pt x="525371" y="756253"/>
                  <a:pt x="521256" y="757396"/>
                </a:cubicBezTo>
                <a:cubicBezTo>
                  <a:pt x="517141" y="758539"/>
                  <a:pt x="514170" y="759110"/>
                  <a:pt x="512341" y="759110"/>
                </a:cubicBezTo>
                <a:cubicBezTo>
                  <a:pt x="506854" y="759110"/>
                  <a:pt x="504111" y="753166"/>
                  <a:pt x="504111" y="741279"/>
                </a:cubicBezTo>
                <a:cubicBezTo>
                  <a:pt x="504111" y="738079"/>
                  <a:pt x="505369" y="735221"/>
                  <a:pt x="507883" y="732707"/>
                </a:cubicBezTo>
                <a:cubicBezTo>
                  <a:pt x="510398" y="730192"/>
                  <a:pt x="522628" y="723334"/>
                  <a:pt x="544573" y="712133"/>
                </a:cubicBezTo>
                <a:cubicBezTo>
                  <a:pt x="566519" y="700931"/>
                  <a:pt x="582292" y="693159"/>
                  <a:pt x="591894" y="688816"/>
                </a:cubicBezTo>
                <a:cubicBezTo>
                  <a:pt x="601495" y="684472"/>
                  <a:pt x="607096" y="680700"/>
                  <a:pt x="608696" y="677500"/>
                </a:cubicBezTo>
                <a:cubicBezTo>
                  <a:pt x="610296" y="674299"/>
                  <a:pt x="611096" y="669270"/>
                  <a:pt x="611096" y="662412"/>
                </a:cubicBezTo>
                <a:cubicBezTo>
                  <a:pt x="611096" y="655554"/>
                  <a:pt x="610525" y="650982"/>
                  <a:pt x="609382" y="648696"/>
                </a:cubicBezTo>
                <a:cubicBezTo>
                  <a:pt x="608239" y="646410"/>
                  <a:pt x="604124" y="645267"/>
                  <a:pt x="597037" y="645267"/>
                </a:cubicBezTo>
                <a:cubicBezTo>
                  <a:pt x="589951" y="645267"/>
                  <a:pt x="567205" y="651440"/>
                  <a:pt x="528800" y="663784"/>
                </a:cubicBezTo>
                <a:cubicBezTo>
                  <a:pt x="524228" y="665613"/>
                  <a:pt x="520685" y="666527"/>
                  <a:pt x="518170" y="666527"/>
                </a:cubicBezTo>
                <a:cubicBezTo>
                  <a:pt x="515656" y="666527"/>
                  <a:pt x="514398" y="663898"/>
                  <a:pt x="514398" y="658640"/>
                </a:cubicBezTo>
                <a:cubicBezTo>
                  <a:pt x="514398" y="653383"/>
                  <a:pt x="514970" y="647782"/>
                  <a:pt x="516113" y="641838"/>
                </a:cubicBezTo>
                <a:cubicBezTo>
                  <a:pt x="517256" y="635895"/>
                  <a:pt x="520113" y="631894"/>
                  <a:pt x="524685" y="629837"/>
                </a:cubicBezTo>
                <a:cubicBezTo>
                  <a:pt x="529257" y="627779"/>
                  <a:pt x="545374" y="620807"/>
                  <a:pt x="573034" y="608920"/>
                </a:cubicBezTo>
                <a:cubicBezTo>
                  <a:pt x="600695" y="597033"/>
                  <a:pt x="616240" y="589832"/>
                  <a:pt x="619669" y="587317"/>
                </a:cubicBezTo>
                <a:cubicBezTo>
                  <a:pt x="623098" y="584803"/>
                  <a:pt x="624812" y="579316"/>
                  <a:pt x="624812" y="570858"/>
                </a:cubicBezTo>
                <a:cubicBezTo>
                  <a:pt x="624812" y="562400"/>
                  <a:pt x="624241" y="556913"/>
                  <a:pt x="623098" y="554399"/>
                </a:cubicBezTo>
                <a:cubicBezTo>
                  <a:pt x="621955" y="551884"/>
                  <a:pt x="617725" y="550627"/>
                  <a:pt x="610410" y="550627"/>
                </a:cubicBezTo>
                <a:cubicBezTo>
                  <a:pt x="603095" y="550627"/>
                  <a:pt x="579549" y="553827"/>
                  <a:pt x="539773" y="560228"/>
                </a:cubicBezTo>
                <a:cubicBezTo>
                  <a:pt x="533829" y="561142"/>
                  <a:pt x="530857" y="558628"/>
                  <a:pt x="530857" y="552684"/>
                </a:cubicBezTo>
                <a:cubicBezTo>
                  <a:pt x="530857" y="549484"/>
                  <a:pt x="532915" y="543312"/>
                  <a:pt x="537030" y="534168"/>
                </a:cubicBezTo>
                <a:cubicBezTo>
                  <a:pt x="541144" y="525024"/>
                  <a:pt x="553489" y="515880"/>
                  <a:pt x="574063" y="506736"/>
                </a:cubicBezTo>
                <a:cubicBezTo>
                  <a:pt x="594637" y="497592"/>
                  <a:pt x="612125" y="493020"/>
                  <a:pt x="626527" y="493020"/>
                </a:cubicBezTo>
                <a:close/>
                <a:moveTo>
                  <a:pt x="670418" y="455986"/>
                </a:moveTo>
                <a:cubicBezTo>
                  <a:pt x="655559" y="455986"/>
                  <a:pt x="635099" y="458272"/>
                  <a:pt x="609039" y="462844"/>
                </a:cubicBezTo>
                <a:cubicBezTo>
                  <a:pt x="582978" y="467416"/>
                  <a:pt x="559890" y="473131"/>
                  <a:pt x="539773" y="479989"/>
                </a:cubicBezTo>
                <a:cubicBezTo>
                  <a:pt x="519656" y="486848"/>
                  <a:pt x="503997" y="490505"/>
                  <a:pt x="492796" y="490962"/>
                </a:cubicBezTo>
                <a:cubicBezTo>
                  <a:pt x="481594" y="491419"/>
                  <a:pt x="474165" y="492562"/>
                  <a:pt x="470507" y="494391"/>
                </a:cubicBezTo>
                <a:cubicBezTo>
                  <a:pt x="466849" y="496220"/>
                  <a:pt x="464678" y="499306"/>
                  <a:pt x="463992" y="503650"/>
                </a:cubicBezTo>
                <a:cubicBezTo>
                  <a:pt x="463306" y="507993"/>
                  <a:pt x="462620" y="521480"/>
                  <a:pt x="461935" y="544112"/>
                </a:cubicBezTo>
                <a:cubicBezTo>
                  <a:pt x="461249" y="566743"/>
                  <a:pt x="460334" y="589032"/>
                  <a:pt x="459191" y="610977"/>
                </a:cubicBezTo>
                <a:cubicBezTo>
                  <a:pt x="458048" y="632923"/>
                  <a:pt x="457477" y="647096"/>
                  <a:pt x="457477" y="653497"/>
                </a:cubicBezTo>
                <a:cubicBezTo>
                  <a:pt x="457477" y="698303"/>
                  <a:pt x="460106" y="738079"/>
                  <a:pt x="465364" y="772826"/>
                </a:cubicBezTo>
                <a:cubicBezTo>
                  <a:pt x="470621" y="807573"/>
                  <a:pt x="478051" y="824947"/>
                  <a:pt x="487652" y="824947"/>
                </a:cubicBezTo>
                <a:cubicBezTo>
                  <a:pt x="491767" y="824947"/>
                  <a:pt x="497253" y="822775"/>
                  <a:pt x="504111" y="818432"/>
                </a:cubicBezTo>
                <a:cubicBezTo>
                  <a:pt x="510969" y="814088"/>
                  <a:pt x="523999" y="809402"/>
                  <a:pt x="543202" y="804373"/>
                </a:cubicBezTo>
                <a:cubicBezTo>
                  <a:pt x="562404" y="799344"/>
                  <a:pt x="573834" y="796829"/>
                  <a:pt x="577492" y="796829"/>
                </a:cubicBezTo>
                <a:cubicBezTo>
                  <a:pt x="581149" y="796829"/>
                  <a:pt x="584921" y="797629"/>
                  <a:pt x="588808" y="799229"/>
                </a:cubicBezTo>
                <a:cubicBezTo>
                  <a:pt x="592694" y="800830"/>
                  <a:pt x="608010" y="811802"/>
                  <a:pt x="634756" y="832148"/>
                </a:cubicBezTo>
                <a:cubicBezTo>
                  <a:pt x="661502" y="852493"/>
                  <a:pt x="682762" y="869753"/>
                  <a:pt x="698536" y="883926"/>
                </a:cubicBezTo>
                <a:cubicBezTo>
                  <a:pt x="714309" y="898099"/>
                  <a:pt x="725396" y="905186"/>
                  <a:pt x="731797" y="905186"/>
                </a:cubicBezTo>
                <a:cubicBezTo>
                  <a:pt x="735454" y="905186"/>
                  <a:pt x="737283" y="899013"/>
                  <a:pt x="737283" y="886669"/>
                </a:cubicBezTo>
                <a:lnTo>
                  <a:pt x="734540" y="792028"/>
                </a:lnTo>
                <a:cubicBezTo>
                  <a:pt x="733626" y="747223"/>
                  <a:pt x="733168" y="712133"/>
                  <a:pt x="733168" y="686758"/>
                </a:cubicBezTo>
                <a:cubicBezTo>
                  <a:pt x="733168" y="661384"/>
                  <a:pt x="734654" y="631437"/>
                  <a:pt x="737626" y="596918"/>
                </a:cubicBezTo>
                <a:cubicBezTo>
                  <a:pt x="740598" y="562400"/>
                  <a:pt x="743227" y="540797"/>
                  <a:pt x="745513" y="532110"/>
                </a:cubicBezTo>
                <a:cubicBezTo>
                  <a:pt x="747799" y="523424"/>
                  <a:pt x="750771" y="517251"/>
                  <a:pt x="754428" y="513594"/>
                </a:cubicBezTo>
                <a:cubicBezTo>
                  <a:pt x="758086" y="509936"/>
                  <a:pt x="759915" y="506736"/>
                  <a:pt x="759915" y="503993"/>
                </a:cubicBezTo>
                <a:cubicBezTo>
                  <a:pt x="759915" y="494848"/>
                  <a:pt x="748713" y="484562"/>
                  <a:pt x="726310" y="473131"/>
                </a:cubicBezTo>
                <a:cubicBezTo>
                  <a:pt x="703908" y="461701"/>
                  <a:pt x="685277" y="455986"/>
                  <a:pt x="670418" y="455986"/>
                </a:cubicBezTo>
                <a:close/>
                <a:moveTo>
                  <a:pt x="589431" y="0"/>
                </a:moveTo>
                <a:cubicBezTo>
                  <a:pt x="914965" y="0"/>
                  <a:pt x="1178862" y="279151"/>
                  <a:pt x="1178862" y="623501"/>
                </a:cubicBezTo>
                <a:cubicBezTo>
                  <a:pt x="1178862" y="881763"/>
                  <a:pt x="1030420" y="1103352"/>
                  <a:pt x="818864" y="1198004"/>
                </a:cubicBezTo>
                <a:lnTo>
                  <a:pt x="805378" y="1202433"/>
                </a:lnTo>
                <a:lnTo>
                  <a:pt x="805378" y="1927576"/>
                </a:lnTo>
                <a:lnTo>
                  <a:pt x="818864" y="1932004"/>
                </a:lnTo>
                <a:cubicBezTo>
                  <a:pt x="1030420" y="2026657"/>
                  <a:pt x="1178862" y="2248245"/>
                  <a:pt x="1178862" y="2506507"/>
                </a:cubicBezTo>
                <a:cubicBezTo>
                  <a:pt x="1178862" y="2850857"/>
                  <a:pt x="914965" y="3130008"/>
                  <a:pt x="589431" y="3130008"/>
                </a:cubicBezTo>
                <a:cubicBezTo>
                  <a:pt x="263897" y="3130008"/>
                  <a:pt x="0" y="2850857"/>
                  <a:pt x="0" y="2506507"/>
                </a:cubicBezTo>
                <a:cubicBezTo>
                  <a:pt x="0" y="2248245"/>
                  <a:pt x="148442" y="2026657"/>
                  <a:pt x="359998" y="1932004"/>
                </a:cubicBezTo>
                <a:lnTo>
                  <a:pt x="373482" y="1927576"/>
                </a:lnTo>
                <a:lnTo>
                  <a:pt x="373482" y="1202432"/>
                </a:lnTo>
                <a:lnTo>
                  <a:pt x="359998" y="1198004"/>
                </a:lnTo>
                <a:cubicBezTo>
                  <a:pt x="148442" y="1103352"/>
                  <a:pt x="0" y="881763"/>
                  <a:pt x="0" y="623501"/>
                </a:cubicBezTo>
                <a:cubicBezTo>
                  <a:pt x="0" y="279151"/>
                  <a:pt x="263897" y="0"/>
                  <a:pt x="589431" y="0"/>
                </a:cubicBez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一、自我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介绍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直角三角形 15"/>
          <p:cNvSpPr/>
          <p:nvPr>
            <p:custDataLst>
              <p:tags r:id="rId1"/>
            </p:custDataLst>
          </p:nvPr>
        </p:nvSpPr>
        <p:spPr>
          <a:xfrm rot="16200000" flipH="1" flipV="1">
            <a:off x="11034548" y="3484763"/>
            <a:ext cx="116291" cy="199993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直角三角形 1"/>
          <p:cNvSpPr/>
          <p:nvPr>
            <p:custDataLst>
              <p:tags r:id="rId2"/>
            </p:custDataLst>
          </p:nvPr>
        </p:nvSpPr>
        <p:spPr>
          <a:xfrm rot="5400000" flipH="1">
            <a:off x="11035001" y="2553563"/>
            <a:ext cx="115382" cy="199993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 flipH="1">
            <a:off x="6895366" y="2575357"/>
            <a:ext cx="4194766" cy="1087152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108000" tIns="45720" rIns="1224000" bIns="45720" numCol="1" spcCol="0" rtlCol="0" fromWordArt="0" anchor="ctr" anchorCtr="0" forceAA="0" compatLnSpc="1">
            <a:noAutofit/>
          </a:bodyPr>
          <a:p>
            <a:pPr algn="just"/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 flipH="1">
            <a:off x="9726063" y="2708687"/>
            <a:ext cx="1466629" cy="820493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dirty="0">
              <a:solidFill>
                <a:sysClr val="window" lastClr="FFFFFF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>
            <p:custDataLst>
              <p:tags r:id="rId5"/>
            </p:custDataLst>
          </p:nvPr>
        </p:nvSpPr>
        <p:spPr>
          <a:xfrm flipH="1">
            <a:off x="6413328" y="2575357"/>
            <a:ext cx="482039" cy="1087152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8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2" name="直角三角形 21"/>
          <p:cNvSpPr/>
          <p:nvPr>
            <p:custDataLst>
              <p:tags r:id="rId6"/>
            </p:custDataLst>
          </p:nvPr>
        </p:nvSpPr>
        <p:spPr>
          <a:xfrm rot="5400000" flipV="1">
            <a:off x="1492447" y="4552989"/>
            <a:ext cx="116291" cy="199993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3" name="直角三角形 22"/>
          <p:cNvSpPr/>
          <p:nvPr>
            <p:custDataLst>
              <p:tags r:id="rId7"/>
            </p:custDataLst>
          </p:nvPr>
        </p:nvSpPr>
        <p:spPr>
          <a:xfrm rot="16200000">
            <a:off x="1492903" y="3621787"/>
            <a:ext cx="115382" cy="199993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8"/>
            </p:custDataLst>
          </p:nvPr>
        </p:nvSpPr>
        <p:spPr>
          <a:xfrm>
            <a:off x="1569019" y="3643582"/>
            <a:ext cx="4194766" cy="1087152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1440000" tIns="45720" rIns="108000" bIns="45720" numCol="1" spcCol="0" rtlCol="0" fromWordArt="0" anchor="ctr" anchorCtr="0" forceAA="0" compatLnSpc="1">
            <a:noAutofit/>
          </a:bodyPr>
          <a:p>
            <a:pPr algn="just"/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9"/>
            </p:custDataLst>
          </p:nvPr>
        </p:nvSpPr>
        <p:spPr>
          <a:xfrm>
            <a:off x="1450594" y="3776912"/>
            <a:ext cx="1466629" cy="820493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dirty="0">
              <a:solidFill>
                <a:sysClr val="window" lastClr="FFFFFF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10"/>
            </p:custDataLst>
          </p:nvPr>
        </p:nvSpPr>
        <p:spPr>
          <a:xfrm>
            <a:off x="5747918" y="3643582"/>
            <a:ext cx="482039" cy="1087152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8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直角三角形 10"/>
          <p:cNvSpPr/>
          <p:nvPr>
            <p:custDataLst>
              <p:tags r:id="rId11"/>
            </p:custDataLst>
          </p:nvPr>
        </p:nvSpPr>
        <p:spPr>
          <a:xfrm rot="16200000" flipH="1" flipV="1">
            <a:off x="11034548" y="5621213"/>
            <a:ext cx="116291" cy="199993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2"/>
            </p:custDataLst>
          </p:nvPr>
        </p:nvSpPr>
        <p:spPr>
          <a:xfrm rot="5400000" flipH="1">
            <a:off x="11035001" y="4690011"/>
            <a:ext cx="115382" cy="199993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13"/>
            </p:custDataLst>
          </p:nvPr>
        </p:nvSpPr>
        <p:spPr>
          <a:xfrm flipH="1">
            <a:off x="6895366" y="4711805"/>
            <a:ext cx="4194766" cy="1087152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108000" tIns="45720" rIns="1224000" bIns="45720" numCol="1" spcCol="0" rtlCol="0" fromWordArt="0" anchor="ctr" anchorCtr="0" forceAA="0" compatLnSpc="1">
            <a:noAutofit/>
          </a:bodyPr>
          <a:p>
            <a:pPr algn="just"/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4"/>
            </p:custDataLst>
          </p:nvPr>
        </p:nvSpPr>
        <p:spPr>
          <a:xfrm flipH="1">
            <a:off x="9726063" y="4845136"/>
            <a:ext cx="1466629" cy="820493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dirty="0">
              <a:solidFill>
                <a:sysClr val="window" lastClr="FFFFFF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15"/>
            </p:custDataLst>
          </p:nvPr>
        </p:nvSpPr>
        <p:spPr>
          <a:xfrm flipH="1">
            <a:off x="6413328" y="4711805"/>
            <a:ext cx="482039" cy="1087152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8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36" name="直角三角形 35"/>
          <p:cNvSpPr/>
          <p:nvPr>
            <p:custDataLst>
              <p:tags r:id="rId16"/>
            </p:custDataLst>
          </p:nvPr>
        </p:nvSpPr>
        <p:spPr>
          <a:xfrm rot="5400000" flipV="1">
            <a:off x="1327782" y="2467774"/>
            <a:ext cx="120001" cy="206376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" name="直角三角形 36"/>
          <p:cNvSpPr/>
          <p:nvPr>
            <p:custDataLst>
              <p:tags r:id="rId17"/>
            </p:custDataLst>
          </p:nvPr>
        </p:nvSpPr>
        <p:spPr>
          <a:xfrm rot="16200000">
            <a:off x="1328251" y="1506861"/>
            <a:ext cx="119063" cy="206376"/>
          </a:xfrm>
          <a:prstGeom prst="rtTriangle">
            <a:avLst/>
          </a:prstGeom>
          <a:solidFill>
            <a:srgbClr val="1F74AD">
              <a:lumMod val="5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8" name="任意多边形 8"/>
          <p:cNvSpPr/>
          <p:nvPr>
            <p:custDataLst>
              <p:tags r:id="rId18"/>
            </p:custDataLst>
          </p:nvPr>
        </p:nvSpPr>
        <p:spPr>
          <a:xfrm>
            <a:off x="1390423" y="1529351"/>
            <a:ext cx="4328609" cy="1121840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1440000" tIns="45720" rIns="108000" bIns="45720" numCol="1" spcCol="0" rtlCol="0" fromWordArt="0" anchor="ctr" anchorCtr="0" forceAA="0" compatLnSpc="1">
            <a:noAutofit/>
          </a:bodyPr>
          <a:p>
            <a:pPr algn="just"/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" name="任意多边形 10"/>
          <p:cNvSpPr/>
          <p:nvPr>
            <p:custDataLst>
              <p:tags r:id="rId19"/>
            </p:custDataLst>
          </p:nvPr>
        </p:nvSpPr>
        <p:spPr>
          <a:xfrm>
            <a:off x="1284592" y="1666936"/>
            <a:ext cx="1513425" cy="846672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dirty="0">
              <a:solidFill>
                <a:sysClr val="window" lastClr="FFFFFF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2" name="任意多边形 7"/>
          <p:cNvSpPr/>
          <p:nvPr>
            <p:custDataLst>
              <p:tags r:id="rId20"/>
            </p:custDataLst>
          </p:nvPr>
        </p:nvSpPr>
        <p:spPr>
          <a:xfrm>
            <a:off x="5719033" y="1529351"/>
            <a:ext cx="497420" cy="112184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8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21"/>
            </p:custDataLst>
          </p:nvPr>
        </p:nvSpPr>
        <p:spPr>
          <a:xfrm>
            <a:off x="1360449" y="1801325"/>
            <a:ext cx="1361711" cy="5778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学院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22"/>
            </p:custDataLst>
          </p:nvPr>
        </p:nvSpPr>
        <p:spPr>
          <a:xfrm>
            <a:off x="5806465" y="1830795"/>
            <a:ext cx="322556" cy="51894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23"/>
            </p:custDataLst>
          </p:nvPr>
        </p:nvSpPr>
        <p:spPr>
          <a:xfrm>
            <a:off x="6493070" y="2859458"/>
            <a:ext cx="322556" cy="51894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24"/>
            </p:custDataLst>
          </p:nvPr>
        </p:nvSpPr>
        <p:spPr>
          <a:xfrm>
            <a:off x="5827660" y="3927682"/>
            <a:ext cx="322556" cy="51894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25"/>
            </p:custDataLst>
          </p:nvPr>
        </p:nvSpPr>
        <p:spPr>
          <a:xfrm>
            <a:off x="6493070" y="4995907"/>
            <a:ext cx="322556" cy="51894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26"/>
            </p:custDataLst>
          </p:nvPr>
        </p:nvSpPr>
        <p:spPr>
          <a:xfrm>
            <a:off x="9778522" y="2829987"/>
            <a:ext cx="1361711" cy="5778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专业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27"/>
            </p:custDataLst>
          </p:nvPr>
        </p:nvSpPr>
        <p:spPr>
          <a:xfrm>
            <a:off x="9778522" y="4966435"/>
            <a:ext cx="1361711" cy="5778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姓名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28"/>
            </p:custDataLst>
          </p:nvPr>
        </p:nvSpPr>
        <p:spPr>
          <a:xfrm>
            <a:off x="1503052" y="3898212"/>
            <a:ext cx="1361711" cy="5778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学习方向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>
            <p:custDataLst>
              <p:tags r:id="rId29"/>
            </p:custDataLst>
          </p:nvPr>
        </p:nvSpPr>
        <p:spPr>
          <a:xfrm>
            <a:off x="6907656" y="2695597"/>
            <a:ext cx="2855905" cy="846672"/>
          </a:xfrm>
          <a:prstGeom prst="rect">
            <a:avLst/>
          </a:prstGeom>
        </p:spPr>
        <p:txBody>
          <a:bodyPr wrap="square" anchor="ctr"/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</a:t>
            </a:r>
            <a:r>
              <a:rPr lang="zh-CN" altLang="en-US" sz="2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计算机科学与技术</a:t>
            </a:r>
            <a:endParaRPr lang="zh-CN" altLang="en-US" sz="2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>
            <p:custDataLst>
              <p:tags r:id="rId30"/>
            </p:custDataLst>
          </p:nvPr>
        </p:nvSpPr>
        <p:spPr>
          <a:xfrm>
            <a:off x="6892498" y="4832046"/>
            <a:ext cx="2855905" cy="846672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     </a:t>
            </a:r>
            <a:r>
              <a:rPr lang="en-US" altLang="zh-CN" sz="2000" spc="1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2000" spc="1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魏婷婷</a:t>
            </a:r>
            <a:endParaRPr lang="zh-CN" altLang="en-US" sz="2000" spc="1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>
            <p:custDataLst>
              <p:tags r:id="rId31"/>
            </p:custDataLst>
          </p:nvPr>
        </p:nvSpPr>
        <p:spPr>
          <a:xfrm>
            <a:off x="2892007" y="3776809"/>
            <a:ext cx="2855905" cy="846672"/>
          </a:xfrm>
          <a:prstGeom prst="rect">
            <a:avLst/>
          </a:prstGeom>
        </p:spPr>
        <p:txBody>
          <a:bodyPr wrap="square" anchor="ctr"/>
          <a:p>
            <a:pPr>
              <a:lnSpc>
                <a:spcPct val="120000"/>
              </a:lnSpc>
            </a:pPr>
            <a:r>
              <a:rPr lang="en-US" altLang="zh-CN" sz="20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 sz="20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前端</a:t>
            </a:r>
            <a:endParaRPr lang="en-US" altLang="zh-CN" sz="20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3" name="矩形 62"/>
          <p:cNvSpPr/>
          <p:nvPr>
            <p:custDataLst>
              <p:tags r:id="rId32"/>
            </p:custDataLst>
          </p:nvPr>
        </p:nvSpPr>
        <p:spPr>
          <a:xfrm>
            <a:off x="2863127" y="1669729"/>
            <a:ext cx="2855905" cy="846672"/>
          </a:xfrm>
          <a:prstGeom prst="rect">
            <a:avLst/>
          </a:prstGeom>
        </p:spPr>
        <p:txBody>
          <a:bodyPr wrap="square" anchor="ctr"/>
          <a:p>
            <a:pPr>
              <a:lnSpc>
                <a:spcPct val="120000"/>
              </a:lnSpc>
            </a:pPr>
            <a:r>
              <a:rPr lang="zh-CN" altLang="en-US" sz="20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数学</a:t>
            </a:r>
            <a:r>
              <a:rPr lang="zh-CN" altLang="en-US" sz="20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与信息工程学院</a:t>
            </a:r>
            <a:endParaRPr lang="zh-CN" altLang="en-US" sz="20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学习内容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>
            <a:off x="1566654" y="720741"/>
            <a:ext cx="0" cy="589575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5850" y="1735816"/>
            <a:ext cx="859790" cy="3647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学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习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内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容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Chevron 6"/>
          <p:cNvSpPr/>
          <p:nvPr>
            <p:custDataLst>
              <p:tags r:id="rId1"/>
            </p:custDataLst>
          </p:nvPr>
        </p:nvSpPr>
        <p:spPr>
          <a:xfrm>
            <a:off x="1949450" y="3033395"/>
            <a:ext cx="2453640" cy="654050"/>
          </a:xfrm>
          <a:prstGeom prst="chevron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HTML</a:t>
            </a:r>
            <a:endParaRPr lang="en-US" sz="24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Chevron 1"/>
          <p:cNvSpPr/>
          <p:nvPr>
            <p:custDataLst>
              <p:tags r:id="rId2"/>
            </p:custDataLst>
          </p:nvPr>
        </p:nvSpPr>
        <p:spPr>
          <a:xfrm>
            <a:off x="4463415" y="3034030"/>
            <a:ext cx="2390140" cy="653415"/>
          </a:xfrm>
          <a:prstGeom prst="chevron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CSS</a:t>
            </a:r>
            <a:endParaRPr lang="en-US" sz="24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7" name="Chevron 1"/>
          <p:cNvSpPr/>
          <p:nvPr>
            <p:custDataLst>
              <p:tags r:id="rId3"/>
            </p:custDataLst>
          </p:nvPr>
        </p:nvSpPr>
        <p:spPr>
          <a:xfrm>
            <a:off x="9526270" y="3033395"/>
            <a:ext cx="2230755" cy="653415"/>
          </a:xfrm>
          <a:prstGeom prst="chevron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+mn-ea"/>
              </a:rPr>
              <a:t>Vue</a:t>
            </a:r>
            <a:endParaRPr lang="en-US" sz="24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4" name="Chevron 6"/>
          <p:cNvSpPr/>
          <p:nvPr>
            <p:custDataLst>
              <p:tags r:id="rId4"/>
            </p:custDataLst>
          </p:nvPr>
        </p:nvSpPr>
        <p:spPr>
          <a:xfrm>
            <a:off x="6892290" y="3048635"/>
            <a:ext cx="2453640" cy="654050"/>
          </a:xfrm>
          <a:prstGeom prst="chevron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JavaScript</a:t>
            </a:r>
            <a:endParaRPr lang="en-US" sz="2400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35" name="Group 15"/>
          <p:cNvGrpSpPr/>
          <p:nvPr/>
        </p:nvGrpSpPr>
        <p:grpSpPr>
          <a:xfrm>
            <a:off x="2660971" y="1194735"/>
            <a:ext cx="1033988" cy="1052152"/>
            <a:chOff x="1481141" y="1712260"/>
            <a:chExt cx="1033988" cy="1052152"/>
          </a:xfrm>
        </p:grpSpPr>
        <p:sp>
          <p:nvSpPr>
            <p:cNvPr id="36" name="Oval 16"/>
            <p:cNvSpPr/>
            <p:nvPr>
              <p:custDataLst>
                <p:tags r:id="rId5"/>
              </p:custDataLst>
            </p:nvPr>
          </p:nvSpPr>
          <p:spPr>
            <a:xfrm>
              <a:off x="1481141" y="1712260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Shape 2543"/>
            <p:cNvSpPr/>
            <p:nvPr>
              <p:custDataLst>
                <p:tags r:id="rId6"/>
              </p:custDataLst>
            </p:nvPr>
          </p:nvSpPr>
          <p:spPr>
            <a:xfrm>
              <a:off x="1858469" y="21065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8" name="Group 15"/>
          <p:cNvGrpSpPr/>
          <p:nvPr/>
        </p:nvGrpSpPr>
        <p:grpSpPr>
          <a:xfrm>
            <a:off x="5102546" y="4645325"/>
            <a:ext cx="1033988" cy="1052152"/>
            <a:chOff x="1481141" y="1712260"/>
            <a:chExt cx="1033988" cy="1052152"/>
          </a:xfrm>
        </p:grpSpPr>
        <p:sp>
          <p:nvSpPr>
            <p:cNvPr id="39" name="Oval 16"/>
            <p:cNvSpPr/>
            <p:nvPr>
              <p:custDataLst>
                <p:tags r:id="rId7"/>
              </p:custDataLst>
            </p:nvPr>
          </p:nvSpPr>
          <p:spPr>
            <a:xfrm>
              <a:off x="1481141" y="1712260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Shape 2543"/>
            <p:cNvSpPr/>
            <p:nvPr>
              <p:custDataLst>
                <p:tags r:id="rId8"/>
              </p:custDataLst>
            </p:nvPr>
          </p:nvSpPr>
          <p:spPr>
            <a:xfrm>
              <a:off x="1858469" y="21065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15"/>
          <p:cNvGrpSpPr/>
          <p:nvPr/>
        </p:nvGrpSpPr>
        <p:grpSpPr>
          <a:xfrm>
            <a:off x="7601906" y="1062655"/>
            <a:ext cx="1033988" cy="1052152"/>
            <a:chOff x="1481141" y="1712260"/>
            <a:chExt cx="1033988" cy="1052152"/>
          </a:xfrm>
        </p:grpSpPr>
        <p:sp>
          <p:nvSpPr>
            <p:cNvPr id="42" name="Oval 16"/>
            <p:cNvSpPr/>
            <p:nvPr>
              <p:custDataLst>
                <p:tags r:id="rId9"/>
              </p:custDataLst>
            </p:nvPr>
          </p:nvSpPr>
          <p:spPr>
            <a:xfrm>
              <a:off x="1481141" y="1712260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Shape 2543"/>
            <p:cNvSpPr/>
            <p:nvPr>
              <p:custDataLst>
                <p:tags r:id="rId10"/>
              </p:custDataLst>
            </p:nvPr>
          </p:nvSpPr>
          <p:spPr>
            <a:xfrm>
              <a:off x="1858469" y="21065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4" name="Group 15"/>
          <p:cNvGrpSpPr/>
          <p:nvPr/>
        </p:nvGrpSpPr>
        <p:grpSpPr>
          <a:xfrm>
            <a:off x="10124761" y="4650405"/>
            <a:ext cx="1033988" cy="1052152"/>
            <a:chOff x="1481141" y="1712260"/>
            <a:chExt cx="1033988" cy="1052152"/>
          </a:xfrm>
        </p:grpSpPr>
        <p:sp>
          <p:nvSpPr>
            <p:cNvPr id="45" name="Oval 16"/>
            <p:cNvSpPr/>
            <p:nvPr>
              <p:custDataLst>
                <p:tags r:id="rId11"/>
              </p:custDataLst>
            </p:nvPr>
          </p:nvSpPr>
          <p:spPr>
            <a:xfrm>
              <a:off x="1481141" y="1712260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Shape 2543"/>
            <p:cNvSpPr/>
            <p:nvPr>
              <p:custDataLst>
                <p:tags r:id="rId12"/>
              </p:custDataLst>
            </p:nvPr>
          </p:nvSpPr>
          <p:spPr>
            <a:xfrm>
              <a:off x="1858469" y="21065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48" name="Straight Connector 7"/>
          <p:cNvCxnSpPr/>
          <p:nvPr>
            <p:custDataLst>
              <p:tags r:id="rId13"/>
            </p:custDataLst>
          </p:nvPr>
        </p:nvCxnSpPr>
        <p:spPr>
          <a:xfrm flipV="1">
            <a:off x="3176058" y="242536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"/>
          <p:cNvCxnSpPr/>
          <p:nvPr>
            <p:custDataLst>
              <p:tags r:id="rId14"/>
            </p:custDataLst>
          </p:nvPr>
        </p:nvCxnSpPr>
        <p:spPr>
          <a:xfrm flipH="1" flipV="1">
            <a:off x="5619538" y="3926039"/>
            <a:ext cx="635" cy="4800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"/>
          <p:cNvCxnSpPr/>
          <p:nvPr>
            <p:custDataLst>
              <p:tags r:id="rId15"/>
            </p:custDataLst>
          </p:nvPr>
        </p:nvCxnSpPr>
        <p:spPr>
          <a:xfrm flipV="1">
            <a:off x="8118898" y="242599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7"/>
          <p:cNvCxnSpPr/>
          <p:nvPr>
            <p:custDataLst>
              <p:tags r:id="rId16"/>
            </p:custDataLst>
          </p:nvPr>
        </p:nvCxnSpPr>
        <p:spPr>
          <a:xfrm flipV="1">
            <a:off x="10641753" y="397730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36"/>
          <p:cNvSpPr/>
          <p:nvPr>
            <p:custDataLst>
              <p:tags r:id="rId17"/>
            </p:custDataLst>
          </p:nvPr>
        </p:nvSpPr>
        <p:spPr>
          <a:xfrm>
            <a:off x="3847465" y="1456690"/>
            <a:ext cx="2423160" cy="750570"/>
          </a:xfrm>
          <a:prstGeom prst="rect">
            <a:avLst/>
          </a:prstGeom>
        </p:spPr>
        <p:txBody>
          <a:bodyPr wrap="square" lIns="91433" tIns="45716" rIns="91433" bIns="45716">
            <a:noAutofit/>
          </a:bodyPr>
          <a:p>
            <a:pPr lvl="0" algn="l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掌握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HTML5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标签搭建页面结构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FZHei-B01S" panose="02010601030101010101" pitchFamily="2" charset="-122"/>
            </a:endParaRPr>
          </a:p>
        </p:txBody>
      </p:sp>
      <p:sp>
        <p:nvSpPr>
          <p:cNvPr id="53" name="矩形 36"/>
          <p:cNvSpPr/>
          <p:nvPr>
            <p:custDataLst>
              <p:tags r:id="rId18"/>
            </p:custDataLst>
          </p:nvPr>
        </p:nvSpPr>
        <p:spPr>
          <a:xfrm>
            <a:off x="2872105" y="4852670"/>
            <a:ext cx="2230755" cy="6026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掌握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PC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端的网页制作和布局能力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FZHei-B01S" panose="02010601030101010101" pitchFamily="2" charset="-122"/>
            </a:endParaRPr>
          </a:p>
        </p:txBody>
      </p:sp>
      <p:sp>
        <p:nvSpPr>
          <p:cNvPr id="55" name="矩形 36"/>
          <p:cNvSpPr/>
          <p:nvPr>
            <p:custDataLst>
              <p:tags r:id="rId19"/>
            </p:custDataLst>
          </p:nvPr>
        </p:nvSpPr>
        <p:spPr>
          <a:xfrm>
            <a:off x="8846820" y="1184275"/>
            <a:ext cx="2797810" cy="919480"/>
          </a:xfrm>
          <a:prstGeom prst="rect">
            <a:avLst/>
          </a:prstGeom>
        </p:spPr>
        <p:txBody>
          <a:bodyPr wrap="square" lIns="91433" tIns="45716" rIns="91433" bIns="45716">
            <a:noAutofit/>
          </a:bodyPr>
          <a:p>
            <a:pPr lvl="0" algn="l">
              <a:lnSpc>
                <a:spcPts val="2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掌握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JavaScript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的基本编程思想和常用的网页交互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技术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FZHei-B01S" panose="02010601030101010101" pitchFamily="2" charset="-122"/>
            </a:endParaRPr>
          </a:p>
        </p:txBody>
      </p:sp>
      <p:sp>
        <p:nvSpPr>
          <p:cNvPr id="56" name="矩形 36"/>
          <p:cNvSpPr/>
          <p:nvPr>
            <p:custDataLst>
              <p:tags r:id="rId20"/>
            </p:custDataLst>
          </p:nvPr>
        </p:nvSpPr>
        <p:spPr>
          <a:xfrm>
            <a:off x="7776210" y="4860290"/>
            <a:ext cx="2230755" cy="6026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掌握前后端交互的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FZHei-B01S" panose="02010601030101010101" pitchFamily="2" charset="-122"/>
              </a:rPr>
              <a:t>能力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41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33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67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bldLvl="0" animBg="1"/>
      <p:bldP spid="11" grpId="0" bldLvl="0" animBg="1"/>
      <p:bldP spid="27" grpId="0" bldLvl="0" animBg="1"/>
      <p:bldP spid="34" grpId="0" bldLvl="0" animBg="1"/>
      <p:bldP spid="52" grpId="0"/>
      <p:bldP spid="53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三、存在不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足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>
            <a:off x="1428108" y="1613043"/>
            <a:ext cx="0" cy="3852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7272" y="873303"/>
            <a:ext cx="0" cy="5445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1239" y="1760836"/>
            <a:ext cx="675005" cy="29057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存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足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339222" y="1103478"/>
            <a:ext cx="6957074" cy="985531"/>
            <a:chOff x="1978691" y="1114778"/>
            <a:chExt cx="6957074" cy="985531"/>
          </a:xfrm>
        </p:grpSpPr>
        <p:grpSp>
          <p:nvGrpSpPr>
            <p:cNvPr id="14" name="组合 13"/>
            <p:cNvGrpSpPr/>
            <p:nvPr/>
          </p:nvGrpSpPr>
          <p:grpSpPr>
            <a:xfrm>
              <a:off x="1978691" y="1114778"/>
              <a:ext cx="948936" cy="985531"/>
              <a:chOff x="1978691" y="1114778"/>
              <a:chExt cx="948936" cy="985531"/>
            </a:xfrm>
          </p:grpSpPr>
          <p:grpSp>
            <p:nvGrpSpPr>
              <p:cNvPr id="16" name="组合 15"/>
              <p:cNvGrpSpPr/>
              <p:nvPr/>
            </p:nvGrpSpPr>
            <p:grpSpPr>
              <a:xfrm rot="18281743">
                <a:off x="1960393" y="1133076"/>
                <a:ext cx="985531" cy="948936"/>
                <a:chOff x="748475" y="990033"/>
                <a:chExt cx="3702733" cy="3565243"/>
              </a:xfrm>
            </p:grpSpPr>
            <p:sp>
              <p:nvSpPr>
                <p:cNvPr id="18" name="任意多边形: 形状 17"/>
                <p:cNvSpPr/>
                <p:nvPr/>
              </p:nvSpPr>
              <p:spPr>
                <a:xfrm rot="15933858">
                  <a:off x="877068" y="861440"/>
                  <a:ext cx="3445547" cy="3702733"/>
                </a:xfrm>
                <a:custGeom>
                  <a:avLst/>
                  <a:gdLst>
                    <a:gd name="connsiteX0" fmla="*/ 1539697 w 3445547"/>
                    <a:gd name="connsiteY0" fmla="*/ 0 h 3702733"/>
                    <a:gd name="connsiteX1" fmla="*/ 3445547 w 3445547"/>
                    <a:gd name="connsiteY1" fmla="*/ 1905850 h 3702733"/>
                    <a:gd name="connsiteX2" fmla="*/ 2281540 w 3445547"/>
                    <a:gd name="connsiteY2" fmla="*/ 3661929 h 3702733"/>
                    <a:gd name="connsiteX3" fmla="*/ 2170057 w 3445547"/>
                    <a:gd name="connsiteY3" fmla="*/ 3702733 h 3702733"/>
                    <a:gd name="connsiteX4" fmla="*/ 2170057 w 3445547"/>
                    <a:gd name="connsiteY4" fmla="*/ 3571026 h 3702733"/>
                    <a:gd name="connsiteX5" fmla="*/ 2233352 w 3445547"/>
                    <a:gd name="connsiteY5" fmla="*/ 3547859 h 3702733"/>
                    <a:gd name="connsiteX6" fmla="*/ 3321748 w 3445547"/>
                    <a:gd name="connsiteY6" fmla="*/ 1905850 h 3702733"/>
                    <a:gd name="connsiteX7" fmla="*/ 1539697 w 3445547"/>
                    <a:gd name="connsiteY7" fmla="*/ 123799 h 3702733"/>
                    <a:gd name="connsiteX8" fmla="*/ 164580 w 3445547"/>
                    <a:gd name="connsiteY8" fmla="*/ 772300 h 3702733"/>
                    <a:gd name="connsiteX9" fmla="*/ 154416 w 3445547"/>
                    <a:gd name="connsiteY9" fmla="*/ 785892 h 3702733"/>
                    <a:gd name="connsiteX10" fmla="*/ 0 w 3445547"/>
                    <a:gd name="connsiteY10" fmla="*/ 785892 h 3702733"/>
                    <a:gd name="connsiteX11" fmla="*/ 69050 w 3445547"/>
                    <a:gd name="connsiteY11" fmla="*/ 693552 h 3702733"/>
                    <a:gd name="connsiteX12" fmla="*/ 1539697 w 3445547"/>
                    <a:gd name="connsiteY12" fmla="*/ 0 h 3702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45547" h="3702733">
                      <a:moveTo>
                        <a:pt x="1539697" y="0"/>
                      </a:moveTo>
                      <a:cubicBezTo>
                        <a:pt x="2592269" y="0"/>
                        <a:pt x="3445547" y="853278"/>
                        <a:pt x="3445547" y="1905850"/>
                      </a:cubicBezTo>
                      <a:cubicBezTo>
                        <a:pt x="3445547" y="2695279"/>
                        <a:pt x="2965578" y="3372605"/>
                        <a:pt x="2281540" y="3661929"/>
                      </a:cubicBezTo>
                      <a:lnTo>
                        <a:pt x="2170057" y="3702733"/>
                      </a:lnTo>
                      <a:lnTo>
                        <a:pt x="2170057" y="3571026"/>
                      </a:lnTo>
                      <a:lnTo>
                        <a:pt x="2233352" y="3547859"/>
                      </a:lnTo>
                      <a:cubicBezTo>
                        <a:pt x="2872957" y="3277329"/>
                        <a:pt x="3321748" y="2644000"/>
                        <a:pt x="3321748" y="1905850"/>
                      </a:cubicBezTo>
                      <a:cubicBezTo>
                        <a:pt x="3321748" y="921650"/>
                        <a:pt x="2523897" y="123799"/>
                        <a:pt x="1539697" y="123799"/>
                      </a:cubicBezTo>
                      <a:cubicBezTo>
                        <a:pt x="986085" y="123799"/>
                        <a:pt x="491434" y="376244"/>
                        <a:pt x="164580" y="772300"/>
                      </a:cubicBezTo>
                      <a:lnTo>
                        <a:pt x="154416" y="785892"/>
                      </a:lnTo>
                      <a:lnTo>
                        <a:pt x="0" y="785892"/>
                      </a:lnTo>
                      <a:lnTo>
                        <a:pt x="69050" y="693552"/>
                      </a:lnTo>
                      <a:cubicBezTo>
                        <a:pt x="418611" y="269982"/>
                        <a:pt x="947625" y="0"/>
                        <a:pt x="1539697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>
                <a:xfrm rot="852581">
                  <a:off x="948924" y="1953092"/>
                  <a:ext cx="2780593" cy="2602184"/>
                </a:xfrm>
                <a:custGeom>
                  <a:avLst/>
                  <a:gdLst>
                    <a:gd name="connsiteX0" fmla="*/ 219254 w 2780593"/>
                    <a:gd name="connsiteY0" fmla="*/ 0 h 2602184"/>
                    <a:gd name="connsiteX1" fmla="*/ 333691 w 2780593"/>
                    <a:gd name="connsiteY1" fmla="*/ 0 h 2602184"/>
                    <a:gd name="connsiteX2" fmla="*/ 297756 w 2780593"/>
                    <a:gd name="connsiteY2" fmla="*/ 59152 h 2602184"/>
                    <a:gd name="connsiteX3" fmla="*/ 97903 w 2780593"/>
                    <a:gd name="connsiteY3" fmla="*/ 848429 h 2602184"/>
                    <a:gd name="connsiteX4" fmla="*/ 1753755 w 2780593"/>
                    <a:gd name="connsiteY4" fmla="*/ 2504281 h 2602184"/>
                    <a:gd name="connsiteX5" fmla="*/ 2679558 w 2780593"/>
                    <a:gd name="connsiteY5" fmla="*/ 2221488 h 2602184"/>
                    <a:gd name="connsiteX6" fmla="*/ 2780593 w 2780593"/>
                    <a:gd name="connsiteY6" fmla="*/ 2145935 h 2602184"/>
                    <a:gd name="connsiteX7" fmla="*/ 2780593 w 2780593"/>
                    <a:gd name="connsiteY7" fmla="*/ 2268050 h 2602184"/>
                    <a:gd name="connsiteX8" fmla="*/ 2734296 w 2780593"/>
                    <a:gd name="connsiteY8" fmla="*/ 2302670 h 2602184"/>
                    <a:gd name="connsiteX9" fmla="*/ 1753755 w 2780593"/>
                    <a:gd name="connsiteY9" fmla="*/ 2602184 h 2602184"/>
                    <a:gd name="connsiteX10" fmla="*/ 0 w 2780593"/>
                    <a:gd name="connsiteY10" fmla="*/ 848429 h 2602184"/>
                    <a:gd name="connsiteX11" fmla="*/ 211669 w 2780593"/>
                    <a:gd name="connsiteY11" fmla="*/ 12485 h 260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0593" h="2602184">
                      <a:moveTo>
                        <a:pt x="219254" y="0"/>
                      </a:moveTo>
                      <a:lnTo>
                        <a:pt x="333691" y="0"/>
                      </a:lnTo>
                      <a:lnTo>
                        <a:pt x="297756" y="59152"/>
                      </a:lnTo>
                      <a:cubicBezTo>
                        <a:pt x="170301" y="293775"/>
                        <a:pt x="97903" y="562647"/>
                        <a:pt x="97903" y="848429"/>
                      </a:cubicBezTo>
                      <a:cubicBezTo>
                        <a:pt x="97903" y="1762931"/>
                        <a:pt x="839253" y="2504281"/>
                        <a:pt x="1753755" y="2504281"/>
                      </a:cubicBezTo>
                      <a:cubicBezTo>
                        <a:pt x="2096693" y="2504281"/>
                        <a:pt x="2415282" y="2400029"/>
                        <a:pt x="2679558" y="2221488"/>
                      </a:cubicBezTo>
                      <a:lnTo>
                        <a:pt x="2780593" y="2145935"/>
                      </a:lnTo>
                      <a:lnTo>
                        <a:pt x="2780593" y="2268050"/>
                      </a:lnTo>
                      <a:lnTo>
                        <a:pt x="2734296" y="2302670"/>
                      </a:lnTo>
                      <a:cubicBezTo>
                        <a:pt x="2454395" y="2491768"/>
                        <a:pt x="2116970" y="2602184"/>
                        <a:pt x="1753755" y="2602184"/>
                      </a:cubicBezTo>
                      <a:cubicBezTo>
                        <a:pt x="785183" y="2602184"/>
                        <a:pt x="0" y="1817001"/>
                        <a:pt x="0" y="848429"/>
                      </a:cubicBezTo>
                      <a:cubicBezTo>
                        <a:pt x="0" y="545750"/>
                        <a:pt x="76678" y="260981"/>
                        <a:pt x="211669" y="124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191435" y="1213755"/>
                <a:ext cx="4972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/>
                  <a:t>1</a:t>
                </a:r>
                <a:endParaRPr lang="zh-CN" altLang="en-US" sz="4400" b="1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480192" y="1306781"/>
              <a:ext cx="545557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</a:t>
              </a:r>
              <a:r>
                <a:rPr lang="zh-CN" altLang="en-US" sz="3200" dirty="0"/>
                <a:t> 学习进度较慢</a:t>
              </a:r>
              <a:endParaRPr lang="zh-CN" altLang="en-US" sz="3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9222" y="3019958"/>
            <a:ext cx="8082915" cy="985531"/>
            <a:chOff x="1978691" y="1114778"/>
            <a:chExt cx="8082915" cy="985531"/>
          </a:xfrm>
        </p:grpSpPr>
        <p:grpSp>
          <p:nvGrpSpPr>
            <p:cNvPr id="21" name="组合 20"/>
            <p:cNvGrpSpPr/>
            <p:nvPr/>
          </p:nvGrpSpPr>
          <p:grpSpPr>
            <a:xfrm>
              <a:off x="1978691" y="1114778"/>
              <a:ext cx="948936" cy="985531"/>
              <a:chOff x="1978691" y="1114778"/>
              <a:chExt cx="948936" cy="985531"/>
            </a:xfrm>
          </p:grpSpPr>
          <p:grpSp>
            <p:nvGrpSpPr>
              <p:cNvPr id="23" name="组合 22"/>
              <p:cNvGrpSpPr/>
              <p:nvPr/>
            </p:nvGrpSpPr>
            <p:grpSpPr>
              <a:xfrm rot="18281743">
                <a:off x="1960393" y="1133076"/>
                <a:ext cx="985531" cy="948936"/>
                <a:chOff x="748475" y="990033"/>
                <a:chExt cx="3702733" cy="3565243"/>
              </a:xfrm>
            </p:grpSpPr>
            <p:sp>
              <p:nvSpPr>
                <p:cNvPr id="25" name="任意多边形: 形状 24"/>
                <p:cNvSpPr/>
                <p:nvPr/>
              </p:nvSpPr>
              <p:spPr>
                <a:xfrm rot="15933858">
                  <a:off x="877068" y="861440"/>
                  <a:ext cx="3445547" cy="3702733"/>
                </a:xfrm>
                <a:custGeom>
                  <a:avLst/>
                  <a:gdLst>
                    <a:gd name="connsiteX0" fmla="*/ 1539697 w 3445547"/>
                    <a:gd name="connsiteY0" fmla="*/ 0 h 3702733"/>
                    <a:gd name="connsiteX1" fmla="*/ 3445547 w 3445547"/>
                    <a:gd name="connsiteY1" fmla="*/ 1905850 h 3702733"/>
                    <a:gd name="connsiteX2" fmla="*/ 2281540 w 3445547"/>
                    <a:gd name="connsiteY2" fmla="*/ 3661929 h 3702733"/>
                    <a:gd name="connsiteX3" fmla="*/ 2170057 w 3445547"/>
                    <a:gd name="connsiteY3" fmla="*/ 3702733 h 3702733"/>
                    <a:gd name="connsiteX4" fmla="*/ 2170057 w 3445547"/>
                    <a:gd name="connsiteY4" fmla="*/ 3571026 h 3702733"/>
                    <a:gd name="connsiteX5" fmla="*/ 2233352 w 3445547"/>
                    <a:gd name="connsiteY5" fmla="*/ 3547859 h 3702733"/>
                    <a:gd name="connsiteX6" fmla="*/ 3321748 w 3445547"/>
                    <a:gd name="connsiteY6" fmla="*/ 1905850 h 3702733"/>
                    <a:gd name="connsiteX7" fmla="*/ 1539697 w 3445547"/>
                    <a:gd name="connsiteY7" fmla="*/ 123799 h 3702733"/>
                    <a:gd name="connsiteX8" fmla="*/ 164580 w 3445547"/>
                    <a:gd name="connsiteY8" fmla="*/ 772300 h 3702733"/>
                    <a:gd name="connsiteX9" fmla="*/ 154416 w 3445547"/>
                    <a:gd name="connsiteY9" fmla="*/ 785892 h 3702733"/>
                    <a:gd name="connsiteX10" fmla="*/ 0 w 3445547"/>
                    <a:gd name="connsiteY10" fmla="*/ 785892 h 3702733"/>
                    <a:gd name="connsiteX11" fmla="*/ 69050 w 3445547"/>
                    <a:gd name="connsiteY11" fmla="*/ 693552 h 3702733"/>
                    <a:gd name="connsiteX12" fmla="*/ 1539697 w 3445547"/>
                    <a:gd name="connsiteY12" fmla="*/ 0 h 3702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45547" h="3702733">
                      <a:moveTo>
                        <a:pt x="1539697" y="0"/>
                      </a:moveTo>
                      <a:cubicBezTo>
                        <a:pt x="2592269" y="0"/>
                        <a:pt x="3445547" y="853278"/>
                        <a:pt x="3445547" y="1905850"/>
                      </a:cubicBezTo>
                      <a:cubicBezTo>
                        <a:pt x="3445547" y="2695279"/>
                        <a:pt x="2965578" y="3372605"/>
                        <a:pt x="2281540" y="3661929"/>
                      </a:cubicBezTo>
                      <a:lnTo>
                        <a:pt x="2170057" y="3702733"/>
                      </a:lnTo>
                      <a:lnTo>
                        <a:pt x="2170057" y="3571026"/>
                      </a:lnTo>
                      <a:lnTo>
                        <a:pt x="2233352" y="3547859"/>
                      </a:lnTo>
                      <a:cubicBezTo>
                        <a:pt x="2872957" y="3277329"/>
                        <a:pt x="3321748" y="2644000"/>
                        <a:pt x="3321748" y="1905850"/>
                      </a:cubicBezTo>
                      <a:cubicBezTo>
                        <a:pt x="3321748" y="921650"/>
                        <a:pt x="2523897" y="123799"/>
                        <a:pt x="1539697" y="123799"/>
                      </a:cubicBezTo>
                      <a:cubicBezTo>
                        <a:pt x="986085" y="123799"/>
                        <a:pt x="491434" y="376244"/>
                        <a:pt x="164580" y="772300"/>
                      </a:cubicBezTo>
                      <a:lnTo>
                        <a:pt x="154416" y="785892"/>
                      </a:lnTo>
                      <a:lnTo>
                        <a:pt x="0" y="785892"/>
                      </a:lnTo>
                      <a:lnTo>
                        <a:pt x="69050" y="693552"/>
                      </a:lnTo>
                      <a:cubicBezTo>
                        <a:pt x="418611" y="269982"/>
                        <a:pt x="947625" y="0"/>
                        <a:pt x="1539697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>
                <a:xfrm rot="852581">
                  <a:off x="948924" y="1953092"/>
                  <a:ext cx="2780593" cy="2602184"/>
                </a:xfrm>
                <a:custGeom>
                  <a:avLst/>
                  <a:gdLst>
                    <a:gd name="connsiteX0" fmla="*/ 219254 w 2780593"/>
                    <a:gd name="connsiteY0" fmla="*/ 0 h 2602184"/>
                    <a:gd name="connsiteX1" fmla="*/ 333691 w 2780593"/>
                    <a:gd name="connsiteY1" fmla="*/ 0 h 2602184"/>
                    <a:gd name="connsiteX2" fmla="*/ 297756 w 2780593"/>
                    <a:gd name="connsiteY2" fmla="*/ 59152 h 2602184"/>
                    <a:gd name="connsiteX3" fmla="*/ 97903 w 2780593"/>
                    <a:gd name="connsiteY3" fmla="*/ 848429 h 2602184"/>
                    <a:gd name="connsiteX4" fmla="*/ 1753755 w 2780593"/>
                    <a:gd name="connsiteY4" fmla="*/ 2504281 h 2602184"/>
                    <a:gd name="connsiteX5" fmla="*/ 2679558 w 2780593"/>
                    <a:gd name="connsiteY5" fmla="*/ 2221488 h 2602184"/>
                    <a:gd name="connsiteX6" fmla="*/ 2780593 w 2780593"/>
                    <a:gd name="connsiteY6" fmla="*/ 2145935 h 2602184"/>
                    <a:gd name="connsiteX7" fmla="*/ 2780593 w 2780593"/>
                    <a:gd name="connsiteY7" fmla="*/ 2268050 h 2602184"/>
                    <a:gd name="connsiteX8" fmla="*/ 2734296 w 2780593"/>
                    <a:gd name="connsiteY8" fmla="*/ 2302670 h 2602184"/>
                    <a:gd name="connsiteX9" fmla="*/ 1753755 w 2780593"/>
                    <a:gd name="connsiteY9" fmla="*/ 2602184 h 2602184"/>
                    <a:gd name="connsiteX10" fmla="*/ 0 w 2780593"/>
                    <a:gd name="connsiteY10" fmla="*/ 848429 h 2602184"/>
                    <a:gd name="connsiteX11" fmla="*/ 211669 w 2780593"/>
                    <a:gd name="connsiteY11" fmla="*/ 12485 h 260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0593" h="2602184">
                      <a:moveTo>
                        <a:pt x="219254" y="0"/>
                      </a:moveTo>
                      <a:lnTo>
                        <a:pt x="333691" y="0"/>
                      </a:lnTo>
                      <a:lnTo>
                        <a:pt x="297756" y="59152"/>
                      </a:lnTo>
                      <a:cubicBezTo>
                        <a:pt x="170301" y="293775"/>
                        <a:pt x="97903" y="562647"/>
                        <a:pt x="97903" y="848429"/>
                      </a:cubicBezTo>
                      <a:cubicBezTo>
                        <a:pt x="97903" y="1762931"/>
                        <a:pt x="839253" y="2504281"/>
                        <a:pt x="1753755" y="2504281"/>
                      </a:cubicBezTo>
                      <a:cubicBezTo>
                        <a:pt x="2096693" y="2504281"/>
                        <a:pt x="2415282" y="2400029"/>
                        <a:pt x="2679558" y="2221488"/>
                      </a:cubicBezTo>
                      <a:lnTo>
                        <a:pt x="2780593" y="2145935"/>
                      </a:lnTo>
                      <a:lnTo>
                        <a:pt x="2780593" y="2268050"/>
                      </a:lnTo>
                      <a:lnTo>
                        <a:pt x="2734296" y="2302670"/>
                      </a:lnTo>
                      <a:cubicBezTo>
                        <a:pt x="2454395" y="2491768"/>
                        <a:pt x="2116970" y="2602184"/>
                        <a:pt x="1753755" y="2602184"/>
                      </a:cubicBezTo>
                      <a:cubicBezTo>
                        <a:pt x="785183" y="2602184"/>
                        <a:pt x="0" y="1817001"/>
                        <a:pt x="0" y="848429"/>
                      </a:cubicBezTo>
                      <a:cubicBezTo>
                        <a:pt x="0" y="545750"/>
                        <a:pt x="76678" y="260981"/>
                        <a:pt x="211669" y="124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2191435" y="1213755"/>
                <a:ext cx="4972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/>
                  <a:t>2</a:t>
                </a:r>
                <a:endParaRPr lang="zh-CN" altLang="en-US" sz="4400" b="1" dirty="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479831" y="1303373"/>
              <a:ext cx="658177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</a:t>
              </a:r>
              <a:r>
                <a:rPr lang="zh-CN" altLang="en-US" sz="3200" dirty="0"/>
                <a:t>没有及时复习前面所学的内容</a:t>
              </a:r>
              <a:endParaRPr lang="zh-CN" altLang="en-US" sz="3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39222" y="4768990"/>
            <a:ext cx="6957709" cy="985531"/>
            <a:chOff x="1978691" y="1114778"/>
            <a:chExt cx="6957709" cy="985531"/>
          </a:xfrm>
        </p:grpSpPr>
        <p:grpSp>
          <p:nvGrpSpPr>
            <p:cNvPr id="28" name="组合 27"/>
            <p:cNvGrpSpPr/>
            <p:nvPr/>
          </p:nvGrpSpPr>
          <p:grpSpPr>
            <a:xfrm>
              <a:off x="1978691" y="1114778"/>
              <a:ext cx="948936" cy="985531"/>
              <a:chOff x="1978691" y="1114778"/>
              <a:chExt cx="948936" cy="985531"/>
            </a:xfrm>
          </p:grpSpPr>
          <p:grpSp>
            <p:nvGrpSpPr>
              <p:cNvPr id="30" name="组合 29"/>
              <p:cNvGrpSpPr/>
              <p:nvPr/>
            </p:nvGrpSpPr>
            <p:grpSpPr>
              <a:xfrm rot="18281743">
                <a:off x="1960393" y="1133076"/>
                <a:ext cx="985531" cy="948936"/>
                <a:chOff x="748475" y="990033"/>
                <a:chExt cx="3702733" cy="3565243"/>
              </a:xfrm>
            </p:grpSpPr>
            <p:sp>
              <p:nvSpPr>
                <p:cNvPr id="32" name="任意多边形: 形状 31"/>
                <p:cNvSpPr/>
                <p:nvPr/>
              </p:nvSpPr>
              <p:spPr>
                <a:xfrm rot="15933858">
                  <a:off x="877068" y="861440"/>
                  <a:ext cx="3445547" cy="3702733"/>
                </a:xfrm>
                <a:custGeom>
                  <a:avLst/>
                  <a:gdLst>
                    <a:gd name="connsiteX0" fmla="*/ 1539697 w 3445547"/>
                    <a:gd name="connsiteY0" fmla="*/ 0 h 3702733"/>
                    <a:gd name="connsiteX1" fmla="*/ 3445547 w 3445547"/>
                    <a:gd name="connsiteY1" fmla="*/ 1905850 h 3702733"/>
                    <a:gd name="connsiteX2" fmla="*/ 2281540 w 3445547"/>
                    <a:gd name="connsiteY2" fmla="*/ 3661929 h 3702733"/>
                    <a:gd name="connsiteX3" fmla="*/ 2170057 w 3445547"/>
                    <a:gd name="connsiteY3" fmla="*/ 3702733 h 3702733"/>
                    <a:gd name="connsiteX4" fmla="*/ 2170057 w 3445547"/>
                    <a:gd name="connsiteY4" fmla="*/ 3571026 h 3702733"/>
                    <a:gd name="connsiteX5" fmla="*/ 2233352 w 3445547"/>
                    <a:gd name="connsiteY5" fmla="*/ 3547859 h 3702733"/>
                    <a:gd name="connsiteX6" fmla="*/ 3321748 w 3445547"/>
                    <a:gd name="connsiteY6" fmla="*/ 1905850 h 3702733"/>
                    <a:gd name="connsiteX7" fmla="*/ 1539697 w 3445547"/>
                    <a:gd name="connsiteY7" fmla="*/ 123799 h 3702733"/>
                    <a:gd name="connsiteX8" fmla="*/ 164580 w 3445547"/>
                    <a:gd name="connsiteY8" fmla="*/ 772300 h 3702733"/>
                    <a:gd name="connsiteX9" fmla="*/ 154416 w 3445547"/>
                    <a:gd name="connsiteY9" fmla="*/ 785892 h 3702733"/>
                    <a:gd name="connsiteX10" fmla="*/ 0 w 3445547"/>
                    <a:gd name="connsiteY10" fmla="*/ 785892 h 3702733"/>
                    <a:gd name="connsiteX11" fmla="*/ 69050 w 3445547"/>
                    <a:gd name="connsiteY11" fmla="*/ 693552 h 3702733"/>
                    <a:gd name="connsiteX12" fmla="*/ 1539697 w 3445547"/>
                    <a:gd name="connsiteY12" fmla="*/ 0 h 3702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45547" h="3702733">
                      <a:moveTo>
                        <a:pt x="1539697" y="0"/>
                      </a:moveTo>
                      <a:cubicBezTo>
                        <a:pt x="2592269" y="0"/>
                        <a:pt x="3445547" y="853278"/>
                        <a:pt x="3445547" y="1905850"/>
                      </a:cubicBezTo>
                      <a:cubicBezTo>
                        <a:pt x="3445547" y="2695279"/>
                        <a:pt x="2965578" y="3372605"/>
                        <a:pt x="2281540" y="3661929"/>
                      </a:cubicBezTo>
                      <a:lnTo>
                        <a:pt x="2170057" y="3702733"/>
                      </a:lnTo>
                      <a:lnTo>
                        <a:pt x="2170057" y="3571026"/>
                      </a:lnTo>
                      <a:lnTo>
                        <a:pt x="2233352" y="3547859"/>
                      </a:lnTo>
                      <a:cubicBezTo>
                        <a:pt x="2872957" y="3277329"/>
                        <a:pt x="3321748" y="2644000"/>
                        <a:pt x="3321748" y="1905850"/>
                      </a:cubicBezTo>
                      <a:cubicBezTo>
                        <a:pt x="3321748" y="921650"/>
                        <a:pt x="2523897" y="123799"/>
                        <a:pt x="1539697" y="123799"/>
                      </a:cubicBezTo>
                      <a:cubicBezTo>
                        <a:pt x="986085" y="123799"/>
                        <a:pt x="491434" y="376244"/>
                        <a:pt x="164580" y="772300"/>
                      </a:cubicBezTo>
                      <a:lnTo>
                        <a:pt x="154416" y="785892"/>
                      </a:lnTo>
                      <a:lnTo>
                        <a:pt x="0" y="785892"/>
                      </a:lnTo>
                      <a:lnTo>
                        <a:pt x="69050" y="693552"/>
                      </a:lnTo>
                      <a:cubicBezTo>
                        <a:pt x="418611" y="269982"/>
                        <a:pt x="947625" y="0"/>
                        <a:pt x="1539697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>
                <a:xfrm rot="852581">
                  <a:off x="948924" y="1953092"/>
                  <a:ext cx="2780593" cy="2602184"/>
                </a:xfrm>
                <a:custGeom>
                  <a:avLst/>
                  <a:gdLst>
                    <a:gd name="connsiteX0" fmla="*/ 219254 w 2780593"/>
                    <a:gd name="connsiteY0" fmla="*/ 0 h 2602184"/>
                    <a:gd name="connsiteX1" fmla="*/ 333691 w 2780593"/>
                    <a:gd name="connsiteY1" fmla="*/ 0 h 2602184"/>
                    <a:gd name="connsiteX2" fmla="*/ 297756 w 2780593"/>
                    <a:gd name="connsiteY2" fmla="*/ 59152 h 2602184"/>
                    <a:gd name="connsiteX3" fmla="*/ 97903 w 2780593"/>
                    <a:gd name="connsiteY3" fmla="*/ 848429 h 2602184"/>
                    <a:gd name="connsiteX4" fmla="*/ 1753755 w 2780593"/>
                    <a:gd name="connsiteY4" fmla="*/ 2504281 h 2602184"/>
                    <a:gd name="connsiteX5" fmla="*/ 2679558 w 2780593"/>
                    <a:gd name="connsiteY5" fmla="*/ 2221488 h 2602184"/>
                    <a:gd name="connsiteX6" fmla="*/ 2780593 w 2780593"/>
                    <a:gd name="connsiteY6" fmla="*/ 2145935 h 2602184"/>
                    <a:gd name="connsiteX7" fmla="*/ 2780593 w 2780593"/>
                    <a:gd name="connsiteY7" fmla="*/ 2268050 h 2602184"/>
                    <a:gd name="connsiteX8" fmla="*/ 2734296 w 2780593"/>
                    <a:gd name="connsiteY8" fmla="*/ 2302670 h 2602184"/>
                    <a:gd name="connsiteX9" fmla="*/ 1753755 w 2780593"/>
                    <a:gd name="connsiteY9" fmla="*/ 2602184 h 2602184"/>
                    <a:gd name="connsiteX10" fmla="*/ 0 w 2780593"/>
                    <a:gd name="connsiteY10" fmla="*/ 848429 h 2602184"/>
                    <a:gd name="connsiteX11" fmla="*/ 211669 w 2780593"/>
                    <a:gd name="connsiteY11" fmla="*/ 12485 h 260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0593" h="2602184">
                      <a:moveTo>
                        <a:pt x="219254" y="0"/>
                      </a:moveTo>
                      <a:lnTo>
                        <a:pt x="333691" y="0"/>
                      </a:lnTo>
                      <a:lnTo>
                        <a:pt x="297756" y="59152"/>
                      </a:lnTo>
                      <a:cubicBezTo>
                        <a:pt x="170301" y="293775"/>
                        <a:pt x="97903" y="562647"/>
                        <a:pt x="97903" y="848429"/>
                      </a:cubicBezTo>
                      <a:cubicBezTo>
                        <a:pt x="97903" y="1762931"/>
                        <a:pt x="839253" y="2504281"/>
                        <a:pt x="1753755" y="2504281"/>
                      </a:cubicBezTo>
                      <a:cubicBezTo>
                        <a:pt x="2096693" y="2504281"/>
                        <a:pt x="2415282" y="2400029"/>
                        <a:pt x="2679558" y="2221488"/>
                      </a:cubicBezTo>
                      <a:lnTo>
                        <a:pt x="2780593" y="2145935"/>
                      </a:lnTo>
                      <a:lnTo>
                        <a:pt x="2780593" y="2268050"/>
                      </a:lnTo>
                      <a:lnTo>
                        <a:pt x="2734296" y="2302670"/>
                      </a:lnTo>
                      <a:cubicBezTo>
                        <a:pt x="2454395" y="2491768"/>
                        <a:pt x="2116970" y="2602184"/>
                        <a:pt x="1753755" y="2602184"/>
                      </a:cubicBezTo>
                      <a:cubicBezTo>
                        <a:pt x="785183" y="2602184"/>
                        <a:pt x="0" y="1817001"/>
                        <a:pt x="0" y="848429"/>
                      </a:cubicBezTo>
                      <a:cubicBezTo>
                        <a:pt x="0" y="545750"/>
                        <a:pt x="76678" y="260981"/>
                        <a:pt x="211669" y="124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2191435" y="1213755"/>
                <a:ext cx="4972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/>
                  <a:t>3</a:t>
                </a:r>
                <a:endParaRPr lang="zh-CN" altLang="en-US" sz="4400" b="1" dirty="0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3480827" y="1306781"/>
              <a:ext cx="545557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</a:t>
              </a:r>
              <a:r>
                <a:rPr lang="zh-CN" altLang="en-US" sz="3200" dirty="0"/>
                <a:t>实践能力不足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学习计划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3_5"/>
  <p:tag name="KSO_WM_UNIT_ID" val="diagram160097_4*l_h_i*181_3_5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3_4"/>
  <p:tag name="KSO_WM_UNIT_ID" val="diagram160097_4*l_h_i*181_3_4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3_3"/>
  <p:tag name="KSO_WM_UNIT_ID" val="diagram160097_4*l_h_i*181_3_3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4_1"/>
  <p:tag name="KSO_WM_UNIT_ID" val="diagram160097_4*l_h_i*181_4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4_2"/>
  <p:tag name="KSO_WM_UNIT_ID" val="diagram160097_4*l_h_i*181_4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4_5"/>
  <p:tag name="KSO_WM_UNIT_ID" val="diagram160097_4*l_h_i*181_4_5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NOCLEAR" val="0"/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4_4"/>
  <p:tag name="KSO_WM_UNIT_ID" val="diagram160097_4*l_h_i*181_4_4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4_3"/>
  <p:tag name="KSO_WM_UNIT_ID" val="diagram160097_4*l_h_i*181_4_3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1_2"/>
  <p:tag name="KSO_WM_UNIT_ID" val="diagram160097_4*l_h_i*181_1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1_3"/>
  <p:tag name="KSO_WM_UNIT_ID" val="diagram160097_4*l_h_i*181_1_3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1_1"/>
  <p:tag name="KSO_WM_UNIT_ID" val="diagram160097_4*l_h_i*18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1_4"/>
  <p:tag name="KSO_WM_UNIT_ID" val="diagram160097_4*l_h_i*181_1_4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1_5"/>
  <p:tag name="KSO_WM_UNIT_ID" val="diagram160097_4*l_h_i*181_1_5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81_1_1"/>
  <p:tag name="KSO_WM_UNIT_ID" val="diagram160097_4*l_h_a*18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81_1_1"/>
  <p:tag name="KSO_WM_UNIT_ID" val="diagram160097_4*l_h_i*18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81_2_1"/>
  <p:tag name="KSO_WM_UNIT_ID" val="diagram160097_4*l_h_i*181_2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81_3_1"/>
  <p:tag name="KSO_WM_UNIT_ID" val="diagram160097_4*l_h_i*181_3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81_4_1"/>
  <p:tag name="KSO_WM_UNIT_ID" val="diagram160097_4*l_h_i*181_4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81_2_2"/>
  <p:tag name="KSO_WM_UNIT_ID" val="diagram160097_4*l_h_a*181_2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81_4_2"/>
  <p:tag name="KSO_WM_UNIT_ID" val="diagram160097_4*l_h_a*181_4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2_1"/>
  <p:tag name="KSO_WM_UNIT_ID" val="diagram160097_4*l_h_i*181_2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30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81_3_2"/>
  <p:tag name="KSO_WM_UNIT_ID" val="diagram160097_4*l_h_a*181_3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81_2_2"/>
  <p:tag name="KSO_WM_UNIT_ID" val="diagram160097_4*l_h_f*181_2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81_4_2"/>
  <p:tag name="KSO_WM_UNIT_ID" val="diagram160097_4*l_h_f*181_4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81_3_2"/>
  <p:tag name="KSO_WM_UNIT_ID" val="diagram160097_4*l_h_f*181_3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81_1_1"/>
  <p:tag name="KSO_WM_UNIT_ID" val="diagram160097_4*l_h_f*18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2_2"/>
  <p:tag name="KSO_WM_UNIT_ID" val="diagram160097_4*l_h_i*181_2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2_5"/>
  <p:tag name="KSO_WM_UNIT_ID" val="diagram160097_4*l_h_i*181_2_5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PP_MARK_KEY" val="57e03686-26f4-4d41-afdc-d771bde57488"/>
  <p:tag name="COMMONDATA" val="eyJjb3VudCI6MywiaGRpZCI6IjA0OWY4YmNhZTVmNjdjYjhmNDNiZDk3NWZmNWJiYjhmIiwidXNlckNvdW50IjoyfQ=="/>
</p:tagLst>
</file>

<file path=ppt/tags/tag6.xml><?xml version="1.0" encoding="utf-8"?>
<p:tagLst xmlns:p="http://schemas.openxmlformats.org/presentationml/2006/main">
  <p:tag name="KSO_WM_UNIT_NOCLEAR" val="0"/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2_4"/>
  <p:tag name="KSO_WM_UNIT_ID" val="diagram160097_4*l_h_i*181_2_4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2_3"/>
  <p:tag name="KSO_WM_UNIT_ID" val="diagram160097_4*l_h_i*181_2_3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3_1"/>
  <p:tag name="KSO_WM_UNIT_ID" val="diagram160097_4*l_h_i*181_3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81_3_2"/>
  <p:tag name="KSO_WM_UNIT_ID" val="diagram160097_4*l_h_i*181_3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汉仪粗仿宋简</vt:lpstr>
      <vt:lpstr>华文行楷</vt:lpstr>
      <vt:lpstr>华文琥珀</vt:lpstr>
      <vt:lpstr>华文新魏</vt:lpstr>
      <vt:lpstr>微软雅黑</vt:lpstr>
      <vt:lpstr>Roboto Black</vt:lpstr>
      <vt:lpstr>Verdana</vt:lpstr>
      <vt:lpstr>Gill Sans</vt:lpstr>
      <vt:lpstr>Source Sans Pro Light</vt:lpstr>
      <vt:lpstr>FZHei-B01S</vt:lpstr>
      <vt:lpstr>等线</vt:lpstr>
      <vt:lpstr>Arial Unicode MS</vt:lpstr>
      <vt:lpstr>等线 Light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小玲儿</dc:creator>
  <cp:lastModifiedBy>*小纨子*</cp:lastModifiedBy>
  <cp:revision>24</cp:revision>
  <dcterms:created xsi:type="dcterms:W3CDTF">2020-07-07T02:25:00Z</dcterms:created>
  <dcterms:modified xsi:type="dcterms:W3CDTF">2023-06-02T13:35:56Z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v1.0_mb_LKHM8MCSxZkjl4kFTCTlow==</vt:lpwstr>
  </property>
  <property fmtid="{D5CDD505-2E9C-101B-9397-08002B2CF9AE}" pid="4" name="ICV">
    <vt:lpwstr>C431BA8721EE42FA820C9032CCE035AD_11</vt:lpwstr>
  </property>
</Properties>
</file>