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2C1BB-10AE-42AB-8119-000449077B2C}" v="198" dt="2019-04-13T15:26:42.314"/>
    <p1510:client id="{9E3C6834-FF07-42E0-96C7-99A90DCA4EB4}" v="507" dt="2019-04-14T09:53:28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zhang" userId="c3ce7b406596cfd4" providerId="LiveId" clId="{8AD2C1BB-10AE-42AB-8119-000449077B2C}"/>
    <pc:docChg chg="undo custSel addSld delSld modSld">
      <pc:chgData name="dong zhang" userId="c3ce7b406596cfd4" providerId="LiveId" clId="{8AD2C1BB-10AE-42AB-8119-000449077B2C}" dt="2019-04-13T15:26:50.876" v="661" actId="1076"/>
      <pc:docMkLst>
        <pc:docMk/>
      </pc:docMkLst>
      <pc:sldChg chg="addSp delSp modSp add">
        <pc:chgData name="dong zhang" userId="c3ce7b406596cfd4" providerId="LiveId" clId="{8AD2C1BB-10AE-42AB-8119-000449077B2C}" dt="2019-04-13T08:51:24.815" v="10"/>
        <pc:sldMkLst>
          <pc:docMk/>
          <pc:sldMk cId="172714261" sldId="256"/>
        </pc:sldMkLst>
        <pc:spChg chg="del">
          <ac:chgData name="dong zhang" userId="c3ce7b406596cfd4" providerId="LiveId" clId="{8AD2C1BB-10AE-42AB-8119-000449077B2C}" dt="2019-04-13T08:47:57.720" v="1" actId="478"/>
          <ac:spMkLst>
            <pc:docMk/>
            <pc:sldMk cId="172714261" sldId="256"/>
            <ac:spMk id="2" creationId="{20B65FD2-0C25-4447-97E1-2F191F17397D}"/>
          </ac:spMkLst>
        </pc:spChg>
        <pc:spChg chg="del">
          <ac:chgData name="dong zhang" userId="c3ce7b406596cfd4" providerId="LiveId" clId="{8AD2C1BB-10AE-42AB-8119-000449077B2C}" dt="2019-04-13T08:47:57.720" v="1" actId="478"/>
          <ac:spMkLst>
            <pc:docMk/>
            <pc:sldMk cId="172714261" sldId="256"/>
            <ac:spMk id="3" creationId="{921DCBB8-B023-4CE7-B7A7-32CFB2A2D1CF}"/>
          </ac:spMkLst>
        </pc:spChg>
        <pc:picChg chg="add del">
          <ac:chgData name="dong zhang" userId="c3ce7b406596cfd4" providerId="LiveId" clId="{8AD2C1BB-10AE-42AB-8119-000449077B2C}" dt="2019-04-13T08:49:28.306" v="6" actId="478"/>
          <ac:picMkLst>
            <pc:docMk/>
            <pc:sldMk cId="172714261" sldId="256"/>
            <ac:picMk id="4" creationId="{C0CA048F-E3F0-43CF-8C9B-CC976862DFC8}"/>
          </ac:picMkLst>
        </pc:picChg>
        <pc:picChg chg="add del mod">
          <ac:chgData name="dong zhang" userId="c3ce7b406596cfd4" providerId="LiveId" clId="{8AD2C1BB-10AE-42AB-8119-000449077B2C}" dt="2019-04-13T08:50:40.860" v="9" actId="478"/>
          <ac:picMkLst>
            <pc:docMk/>
            <pc:sldMk cId="172714261" sldId="256"/>
            <ac:picMk id="6" creationId="{C8A524EE-7E24-42A5-9154-037E9CE728AE}"/>
          </ac:picMkLst>
        </pc:picChg>
        <pc:picChg chg="add">
          <ac:chgData name="dong zhang" userId="c3ce7b406596cfd4" providerId="LiveId" clId="{8AD2C1BB-10AE-42AB-8119-000449077B2C}" dt="2019-04-13T08:51:24.815" v="10"/>
          <ac:picMkLst>
            <pc:docMk/>
            <pc:sldMk cId="172714261" sldId="256"/>
            <ac:picMk id="7" creationId="{1B59EF45-7AA1-414F-B0B0-7810E2FE4FD8}"/>
          </ac:picMkLst>
        </pc:picChg>
      </pc:sldChg>
      <pc:sldChg chg="delSp add del">
        <pc:chgData name="dong zhang" userId="c3ce7b406596cfd4" providerId="LiveId" clId="{8AD2C1BB-10AE-42AB-8119-000449077B2C}" dt="2019-04-13T08:49:26.309" v="5" actId="2696"/>
        <pc:sldMkLst>
          <pc:docMk/>
          <pc:sldMk cId="912741375" sldId="257"/>
        </pc:sldMkLst>
        <pc:picChg chg="del">
          <ac:chgData name="dong zhang" userId="c3ce7b406596cfd4" providerId="LiveId" clId="{8AD2C1BB-10AE-42AB-8119-000449077B2C}" dt="2019-04-13T08:49:12.916" v="4" actId="478"/>
          <ac:picMkLst>
            <pc:docMk/>
            <pc:sldMk cId="912741375" sldId="257"/>
            <ac:picMk id="4" creationId="{C0CA048F-E3F0-43CF-8C9B-CC976862DFC8}"/>
          </ac:picMkLst>
        </pc:picChg>
      </pc:sldChg>
      <pc:sldChg chg="addSp delSp modSp add">
        <pc:chgData name="dong zhang" userId="c3ce7b406596cfd4" providerId="LiveId" clId="{8AD2C1BB-10AE-42AB-8119-000449077B2C}" dt="2019-04-13T14:37:00.176" v="450" actId="6549"/>
        <pc:sldMkLst>
          <pc:docMk/>
          <pc:sldMk cId="3677873623" sldId="257"/>
        </pc:sldMkLst>
        <pc:spChg chg="del">
          <ac:chgData name="dong zhang" userId="c3ce7b406596cfd4" providerId="LiveId" clId="{8AD2C1BB-10AE-42AB-8119-000449077B2C}" dt="2019-04-13T08:51:33.943" v="12" actId="478"/>
          <ac:spMkLst>
            <pc:docMk/>
            <pc:sldMk cId="3677873623" sldId="257"/>
            <ac:spMk id="2" creationId="{6695B02E-812A-42BF-9F63-DF8CD5E0E961}"/>
          </ac:spMkLst>
        </pc:spChg>
        <pc:spChg chg="del">
          <ac:chgData name="dong zhang" userId="c3ce7b406596cfd4" providerId="LiveId" clId="{8AD2C1BB-10AE-42AB-8119-000449077B2C}" dt="2019-04-13T08:51:33.943" v="12" actId="478"/>
          <ac:spMkLst>
            <pc:docMk/>
            <pc:sldMk cId="3677873623" sldId="257"/>
            <ac:spMk id="3" creationId="{114DFD20-E6F3-4163-99CD-8267C4297D2C}"/>
          </ac:spMkLst>
        </pc:spChg>
        <pc:spChg chg="add mod">
          <ac:chgData name="dong zhang" userId="c3ce7b406596cfd4" providerId="LiveId" clId="{8AD2C1BB-10AE-42AB-8119-000449077B2C}" dt="2019-04-13T14:37:00.176" v="450" actId="6549"/>
          <ac:spMkLst>
            <pc:docMk/>
            <pc:sldMk cId="3677873623" sldId="257"/>
            <ac:spMk id="5" creationId="{252A0637-B6A8-4E8A-911C-E18F1F256097}"/>
          </ac:spMkLst>
        </pc:spChg>
        <pc:picChg chg="add mod modCrop">
          <ac:chgData name="dong zhang" userId="c3ce7b406596cfd4" providerId="LiveId" clId="{8AD2C1BB-10AE-42AB-8119-000449077B2C}" dt="2019-04-13T14:26:29.376" v="407" actId="1076"/>
          <ac:picMkLst>
            <pc:docMk/>
            <pc:sldMk cId="3677873623" sldId="257"/>
            <ac:picMk id="4" creationId="{79ED1CF0-5265-49C3-B005-504EE80B5AC7}"/>
          </ac:picMkLst>
        </pc:picChg>
      </pc:sldChg>
      <pc:sldChg chg="addSp delSp modSp add">
        <pc:chgData name="dong zhang" userId="c3ce7b406596cfd4" providerId="LiveId" clId="{8AD2C1BB-10AE-42AB-8119-000449077B2C}" dt="2019-04-13T14:29:34.449" v="418" actId="1076"/>
        <pc:sldMkLst>
          <pc:docMk/>
          <pc:sldMk cId="2175081640" sldId="258"/>
        </pc:sldMkLst>
        <pc:spChg chg="del mod">
          <ac:chgData name="dong zhang" userId="c3ce7b406596cfd4" providerId="LiveId" clId="{8AD2C1BB-10AE-42AB-8119-000449077B2C}" dt="2019-04-13T14:26:48.909" v="412" actId="478"/>
          <ac:spMkLst>
            <pc:docMk/>
            <pc:sldMk cId="2175081640" sldId="258"/>
            <ac:spMk id="2" creationId="{00DC4165-1475-4B55-8632-FD1822EAA4C9}"/>
          </ac:spMkLst>
        </pc:spChg>
        <pc:spChg chg="del">
          <ac:chgData name="dong zhang" userId="c3ce7b406596cfd4" providerId="LiveId" clId="{8AD2C1BB-10AE-42AB-8119-000449077B2C}" dt="2019-04-13T14:26:48.909" v="412" actId="478"/>
          <ac:spMkLst>
            <pc:docMk/>
            <pc:sldMk cId="2175081640" sldId="258"/>
            <ac:spMk id="3" creationId="{ABB8778F-9A35-4997-9109-DA6A2F0D8DB2}"/>
          </ac:spMkLst>
        </pc:spChg>
        <pc:picChg chg="add del">
          <ac:chgData name="dong zhang" userId="c3ce7b406596cfd4" providerId="LiveId" clId="{8AD2C1BB-10AE-42AB-8119-000449077B2C}" dt="2019-04-13T14:29:15.408" v="414"/>
          <ac:picMkLst>
            <pc:docMk/>
            <pc:sldMk cId="2175081640" sldId="258"/>
            <ac:picMk id="4" creationId="{F7725838-D3CC-4F6E-9B61-13AF5694A615}"/>
          </ac:picMkLst>
        </pc:picChg>
        <pc:picChg chg="add mod">
          <ac:chgData name="dong zhang" userId="c3ce7b406596cfd4" providerId="LiveId" clId="{8AD2C1BB-10AE-42AB-8119-000449077B2C}" dt="2019-04-13T14:29:34.449" v="418" actId="1076"/>
          <ac:picMkLst>
            <pc:docMk/>
            <pc:sldMk cId="2175081640" sldId="258"/>
            <ac:picMk id="5" creationId="{B1CE6DF5-FEBB-4E9F-A39A-48F355691287}"/>
          </ac:picMkLst>
        </pc:picChg>
      </pc:sldChg>
      <pc:sldChg chg="addSp delSp modSp add">
        <pc:chgData name="dong zhang" userId="c3ce7b406596cfd4" providerId="LiveId" clId="{8AD2C1BB-10AE-42AB-8119-000449077B2C}" dt="2019-04-13T14:37:53.536" v="457" actId="1076"/>
        <pc:sldMkLst>
          <pc:docMk/>
          <pc:sldMk cId="2908868602" sldId="259"/>
        </pc:sldMkLst>
        <pc:spChg chg="del">
          <ac:chgData name="dong zhang" userId="c3ce7b406596cfd4" providerId="LiveId" clId="{8AD2C1BB-10AE-42AB-8119-000449077B2C}" dt="2019-04-13T14:37:40.649" v="452" actId="478"/>
          <ac:spMkLst>
            <pc:docMk/>
            <pc:sldMk cId="2908868602" sldId="259"/>
            <ac:spMk id="2" creationId="{B2D07C3B-0A2B-4CAB-8F05-68007DBE4A01}"/>
          </ac:spMkLst>
        </pc:spChg>
        <pc:spChg chg="del">
          <ac:chgData name="dong zhang" userId="c3ce7b406596cfd4" providerId="LiveId" clId="{8AD2C1BB-10AE-42AB-8119-000449077B2C}" dt="2019-04-13T14:37:40.649" v="452" actId="478"/>
          <ac:spMkLst>
            <pc:docMk/>
            <pc:sldMk cId="2908868602" sldId="259"/>
            <ac:spMk id="3" creationId="{6D5CEBD2-4F29-493D-8EA3-C03B7DE6057A}"/>
          </ac:spMkLst>
        </pc:spChg>
        <pc:picChg chg="add mod">
          <ac:chgData name="dong zhang" userId="c3ce7b406596cfd4" providerId="LiveId" clId="{8AD2C1BB-10AE-42AB-8119-000449077B2C}" dt="2019-04-13T14:37:53.536" v="457" actId="1076"/>
          <ac:picMkLst>
            <pc:docMk/>
            <pc:sldMk cId="2908868602" sldId="259"/>
            <ac:picMk id="4" creationId="{BC6D42B7-0A51-4C60-83A7-600CD1FCA2DA}"/>
          </ac:picMkLst>
        </pc:picChg>
      </pc:sldChg>
      <pc:sldChg chg="add del">
        <pc:chgData name="dong zhang" userId="c3ce7b406596cfd4" providerId="LiveId" clId="{8AD2C1BB-10AE-42AB-8119-000449077B2C}" dt="2019-04-13T14:37:59.521" v="459"/>
        <pc:sldMkLst>
          <pc:docMk/>
          <pc:sldMk cId="2175833810" sldId="260"/>
        </pc:sldMkLst>
      </pc:sldChg>
      <pc:sldChg chg="addSp delSp modSp add">
        <pc:chgData name="dong zhang" userId="c3ce7b406596cfd4" providerId="LiveId" clId="{8AD2C1BB-10AE-42AB-8119-000449077B2C}" dt="2019-04-13T14:42:04.012" v="501" actId="15"/>
        <pc:sldMkLst>
          <pc:docMk/>
          <pc:sldMk cId="2189748787" sldId="260"/>
        </pc:sldMkLst>
        <pc:spChg chg="add del mod">
          <ac:chgData name="dong zhang" userId="c3ce7b406596cfd4" providerId="LiveId" clId="{8AD2C1BB-10AE-42AB-8119-000449077B2C}" dt="2019-04-13T14:41:12.870" v="485"/>
          <ac:spMkLst>
            <pc:docMk/>
            <pc:sldMk cId="2189748787" sldId="260"/>
            <ac:spMk id="2" creationId="{DEF977D8-DCE6-441D-84D8-3D95FF369B22}"/>
          </ac:spMkLst>
        </pc:spChg>
        <pc:spChg chg="add del mod">
          <ac:chgData name="dong zhang" userId="c3ce7b406596cfd4" providerId="LiveId" clId="{8AD2C1BB-10AE-42AB-8119-000449077B2C}" dt="2019-04-13T14:42:04.012" v="501" actId="15"/>
          <ac:spMkLst>
            <pc:docMk/>
            <pc:sldMk cId="2189748787" sldId="260"/>
            <ac:spMk id="3" creationId="{6631BE8B-25EE-4E3D-A650-CAF418D43AF6}"/>
          </ac:spMkLst>
        </pc:spChg>
      </pc:sldChg>
      <pc:sldChg chg="addSp delSp modSp add setBg">
        <pc:chgData name="dong zhang" userId="c3ce7b406596cfd4" providerId="LiveId" clId="{8AD2C1BB-10AE-42AB-8119-000449077B2C}" dt="2019-04-13T14:44:09.694" v="565" actId="20577"/>
        <pc:sldMkLst>
          <pc:docMk/>
          <pc:sldMk cId="1049972550" sldId="261"/>
        </pc:sldMkLst>
        <pc:spChg chg="mod">
          <ac:chgData name="dong zhang" userId="c3ce7b406596cfd4" providerId="LiveId" clId="{8AD2C1BB-10AE-42AB-8119-000449077B2C}" dt="2019-04-13T14:42:26.126" v="507" actId="20577"/>
          <ac:spMkLst>
            <pc:docMk/>
            <pc:sldMk cId="1049972550" sldId="261"/>
            <ac:spMk id="2" creationId="{3BDEA915-0E28-4889-83CB-DB60EA57463F}"/>
          </ac:spMkLst>
        </pc:spChg>
        <pc:spChg chg="add del mod">
          <ac:chgData name="dong zhang" userId="c3ce7b406596cfd4" providerId="LiveId" clId="{8AD2C1BB-10AE-42AB-8119-000449077B2C}" dt="2019-04-13T14:44:09.694" v="565" actId="20577"/>
          <ac:spMkLst>
            <pc:docMk/>
            <pc:sldMk cId="1049972550" sldId="261"/>
            <ac:spMk id="3" creationId="{F205E33E-8B05-4660-8A68-E94509F27C0A}"/>
          </ac:spMkLst>
        </pc:spChg>
        <pc:spChg chg="add del">
          <ac:chgData name="dong zhang" userId="c3ce7b406596cfd4" providerId="LiveId" clId="{8AD2C1BB-10AE-42AB-8119-000449077B2C}" dt="2019-04-13T14:42:39.044" v="509"/>
          <ac:spMkLst>
            <pc:docMk/>
            <pc:sldMk cId="1049972550" sldId="261"/>
            <ac:spMk id="4" creationId="{7334E0B6-8EC5-478D-B151-A035CBCF2F6B}"/>
          </ac:spMkLst>
        </pc:spChg>
        <pc:spChg chg="add del">
          <ac:chgData name="dong zhang" userId="c3ce7b406596cfd4" providerId="LiveId" clId="{8AD2C1BB-10AE-42AB-8119-000449077B2C}" dt="2019-04-13T14:43:03.237" v="519"/>
          <ac:spMkLst>
            <pc:docMk/>
            <pc:sldMk cId="1049972550" sldId="261"/>
            <ac:spMk id="5" creationId="{B1112A5C-DBE8-452D-8A9D-69FC5C03508C}"/>
          </ac:spMkLst>
        </pc:spChg>
      </pc:sldChg>
      <pc:sldChg chg="modSp add">
        <pc:chgData name="dong zhang" userId="c3ce7b406596cfd4" providerId="LiveId" clId="{8AD2C1BB-10AE-42AB-8119-000449077B2C}" dt="2019-04-13T14:44:54.159" v="578"/>
        <pc:sldMkLst>
          <pc:docMk/>
          <pc:sldMk cId="1336742985" sldId="262"/>
        </pc:sldMkLst>
        <pc:spChg chg="mod">
          <ac:chgData name="dong zhang" userId="c3ce7b406596cfd4" providerId="LiveId" clId="{8AD2C1BB-10AE-42AB-8119-000449077B2C}" dt="2019-04-13T14:44:22.202" v="568" actId="20577"/>
          <ac:spMkLst>
            <pc:docMk/>
            <pc:sldMk cId="1336742985" sldId="262"/>
            <ac:spMk id="2" creationId="{1AF09CE9-647D-49B9-980D-C28694CAFDA7}"/>
          </ac:spMkLst>
        </pc:spChg>
        <pc:spChg chg="mod">
          <ac:chgData name="dong zhang" userId="c3ce7b406596cfd4" providerId="LiveId" clId="{8AD2C1BB-10AE-42AB-8119-000449077B2C}" dt="2019-04-13T14:44:54.159" v="578"/>
          <ac:spMkLst>
            <pc:docMk/>
            <pc:sldMk cId="1336742985" sldId="262"/>
            <ac:spMk id="3" creationId="{88E56906-9A74-470C-AA5F-5C9A029E6251}"/>
          </ac:spMkLst>
        </pc:spChg>
      </pc:sldChg>
      <pc:sldChg chg="addSp delSp modSp add">
        <pc:chgData name="dong zhang" userId="c3ce7b406596cfd4" providerId="LiveId" clId="{8AD2C1BB-10AE-42AB-8119-000449077B2C}" dt="2019-04-13T14:52:25.520" v="642" actId="27636"/>
        <pc:sldMkLst>
          <pc:docMk/>
          <pc:sldMk cId="4165378133" sldId="263"/>
        </pc:sldMkLst>
        <pc:spChg chg="mod">
          <ac:chgData name="dong zhang" userId="c3ce7b406596cfd4" providerId="LiveId" clId="{8AD2C1BB-10AE-42AB-8119-000449077B2C}" dt="2019-04-13T14:46:41.598" v="583" actId="27636"/>
          <ac:spMkLst>
            <pc:docMk/>
            <pc:sldMk cId="4165378133" sldId="263"/>
            <ac:spMk id="2" creationId="{CE3B86E2-71DD-4B22-B873-DC19C8FC60C7}"/>
          </ac:spMkLst>
        </pc:spChg>
        <pc:spChg chg="add del mod">
          <ac:chgData name="dong zhang" userId="c3ce7b406596cfd4" providerId="LiveId" clId="{8AD2C1BB-10AE-42AB-8119-000449077B2C}" dt="2019-04-13T14:52:25.520" v="642" actId="27636"/>
          <ac:spMkLst>
            <pc:docMk/>
            <pc:sldMk cId="4165378133" sldId="263"/>
            <ac:spMk id="3" creationId="{3B34C7AD-3DD6-4A77-B665-D776424A2606}"/>
          </ac:spMkLst>
        </pc:spChg>
        <pc:picChg chg="add del mod">
          <ac:chgData name="dong zhang" userId="c3ce7b406596cfd4" providerId="LiveId" clId="{8AD2C1BB-10AE-42AB-8119-000449077B2C}" dt="2019-04-13T14:47:08.555" v="587"/>
          <ac:picMkLst>
            <pc:docMk/>
            <pc:sldMk cId="4165378133" sldId="263"/>
            <ac:picMk id="4" creationId="{23D28007-36FB-47A6-BB1E-98987D1F1AF7}"/>
          </ac:picMkLst>
        </pc:picChg>
      </pc:sldChg>
      <pc:sldChg chg="addSp delSp modSp add">
        <pc:chgData name="dong zhang" userId="c3ce7b406596cfd4" providerId="LiveId" clId="{8AD2C1BB-10AE-42AB-8119-000449077B2C}" dt="2019-04-13T14:47:22.145" v="593" actId="1076"/>
        <pc:sldMkLst>
          <pc:docMk/>
          <pc:sldMk cId="3132207857" sldId="264"/>
        </pc:sldMkLst>
        <pc:spChg chg="del">
          <ac:chgData name="dong zhang" userId="c3ce7b406596cfd4" providerId="LiveId" clId="{8AD2C1BB-10AE-42AB-8119-000449077B2C}" dt="2019-04-13T14:47:15.120" v="589" actId="478"/>
          <ac:spMkLst>
            <pc:docMk/>
            <pc:sldMk cId="3132207857" sldId="264"/>
            <ac:spMk id="2" creationId="{AAD926AB-9E70-4C02-BA23-D858E1E42A3C}"/>
          </ac:spMkLst>
        </pc:spChg>
        <pc:spChg chg="del">
          <ac:chgData name="dong zhang" userId="c3ce7b406596cfd4" providerId="LiveId" clId="{8AD2C1BB-10AE-42AB-8119-000449077B2C}" dt="2019-04-13T14:47:15.120" v="589" actId="478"/>
          <ac:spMkLst>
            <pc:docMk/>
            <pc:sldMk cId="3132207857" sldId="264"/>
            <ac:spMk id="3" creationId="{25B193D0-A48D-4802-B2FE-F79DA5D68DBC}"/>
          </ac:spMkLst>
        </pc:spChg>
        <pc:picChg chg="add mod">
          <ac:chgData name="dong zhang" userId="c3ce7b406596cfd4" providerId="LiveId" clId="{8AD2C1BB-10AE-42AB-8119-000449077B2C}" dt="2019-04-13T14:47:22.145" v="593" actId="1076"/>
          <ac:picMkLst>
            <pc:docMk/>
            <pc:sldMk cId="3132207857" sldId="264"/>
            <ac:picMk id="4" creationId="{BAC5B26C-2B51-4179-BD75-5E8A2300108E}"/>
          </ac:picMkLst>
        </pc:picChg>
      </pc:sldChg>
      <pc:sldChg chg="addSp delSp modSp add">
        <pc:chgData name="dong zhang" userId="c3ce7b406596cfd4" providerId="LiveId" clId="{8AD2C1BB-10AE-42AB-8119-000449077B2C}" dt="2019-04-13T15:14:01.015" v="648" actId="1076"/>
        <pc:sldMkLst>
          <pc:docMk/>
          <pc:sldMk cId="3899756134" sldId="265"/>
        </pc:sldMkLst>
        <pc:spChg chg="del">
          <ac:chgData name="dong zhang" userId="c3ce7b406596cfd4" providerId="LiveId" clId="{8AD2C1BB-10AE-42AB-8119-000449077B2C}" dt="2019-04-13T15:13:45.220" v="644" actId="478"/>
          <ac:spMkLst>
            <pc:docMk/>
            <pc:sldMk cId="3899756134" sldId="265"/>
            <ac:spMk id="2" creationId="{C637D8B9-3E67-484E-8064-2A3DCF06AAE8}"/>
          </ac:spMkLst>
        </pc:spChg>
        <pc:spChg chg="del">
          <ac:chgData name="dong zhang" userId="c3ce7b406596cfd4" providerId="LiveId" clId="{8AD2C1BB-10AE-42AB-8119-000449077B2C}" dt="2019-04-13T15:13:45.220" v="644" actId="478"/>
          <ac:spMkLst>
            <pc:docMk/>
            <pc:sldMk cId="3899756134" sldId="265"/>
            <ac:spMk id="3" creationId="{73FFD172-BA3B-497E-9412-1EBD86691188}"/>
          </ac:spMkLst>
        </pc:spChg>
        <pc:picChg chg="add mod">
          <ac:chgData name="dong zhang" userId="c3ce7b406596cfd4" providerId="LiveId" clId="{8AD2C1BB-10AE-42AB-8119-000449077B2C}" dt="2019-04-13T15:14:01.015" v="648" actId="1076"/>
          <ac:picMkLst>
            <pc:docMk/>
            <pc:sldMk cId="3899756134" sldId="265"/>
            <ac:picMk id="4" creationId="{47222836-750B-442D-A08C-EA36B4A086B4}"/>
          </ac:picMkLst>
        </pc:picChg>
      </pc:sldChg>
      <pc:sldChg chg="modSp add">
        <pc:chgData name="dong zhang" userId="c3ce7b406596cfd4" providerId="LiveId" clId="{8AD2C1BB-10AE-42AB-8119-000449077B2C}" dt="2019-04-13T15:17:54.125" v="655"/>
        <pc:sldMkLst>
          <pc:docMk/>
          <pc:sldMk cId="1612277670" sldId="266"/>
        </pc:sldMkLst>
        <pc:spChg chg="mod">
          <ac:chgData name="dong zhang" userId="c3ce7b406596cfd4" providerId="LiveId" clId="{8AD2C1BB-10AE-42AB-8119-000449077B2C}" dt="2019-04-13T15:17:45.179" v="654" actId="20577"/>
          <ac:spMkLst>
            <pc:docMk/>
            <pc:sldMk cId="1612277670" sldId="266"/>
            <ac:spMk id="2" creationId="{957F59B6-34C1-4FAD-B66A-CD9EB06E6C2F}"/>
          </ac:spMkLst>
        </pc:spChg>
        <pc:spChg chg="mod">
          <ac:chgData name="dong zhang" userId="c3ce7b406596cfd4" providerId="LiveId" clId="{8AD2C1BB-10AE-42AB-8119-000449077B2C}" dt="2019-04-13T15:17:54.125" v="655"/>
          <ac:spMkLst>
            <pc:docMk/>
            <pc:sldMk cId="1612277670" sldId="266"/>
            <ac:spMk id="3" creationId="{13E08185-A86D-4DB6-8DCD-D4C11B170515}"/>
          </ac:spMkLst>
        </pc:spChg>
      </pc:sldChg>
      <pc:sldChg chg="addSp delSp modSp add">
        <pc:chgData name="dong zhang" userId="c3ce7b406596cfd4" providerId="LiveId" clId="{8AD2C1BB-10AE-42AB-8119-000449077B2C}" dt="2019-04-13T15:26:50.876" v="661" actId="1076"/>
        <pc:sldMkLst>
          <pc:docMk/>
          <pc:sldMk cId="222368949" sldId="267"/>
        </pc:sldMkLst>
        <pc:spChg chg="del">
          <ac:chgData name="dong zhang" userId="c3ce7b406596cfd4" providerId="LiveId" clId="{8AD2C1BB-10AE-42AB-8119-000449077B2C}" dt="2019-04-13T15:26:41.012" v="657" actId="478"/>
          <ac:spMkLst>
            <pc:docMk/>
            <pc:sldMk cId="222368949" sldId="267"/>
            <ac:spMk id="2" creationId="{DFF1779A-40FC-4217-BE3B-5020044D9395}"/>
          </ac:spMkLst>
        </pc:spChg>
        <pc:spChg chg="del">
          <ac:chgData name="dong zhang" userId="c3ce7b406596cfd4" providerId="LiveId" clId="{8AD2C1BB-10AE-42AB-8119-000449077B2C}" dt="2019-04-13T15:26:41.012" v="657" actId="478"/>
          <ac:spMkLst>
            <pc:docMk/>
            <pc:sldMk cId="222368949" sldId="267"/>
            <ac:spMk id="3" creationId="{85D6E9A0-A13B-4CA4-A2BA-73E533FE7946}"/>
          </ac:spMkLst>
        </pc:spChg>
        <pc:picChg chg="add mod">
          <ac:chgData name="dong zhang" userId="c3ce7b406596cfd4" providerId="LiveId" clId="{8AD2C1BB-10AE-42AB-8119-000449077B2C}" dt="2019-04-13T15:26:50.876" v="661" actId="1076"/>
          <ac:picMkLst>
            <pc:docMk/>
            <pc:sldMk cId="222368949" sldId="267"/>
            <ac:picMk id="4" creationId="{DEA32BA0-BE5B-41E0-87A6-B0FB22CE4719}"/>
          </ac:picMkLst>
        </pc:picChg>
      </pc:sldChg>
    </pc:docChg>
  </pc:docChgLst>
  <pc:docChgLst>
    <pc:chgData name="dong zhang" userId="c3ce7b406596cfd4" providerId="LiveId" clId="{9E3C6834-FF07-42E0-96C7-99A90DCA4EB4}"/>
    <pc:docChg chg="undo custSel addSld delSld modSld sldOrd">
      <pc:chgData name="dong zhang" userId="c3ce7b406596cfd4" providerId="LiveId" clId="{9E3C6834-FF07-42E0-96C7-99A90DCA4EB4}" dt="2019-04-14T09:53:37.267" v="1959" actId="1076"/>
      <pc:docMkLst>
        <pc:docMk/>
      </pc:docMkLst>
      <pc:sldChg chg="modSp">
        <pc:chgData name="dong zhang" userId="c3ce7b406596cfd4" providerId="LiveId" clId="{9E3C6834-FF07-42E0-96C7-99A90DCA4EB4}" dt="2019-04-13T16:14:43.390" v="584"/>
        <pc:sldMkLst>
          <pc:docMk/>
          <pc:sldMk cId="4165378133" sldId="263"/>
        </pc:sldMkLst>
        <pc:spChg chg="mod">
          <ac:chgData name="dong zhang" userId="c3ce7b406596cfd4" providerId="LiveId" clId="{9E3C6834-FF07-42E0-96C7-99A90DCA4EB4}" dt="2019-04-13T16:14:43.390" v="584"/>
          <ac:spMkLst>
            <pc:docMk/>
            <pc:sldMk cId="4165378133" sldId="263"/>
            <ac:spMk id="3" creationId="{3B34C7AD-3DD6-4A77-B665-D776424A2606}"/>
          </ac:spMkLst>
        </pc:spChg>
      </pc:sldChg>
      <pc:sldChg chg="addSp delSp modSp">
        <pc:chgData name="dong zhang" userId="c3ce7b406596cfd4" providerId="LiveId" clId="{9E3C6834-FF07-42E0-96C7-99A90DCA4EB4}" dt="2019-04-13T16:27:56.508" v="729"/>
        <pc:sldMkLst>
          <pc:docMk/>
          <pc:sldMk cId="222368949" sldId="267"/>
        </pc:sldMkLst>
        <pc:spChg chg="add del mod">
          <ac:chgData name="dong zhang" userId="c3ce7b406596cfd4" providerId="LiveId" clId="{9E3C6834-FF07-42E0-96C7-99A90DCA4EB4}" dt="2019-04-13T15:44:09.222" v="38" actId="478"/>
          <ac:spMkLst>
            <pc:docMk/>
            <pc:sldMk cId="222368949" sldId="267"/>
            <ac:spMk id="2" creationId="{4D880D8F-84B8-4B29-B03C-04F1A1BF89FC}"/>
          </ac:spMkLst>
        </pc:spChg>
        <pc:spChg chg="add mod">
          <ac:chgData name="dong zhang" userId="c3ce7b406596cfd4" providerId="LiveId" clId="{9E3C6834-FF07-42E0-96C7-99A90DCA4EB4}" dt="2019-04-13T15:48:34.179" v="228" actId="1036"/>
          <ac:spMkLst>
            <pc:docMk/>
            <pc:sldMk cId="222368949" sldId="267"/>
            <ac:spMk id="3" creationId="{FCE313E1-8D20-478C-B12B-1A865885CC71}"/>
          </ac:spMkLst>
        </pc:spChg>
        <pc:spChg chg="add mod">
          <ac:chgData name="dong zhang" userId="c3ce7b406596cfd4" providerId="LiveId" clId="{9E3C6834-FF07-42E0-96C7-99A90DCA4EB4}" dt="2019-04-13T15:47:10.008" v="141" actId="1036"/>
          <ac:spMkLst>
            <pc:docMk/>
            <pc:sldMk cId="222368949" sldId="267"/>
            <ac:spMk id="7" creationId="{100F62D1-1DFF-406A-B15C-75BBC38EB91D}"/>
          </ac:spMkLst>
        </pc:spChg>
        <pc:spChg chg="add mod">
          <ac:chgData name="dong zhang" userId="c3ce7b406596cfd4" providerId="LiveId" clId="{9E3C6834-FF07-42E0-96C7-99A90DCA4EB4}" dt="2019-04-13T15:48:20.856" v="216"/>
          <ac:spMkLst>
            <pc:docMk/>
            <pc:sldMk cId="222368949" sldId="267"/>
            <ac:spMk id="10" creationId="{DE5C8346-2E0A-45F2-B10E-FCCC2AC76C0C}"/>
          </ac:spMkLst>
        </pc:spChg>
        <pc:spChg chg="add mod">
          <ac:chgData name="dong zhang" userId="c3ce7b406596cfd4" providerId="LiveId" clId="{9E3C6834-FF07-42E0-96C7-99A90DCA4EB4}" dt="2019-04-13T16:27:56.508" v="729"/>
          <ac:spMkLst>
            <pc:docMk/>
            <pc:sldMk cId="222368949" sldId="267"/>
            <ac:spMk id="11" creationId="{564A2199-0912-4EE0-BA3D-45CD69ACAF11}"/>
          </ac:spMkLst>
        </pc:spChg>
        <pc:picChg chg="mod modCrop">
          <ac:chgData name="dong zhang" userId="c3ce7b406596cfd4" providerId="LiveId" clId="{9E3C6834-FF07-42E0-96C7-99A90DCA4EB4}" dt="2019-04-13T15:43:24.390" v="1" actId="1076"/>
          <ac:picMkLst>
            <pc:docMk/>
            <pc:sldMk cId="222368949" sldId="267"/>
            <ac:picMk id="4" creationId="{DEA32BA0-BE5B-41E0-87A6-B0FB22CE4719}"/>
          </ac:picMkLst>
        </pc:picChg>
        <pc:cxnChg chg="add mod">
          <ac:chgData name="dong zhang" userId="c3ce7b406596cfd4" providerId="LiveId" clId="{9E3C6834-FF07-42E0-96C7-99A90DCA4EB4}" dt="2019-04-13T15:48:34.179" v="228" actId="1036"/>
          <ac:cxnSpMkLst>
            <pc:docMk/>
            <pc:sldMk cId="222368949" sldId="267"/>
            <ac:cxnSpMk id="6" creationId="{71BBC6D0-3667-46DA-884F-1F614C7D91C6}"/>
          </ac:cxnSpMkLst>
        </pc:cxnChg>
        <pc:cxnChg chg="add mod">
          <ac:chgData name="dong zhang" userId="c3ce7b406596cfd4" providerId="LiveId" clId="{9E3C6834-FF07-42E0-96C7-99A90DCA4EB4}" dt="2019-04-13T15:46:46.395" v="76" actId="14100"/>
          <ac:cxnSpMkLst>
            <pc:docMk/>
            <pc:sldMk cId="222368949" sldId="267"/>
            <ac:cxnSpMk id="8" creationId="{0EAE0006-C4DD-42C2-A6F3-5537A7184AA9}"/>
          </ac:cxnSpMkLst>
        </pc:cxnChg>
      </pc:sldChg>
      <pc:sldChg chg="addSp delSp modSp add ord">
        <pc:chgData name="dong zhang" userId="c3ce7b406596cfd4" providerId="LiveId" clId="{9E3C6834-FF07-42E0-96C7-99A90DCA4EB4}" dt="2019-04-13T16:17:29.083" v="600"/>
        <pc:sldMkLst>
          <pc:docMk/>
          <pc:sldMk cId="3361210249" sldId="268"/>
        </pc:sldMkLst>
        <pc:spChg chg="del">
          <ac:chgData name="dong zhang" userId="c3ce7b406596cfd4" providerId="LiveId" clId="{9E3C6834-FF07-42E0-96C7-99A90DCA4EB4}" dt="2019-04-13T15:48:46.796" v="231" actId="478"/>
          <ac:spMkLst>
            <pc:docMk/>
            <pc:sldMk cId="3361210249" sldId="268"/>
            <ac:spMk id="2" creationId="{37DA5234-B5A1-4059-B2A8-D9D46DACA709}"/>
          </ac:spMkLst>
        </pc:spChg>
        <pc:spChg chg="mod">
          <ac:chgData name="dong zhang" userId="c3ce7b406596cfd4" providerId="LiveId" clId="{9E3C6834-FF07-42E0-96C7-99A90DCA4EB4}" dt="2019-04-13T15:51:41.394" v="362" actId="14100"/>
          <ac:spMkLst>
            <pc:docMk/>
            <pc:sldMk cId="3361210249" sldId="268"/>
            <ac:spMk id="3" creationId="{0594D934-6D43-4238-B8C4-96A4A5B07733}"/>
          </ac:spMkLst>
        </pc:spChg>
        <pc:spChg chg="add mod">
          <ac:chgData name="dong zhang" userId="c3ce7b406596cfd4" providerId="LiveId" clId="{9E3C6834-FF07-42E0-96C7-99A90DCA4EB4}" dt="2019-04-13T16:03:50.982" v="399" actId="1076"/>
          <ac:spMkLst>
            <pc:docMk/>
            <pc:sldMk cId="3361210249" sldId="268"/>
            <ac:spMk id="5" creationId="{1862497A-B691-4FA3-8235-AC7B5E6892DC}"/>
          </ac:spMkLst>
        </pc:spChg>
        <pc:spChg chg="add mod">
          <ac:chgData name="dong zhang" userId="c3ce7b406596cfd4" providerId="LiveId" clId="{9E3C6834-FF07-42E0-96C7-99A90DCA4EB4}" dt="2019-04-13T16:05:57.430" v="475" actId="1076"/>
          <ac:spMkLst>
            <pc:docMk/>
            <pc:sldMk cId="3361210249" sldId="268"/>
            <ac:spMk id="8" creationId="{3E1AE1CF-4ACA-4A83-A3CE-4EF3CB387149}"/>
          </ac:spMkLst>
        </pc:spChg>
        <pc:spChg chg="add mod">
          <ac:chgData name="dong zhang" userId="c3ce7b406596cfd4" providerId="LiveId" clId="{9E3C6834-FF07-42E0-96C7-99A90DCA4EB4}" dt="2019-04-13T16:12:56.177" v="546"/>
          <ac:spMkLst>
            <pc:docMk/>
            <pc:sldMk cId="3361210249" sldId="268"/>
            <ac:spMk id="10" creationId="{50E44CB3-CEB8-4F9D-BF92-B956F1A31891}"/>
          </ac:spMkLst>
        </pc:spChg>
        <pc:picChg chg="add">
          <ac:chgData name="dong zhang" userId="c3ce7b406596cfd4" providerId="LiveId" clId="{9E3C6834-FF07-42E0-96C7-99A90DCA4EB4}" dt="2019-04-13T15:48:44.389" v="230"/>
          <ac:picMkLst>
            <pc:docMk/>
            <pc:sldMk cId="3361210249" sldId="268"/>
            <ac:picMk id="4" creationId="{D406DA1C-C24A-4E48-AC20-8AFC8DC6CA46}"/>
          </ac:picMkLst>
        </pc:picChg>
        <pc:cxnChg chg="add mod">
          <ac:chgData name="dong zhang" userId="c3ce7b406596cfd4" providerId="LiveId" clId="{9E3C6834-FF07-42E0-96C7-99A90DCA4EB4}" dt="2019-04-13T16:03:32.644" v="392" actId="1076"/>
          <ac:cxnSpMkLst>
            <pc:docMk/>
            <pc:sldMk cId="3361210249" sldId="268"/>
            <ac:cxnSpMk id="7" creationId="{50688526-BB0B-4603-BD0B-A81B7A81328F}"/>
          </ac:cxnSpMkLst>
        </pc:cxnChg>
        <pc:cxnChg chg="add mod">
          <ac:chgData name="dong zhang" userId="c3ce7b406596cfd4" providerId="LiveId" clId="{9E3C6834-FF07-42E0-96C7-99A90DCA4EB4}" dt="2019-04-13T16:06:05.381" v="477" actId="1076"/>
          <ac:cxnSpMkLst>
            <pc:docMk/>
            <pc:sldMk cId="3361210249" sldId="268"/>
            <ac:cxnSpMk id="9" creationId="{66013668-CC2C-42B1-8C15-A68704AA2D33}"/>
          </ac:cxnSpMkLst>
        </pc:cxnChg>
      </pc:sldChg>
      <pc:sldChg chg="addSp delSp modSp add">
        <pc:chgData name="dong zhang" userId="c3ce7b406596cfd4" providerId="LiveId" clId="{9E3C6834-FF07-42E0-96C7-99A90DCA4EB4}" dt="2019-04-13T18:06:44.532" v="820" actId="14100"/>
        <pc:sldMkLst>
          <pc:docMk/>
          <pc:sldMk cId="2448140059" sldId="269"/>
        </pc:sldMkLst>
        <pc:spChg chg="del">
          <ac:chgData name="dong zhang" userId="c3ce7b406596cfd4" providerId="LiveId" clId="{9E3C6834-FF07-42E0-96C7-99A90DCA4EB4}" dt="2019-04-13T16:16:10.423" v="591" actId="478"/>
          <ac:spMkLst>
            <pc:docMk/>
            <pc:sldMk cId="2448140059" sldId="269"/>
            <ac:spMk id="2" creationId="{03BE8DA7-4E03-4340-9BF3-93B6FDEB9EBE}"/>
          </ac:spMkLst>
        </pc:spChg>
        <pc:spChg chg="del">
          <ac:chgData name="dong zhang" userId="c3ce7b406596cfd4" providerId="LiveId" clId="{9E3C6834-FF07-42E0-96C7-99A90DCA4EB4}" dt="2019-04-13T16:16:10.423" v="591" actId="478"/>
          <ac:spMkLst>
            <pc:docMk/>
            <pc:sldMk cId="2448140059" sldId="269"/>
            <ac:spMk id="3" creationId="{D820E0E6-1367-459F-87CE-6918FDFF40E9}"/>
          </ac:spMkLst>
        </pc:spChg>
        <pc:spChg chg="add mod">
          <ac:chgData name="dong zhang" userId="c3ce7b406596cfd4" providerId="LiveId" clId="{9E3C6834-FF07-42E0-96C7-99A90DCA4EB4}" dt="2019-04-13T16:16:17.602" v="599"/>
          <ac:spMkLst>
            <pc:docMk/>
            <pc:sldMk cId="2448140059" sldId="269"/>
            <ac:spMk id="4" creationId="{8012E934-7348-48B8-BAD5-401E59C7D4B9}"/>
          </ac:spMkLst>
        </pc:spChg>
        <pc:spChg chg="add mod">
          <ac:chgData name="dong zhang" userId="c3ce7b406596cfd4" providerId="LiveId" clId="{9E3C6834-FF07-42E0-96C7-99A90DCA4EB4}" dt="2019-04-13T18:05:49.460" v="753" actId="1076"/>
          <ac:spMkLst>
            <pc:docMk/>
            <pc:sldMk cId="2448140059" sldId="269"/>
            <ac:spMk id="6" creationId="{7C5A11E4-9C87-41D6-9402-75C14B230E58}"/>
          </ac:spMkLst>
        </pc:spChg>
        <pc:spChg chg="add mod">
          <ac:chgData name="dong zhang" userId="c3ce7b406596cfd4" providerId="LiveId" clId="{9E3C6834-FF07-42E0-96C7-99A90DCA4EB4}" dt="2019-04-13T18:06:17.859" v="795" actId="20577"/>
          <ac:spMkLst>
            <pc:docMk/>
            <pc:sldMk cId="2448140059" sldId="269"/>
            <ac:spMk id="8" creationId="{44ED9B83-2B85-42E2-A4A7-96B775BC2DE4}"/>
          </ac:spMkLst>
        </pc:spChg>
        <pc:spChg chg="add mod">
          <ac:chgData name="dong zhang" userId="c3ce7b406596cfd4" providerId="LiveId" clId="{9E3C6834-FF07-42E0-96C7-99A90DCA4EB4}" dt="2019-04-13T18:06:25.023" v="814" actId="20577"/>
          <ac:spMkLst>
            <pc:docMk/>
            <pc:sldMk cId="2448140059" sldId="269"/>
            <ac:spMk id="9" creationId="{0C57D1F7-1292-4D4C-896B-2E693AC6FEF0}"/>
          </ac:spMkLst>
        </pc:spChg>
        <pc:picChg chg="add">
          <ac:chgData name="dong zhang" userId="c3ce7b406596cfd4" providerId="LiveId" clId="{9E3C6834-FF07-42E0-96C7-99A90DCA4EB4}" dt="2019-04-13T16:16:11.595" v="592"/>
          <ac:picMkLst>
            <pc:docMk/>
            <pc:sldMk cId="2448140059" sldId="269"/>
            <ac:picMk id="5" creationId="{30F0AEC7-021D-4DC6-9A1C-CEE8F162EB04}"/>
          </ac:picMkLst>
        </pc:picChg>
        <pc:picChg chg="add del mod">
          <ac:chgData name="dong zhang" userId="c3ce7b406596cfd4" providerId="LiveId" clId="{9E3C6834-FF07-42E0-96C7-99A90DCA4EB4}" dt="2019-04-13T18:02:10.641" v="735" actId="478"/>
          <ac:picMkLst>
            <pc:docMk/>
            <pc:sldMk cId="2448140059" sldId="269"/>
            <ac:picMk id="1026" creationId="{ACD3FE2B-E3AF-4036-88AB-3B3F859BCD69}"/>
          </ac:picMkLst>
        </pc:picChg>
        <pc:cxnChg chg="add mod">
          <ac:chgData name="dong zhang" userId="c3ce7b406596cfd4" providerId="LiveId" clId="{9E3C6834-FF07-42E0-96C7-99A90DCA4EB4}" dt="2019-04-13T18:06:38.542" v="817" actId="1582"/>
          <ac:cxnSpMkLst>
            <pc:docMk/>
            <pc:sldMk cId="2448140059" sldId="269"/>
            <ac:cxnSpMk id="10" creationId="{96B12D11-63D5-4CF4-8305-0B424FBF87DD}"/>
          </ac:cxnSpMkLst>
        </pc:cxnChg>
        <pc:cxnChg chg="add mod">
          <ac:chgData name="dong zhang" userId="c3ce7b406596cfd4" providerId="LiveId" clId="{9E3C6834-FF07-42E0-96C7-99A90DCA4EB4}" dt="2019-04-13T18:06:44.532" v="820" actId="14100"/>
          <ac:cxnSpMkLst>
            <pc:docMk/>
            <pc:sldMk cId="2448140059" sldId="269"/>
            <ac:cxnSpMk id="12" creationId="{F7409FBD-4BFA-4676-8BE3-0A4DF6CBF1AB}"/>
          </ac:cxnSpMkLst>
        </pc:cxnChg>
      </pc:sldChg>
      <pc:sldChg chg="addSp delSp modSp add">
        <pc:chgData name="dong zhang" userId="c3ce7b406596cfd4" providerId="LiveId" clId="{9E3C6834-FF07-42E0-96C7-99A90DCA4EB4}" dt="2019-04-13T18:11:57.270" v="1185" actId="20577"/>
        <pc:sldMkLst>
          <pc:docMk/>
          <pc:sldMk cId="3899934176" sldId="270"/>
        </pc:sldMkLst>
        <pc:spChg chg="add mod">
          <ac:chgData name="dong zhang" userId="c3ce7b406596cfd4" providerId="LiveId" clId="{9E3C6834-FF07-42E0-96C7-99A90DCA4EB4}" dt="2019-04-13T18:11:57.270" v="1185" actId="20577"/>
          <ac:spMkLst>
            <pc:docMk/>
            <pc:sldMk cId="3899934176" sldId="270"/>
            <ac:spMk id="2" creationId="{0A831034-2652-42A4-951F-F7783D264F88}"/>
          </ac:spMkLst>
        </pc:spChg>
        <pc:spChg chg="del">
          <ac:chgData name="dong zhang" userId="c3ce7b406596cfd4" providerId="LiveId" clId="{9E3C6834-FF07-42E0-96C7-99A90DCA4EB4}" dt="2019-04-13T18:07:10.560" v="822" actId="478"/>
          <ac:spMkLst>
            <pc:docMk/>
            <pc:sldMk cId="3899934176" sldId="270"/>
            <ac:spMk id="8" creationId="{44ED9B83-2B85-42E2-A4A7-96B775BC2DE4}"/>
          </ac:spMkLst>
        </pc:spChg>
        <pc:spChg chg="del">
          <ac:chgData name="dong zhang" userId="c3ce7b406596cfd4" providerId="LiveId" clId="{9E3C6834-FF07-42E0-96C7-99A90DCA4EB4}" dt="2019-04-13T18:07:10.560" v="822" actId="478"/>
          <ac:spMkLst>
            <pc:docMk/>
            <pc:sldMk cId="3899934176" sldId="270"/>
            <ac:spMk id="9" creationId="{0C57D1F7-1292-4D4C-896B-2E693AC6FEF0}"/>
          </ac:spMkLst>
        </pc:spChg>
        <pc:cxnChg chg="del mod">
          <ac:chgData name="dong zhang" userId="c3ce7b406596cfd4" providerId="LiveId" clId="{9E3C6834-FF07-42E0-96C7-99A90DCA4EB4}" dt="2019-04-13T18:07:10.560" v="822" actId="478"/>
          <ac:cxnSpMkLst>
            <pc:docMk/>
            <pc:sldMk cId="3899934176" sldId="270"/>
            <ac:cxnSpMk id="10" creationId="{96B12D11-63D5-4CF4-8305-0B424FBF87DD}"/>
          </ac:cxnSpMkLst>
        </pc:cxnChg>
        <pc:cxnChg chg="del mod">
          <ac:chgData name="dong zhang" userId="c3ce7b406596cfd4" providerId="LiveId" clId="{9E3C6834-FF07-42E0-96C7-99A90DCA4EB4}" dt="2019-04-13T18:07:10.560" v="822" actId="478"/>
          <ac:cxnSpMkLst>
            <pc:docMk/>
            <pc:sldMk cId="3899934176" sldId="270"/>
            <ac:cxnSpMk id="12" creationId="{F7409FBD-4BFA-4676-8BE3-0A4DF6CBF1AB}"/>
          </ac:cxnSpMkLst>
        </pc:cxnChg>
      </pc:sldChg>
      <pc:sldChg chg="addSp delSp modSp add">
        <pc:chgData name="dong zhang" userId="c3ce7b406596cfd4" providerId="LiveId" clId="{9E3C6834-FF07-42E0-96C7-99A90DCA4EB4}" dt="2019-04-14T09:36:56.770" v="1644" actId="14100"/>
        <pc:sldMkLst>
          <pc:docMk/>
          <pc:sldMk cId="3116773142" sldId="271"/>
        </pc:sldMkLst>
        <pc:spChg chg="add mod">
          <ac:chgData name="dong zhang" userId="c3ce7b406596cfd4" providerId="LiveId" clId="{9E3C6834-FF07-42E0-96C7-99A90DCA4EB4}" dt="2019-04-14T09:36:53.903" v="1643" actId="1076"/>
          <ac:spMkLst>
            <pc:docMk/>
            <pc:sldMk cId="3116773142" sldId="271"/>
            <ac:spMk id="2" creationId="{3BB44081-90C3-4F50-841B-57DC09CE29EF}"/>
          </ac:spMkLst>
        </pc:spChg>
        <pc:spChg chg="add del">
          <ac:chgData name="dong zhang" userId="c3ce7b406596cfd4" providerId="LiveId" clId="{9E3C6834-FF07-42E0-96C7-99A90DCA4EB4}" dt="2019-04-13T18:12:15.189" v="1193" actId="478"/>
          <ac:spMkLst>
            <pc:docMk/>
            <pc:sldMk cId="3116773142" sldId="271"/>
            <ac:spMk id="6" creationId="{7C5A11E4-9C87-41D6-9402-75C14B230E58}"/>
          </ac:spMkLst>
        </pc:spChg>
        <pc:spChg chg="mod">
          <ac:chgData name="dong zhang" userId="c3ce7b406596cfd4" providerId="LiveId" clId="{9E3C6834-FF07-42E0-96C7-99A90DCA4EB4}" dt="2019-04-14T09:36:56.770" v="1644" actId="14100"/>
          <ac:spMkLst>
            <pc:docMk/>
            <pc:sldMk cId="3116773142" sldId="271"/>
            <ac:spMk id="8" creationId="{44ED9B83-2B85-42E2-A4A7-96B775BC2DE4}"/>
          </ac:spMkLst>
        </pc:spChg>
        <pc:spChg chg="add del">
          <ac:chgData name="dong zhang" userId="c3ce7b406596cfd4" providerId="LiveId" clId="{9E3C6834-FF07-42E0-96C7-99A90DCA4EB4}" dt="2019-04-13T18:12:18.887" v="1196" actId="478"/>
          <ac:spMkLst>
            <pc:docMk/>
            <pc:sldMk cId="3116773142" sldId="271"/>
            <ac:spMk id="9" creationId="{0C57D1F7-1292-4D4C-896B-2E693AC6FEF0}"/>
          </ac:spMkLst>
        </pc:spChg>
        <pc:cxnChg chg="add del mod">
          <ac:chgData name="dong zhang" userId="c3ce7b406596cfd4" providerId="LiveId" clId="{9E3C6834-FF07-42E0-96C7-99A90DCA4EB4}" dt="2019-04-14T09:36:56.770" v="1644" actId="14100"/>
          <ac:cxnSpMkLst>
            <pc:docMk/>
            <pc:sldMk cId="3116773142" sldId="271"/>
            <ac:cxnSpMk id="10" creationId="{96B12D11-63D5-4CF4-8305-0B424FBF87DD}"/>
          </ac:cxnSpMkLst>
        </pc:cxnChg>
        <pc:cxnChg chg="add del mod">
          <ac:chgData name="dong zhang" userId="c3ce7b406596cfd4" providerId="LiveId" clId="{9E3C6834-FF07-42E0-96C7-99A90DCA4EB4}" dt="2019-04-13T18:12:17.809" v="1195" actId="478"/>
          <ac:cxnSpMkLst>
            <pc:docMk/>
            <pc:sldMk cId="3116773142" sldId="271"/>
            <ac:cxnSpMk id="12" creationId="{F7409FBD-4BFA-4676-8BE3-0A4DF6CBF1AB}"/>
          </ac:cxnSpMkLst>
        </pc:cxnChg>
      </pc:sldChg>
      <pc:sldChg chg="addSp delSp modSp add">
        <pc:chgData name="dong zhang" userId="c3ce7b406596cfd4" providerId="LiveId" clId="{9E3C6834-FF07-42E0-96C7-99A90DCA4EB4}" dt="2019-04-13T18:16:41.915" v="1429" actId="207"/>
        <pc:sldMkLst>
          <pc:docMk/>
          <pc:sldMk cId="1671856855" sldId="272"/>
        </pc:sldMkLst>
        <pc:spChg chg="add mod">
          <ac:chgData name="dong zhang" userId="c3ce7b406596cfd4" providerId="LiveId" clId="{9E3C6834-FF07-42E0-96C7-99A90DCA4EB4}" dt="2019-04-13T18:16:41.915" v="1429" actId="207"/>
          <ac:spMkLst>
            <pc:docMk/>
            <pc:sldMk cId="1671856855" sldId="272"/>
            <ac:spMk id="2" creationId="{2B850E09-F9BB-4730-99D6-B85E55AAB5E6}"/>
          </ac:spMkLst>
        </pc:spChg>
        <pc:spChg chg="del">
          <ac:chgData name="dong zhang" userId="c3ce7b406596cfd4" providerId="LiveId" clId="{9E3C6834-FF07-42E0-96C7-99A90DCA4EB4}" dt="2019-04-13T18:14:06.968" v="1276" actId="478"/>
          <ac:spMkLst>
            <pc:docMk/>
            <pc:sldMk cId="1671856855" sldId="272"/>
            <ac:spMk id="8" creationId="{44ED9B83-2B85-42E2-A4A7-96B775BC2DE4}"/>
          </ac:spMkLst>
        </pc:spChg>
        <pc:cxnChg chg="del mod">
          <ac:chgData name="dong zhang" userId="c3ce7b406596cfd4" providerId="LiveId" clId="{9E3C6834-FF07-42E0-96C7-99A90DCA4EB4}" dt="2019-04-13T18:14:08.624" v="1277" actId="478"/>
          <ac:cxnSpMkLst>
            <pc:docMk/>
            <pc:sldMk cId="1671856855" sldId="272"/>
            <ac:cxnSpMk id="10" creationId="{96B12D11-63D5-4CF4-8305-0B424FBF87DD}"/>
          </ac:cxnSpMkLst>
        </pc:cxnChg>
      </pc:sldChg>
      <pc:sldChg chg="add del">
        <pc:chgData name="dong zhang" userId="c3ce7b406596cfd4" providerId="LiveId" clId="{9E3C6834-FF07-42E0-96C7-99A90DCA4EB4}" dt="2019-04-13T18:13:57.285" v="1274"/>
        <pc:sldMkLst>
          <pc:docMk/>
          <pc:sldMk cId="2201957166" sldId="272"/>
        </pc:sldMkLst>
      </pc:sldChg>
      <pc:sldChg chg="modSp add">
        <pc:chgData name="dong zhang" userId="c3ce7b406596cfd4" providerId="LiveId" clId="{9E3C6834-FF07-42E0-96C7-99A90DCA4EB4}" dt="2019-04-14T07:05:29.727" v="1599"/>
        <pc:sldMkLst>
          <pc:docMk/>
          <pc:sldMk cId="1767180268" sldId="273"/>
        </pc:sldMkLst>
        <pc:spChg chg="mod">
          <ac:chgData name="dong zhang" userId="c3ce7b406596cfd4" providerId="LiveId" clId="{9E3C6834-FF07-42E0-96C7-99A90DCA4EB4}" dt="2019-04-14T07:05:29.727" v="1599"/>
          <ac:spMkLst>
            <pc:docMk/>
            <pc:sldMk cId="1767180268" sldId="273"/>
            <ac:spMk id="4" creationId="{8012E934-7348-48B8-BAD5-401E59C7D4B9}"/>
          </ac:spMkLst>
        </pc:spChg>
        <pc:spChg chg="mod">
          <ac:chgData name="dong zhang" userId="c3ce7b406596cfd4" providerId="LiveId" clId="{9E3C6834-FF07-42E0-96C7-99A90DCA4EB4}" dt="2019-04-13T18:23:01.941" v="1503" actId="1035"/>
          <ac:spMkLst>
            <pc:docMk/>
            <pc:sldMk cId="1767180268" sldId="273"/>
            <ac:spMk id="6" creationId="{7C5A11E4-9C87-41D6-9402-75C14B230E58}"/>
          </ac:spMkLst>
        </pc:spChg>
        <pc:spChg chg="mod">
          <ac:chgData name="dong zhang" userId="c3ce7b406596cfd4" providerId="LiveId" clId="{9E3C6834-FF07-42E0-96C7-99A90DCA4EB4}" dt="2019-04-13T18:23:01.941" v="1503" actId="1035"/>
          <ac:spMkLst>
            <pc:docMk/>
            <pc:sldMk cId="1767180268" sldId="273"/>
            <ac:spMk id="8" creationId="{44ED9B83-2B85-42E2-A4A7-96B775BC2DE4}"/>
          </ac:spMkLst>
        </pc:spChg>
        <pc:spChg chg="mod">
          <ac:chgData name="dong zhang" userId="c3ce7b406596cfd4" providerId="LiveId" clId="{9E3C6834-FF07-42E0-96C7-99A90DCA4EB4}" dt="2019-04-13T18:23:01.941" v="1503" actId="1035"/>
          <ac:spMkLst>
            <pc:docMk/>
            <pc:sldMk cId="1767180268" sldId="273"/>
            <ac:spMk id="9" creationId="{0C57D1F7-1292-4D4C-896B-2E693AC6FEF0}"/>
          </ac:spMkLst>
        </pc:spChg>
        <pc:cxnChg chg="mod">
          <ac:chgData name="dong zhang" userId="c3ce7b406596cfd4" providerId="LiveId" clId="{9E3C6834-FF07-42E0-96C7-99A90DCA4EB4}" dt="2019-04-13T18:23:01.941" v="1503" actId="1035"/>
          <ac:cxnSpMkLst>
            <pc:docMk/>
            <pc:sldMk cId="1767180268" sldId="273"/>
            <ac:cxnSpMk id="10" creationId="{96B12D11-63D5-4CF4-8305-0B424FBF87DD}"/>
          </ac:cxnSpMkLst>
        </pc:cxnChg>
        <pc:cxnChg chg="mod">
          <ac:chgData name="dong zhang" userId="c3ce7b406596cfd4" providerId="LiveId" clId="{9E3C6834-FF07-42E0-96C7-99A90DCA4EB4}" dt="2019-04-13T18:23:01.941" v="1503" actId="1035"/>
          <ac:cxnSpMkLst>
            <pc:docMk/>
            <pc:sldMk cId="1767180268" sldId="273"/>
            <ac:cxnSpMk id="12" creationId="{F7409FBD-4BFA-4676-8BE3-0A4DF6CBF1AB}"/>
          </ac:cxnSpMkLst>
        </pc:cxnChg>
      </pc:sldChg>
      <pc:sldChg chg="addSp delSp modSp add modAnim">
        <pc:chgData name="dong zhang" userId="c3ce7b406596cfd4" providerId="LiveId" clId="{9E3C6834-FF07-42E0-96C7-99A90DCA4EB4}" dt="2019-04-14T09:46:51.340" v="1776"/>
        <pc:sldMkLst>
          <pc:docMk/>
          <pc:sldMk cId="3374332543" sldId="274"/>
        </pc:sldMkLst>
        <pc:spChg chg="add mod">
          <ac:chgData name="dong zhang" userId="c3ce7b406596cfd4" providerId="LiveId" clId="{9E3C6834-FF07-42E0-96C7-99A90DCA4EB4}" dt="2019-04-14T09:45:15.667" v="1742" actId="5793"/>
          <ac:spMkLst>
            <pc:docMk/>
            <pc:sldMk cId="3374332543" sldId="274"/>
            <ac:spMk id="2" creationId="{7E5E24FC-E564-4D81-A389-6D2D0F16C78A}"/>
          </ac:spMkLst>
        </pc:spChg>
        <pc:spChg chg="mod">
          <ac:chgData name="dong zhang" userId="c3ce7b406596cfd4" providerId="LiveId" clId="{9E3C6834-FF07-42E0-96C7-99A90DCA4EB4}" dt="2019-04-14T07:02:29.402" v="1530" actId="20577"/>
          <ac:spMkLst>
            <pc:docMk/>
            <pc:sldMk cId="3374332543" sldId="274"/>
            <ac:spMk id="4" creationId="{8012E934-7348-48B8-BAD5-401E59C7D4B9}"/>
          </ac:spMkLst>
        </pc:spChg>
        <pc:spChg chg="del">
          <ac:chgData name="dong zhang" userId="c3ce7b406596cfd4" providerId="LiveId" clId="{9E3C6834-FF07-42E0-96C7-99A90DCA4EB4}" dt="2019-04-14T07:02:32.688" v="1531" actId="478"/>
          <ac:spMkLst>
            <pc:docMk/>
            <pc:sldMk cId="3374332543" sldId="274"/>
            <ac:spMk id="6" creationId="{7C5A11E4-9C87-41D6-9402-75C14B230E58}"/>
          </ac:spMkLst>
        </pc:spChg>
        <pc:spChg chg="del">
          <ac:chgData name="dong zhang" userId="c3ce7b406596cfd4" providerId="LiveId" clId="{9E3C6834-FF07-42E0-96C7-99A90DCA4EB4}" dt="2019-04-14T07:02:32.688" v="1531" actId="478"/>
          <ac:spMkLst>
            <pc:docMk/>
            <pc:sldMk cId="3374332543" sldId="274"/>
            <ac:spMk id="8" creationId="{44ED9B83-2B85-42E2-A4A7-96B775BC2DE4}"/>
          </ac:spMkLst>
        </pc:spChg>
        <pc:spChg chg="del">
          <ac:chgData name="dong zhang" userId="c3ce7b406596cfd4" providerId="LiveId" clId="{9E3C6834-FF07-42E0-96C7-99A90DCA4EB4}" dt="2019-04-14T07:02:32.688" v="1531" actId="478"/>
          <ac:spMkLst>
            <pc:docMk/>
            <pc:sldMk cId="3374332543" sldId="274"/>
            <ac:spMk id="9" creationId="{0C57D1F7-1292-4D4C-896B-2E693AC6FEF0}"/>
          </ac:spMkLst>
        </pc:spChg>
        <pc:spChg chg="add mod">
          <ac:chgData name="dong zhang" userId="c3ce7b406596cfd4" providerId="LiveId" clId="{9E3C6834-FF07-42E0-96C7-99A90DCA4EB4}" dt="2019-04-14T09:43:12.314" v="1705" actId="1076"/>
          <ac:spMkLst>
            <pc:docMk/>
            <pc:sldMk cId="3374332543" sldId="274"/>
            <ac:spMk id="11" creationId="{125B4BE6-5F80-46D3-8315-BD7E2530F662}"/>
          </ac:spMkLst>
        </pc:spChg>
        <pc:spChg chg="add mod">
          <ac:chgData name="dong zhang" userId="c3ce7b406596cfd4" providerId="LiveId" clId="{9E3C6834-FF07-42E0-96C7-99A90DCA4EB4}" dt="2019-04-14T09:43:12.314" v="1705" actId="1076"/>
          <ac:spMkLst>
            <pc:docMk/>
            <pc:sldMk cId="3374332543" sldId="274"/>
            <ac:spMk id="13" creationId="{778B1CE1-99DF-4805-A4F2-35448BDD83F4}"/>
          </ac:spMkLst>
        </pc:spChg>
        <pc:spChg chg="add mod">
          <ac:chgData name="dong zhang" userId="c3ce7b406596cfd4" providerId="LiveId" clId="{9E3C6834-FF07-42E0-96C7-99A90DCA4EB4}" dt="2019-04-14T09:43:12.314" v="1705" actId="1076"/>
          <ac:spMkLst>
            <pc:docMk/>
            <pc:sldMk cId="3374332543" sldId="274"/>
            <ac:spMk id="15" creationId="{C38A5607-0570-41C0-8CB6-73650C69F81A}"/>
          </ac:spMkLst>
        </pc:spChg>
        <pc:spChg chg="add mod">
          <ac:chgData name="dong zhang" userId="c3ce7b406596cfd4" providerId="LiveId" clId="{9E3C6834-FF07-42E0-96C7-99A90DCA4EB4}" dt="2019-04-14T09:43:12.314" v="1705" actId="1076"/>
          <ac:spMkLst>
            <pc:docMk/>
            <pc:sldMk cId="3374332543" sldId="274"/>
            <ac:spMk id="17" creationId="{0CDB536D-418D-4810-8B17-230BC5A1A8D9}"/>
          </ac:spMkLst>
        </pc:spChg>
        <pc:spChg chg="add mod">
          <ac:chgData name="dong zhang" userId="c3ce7b406596cfd4" providerId="LiveId" clId="{9E3C6834-FF07-42E0-96C7-99A90DCA4EB4}" dt="2019-04-14T09:45:53.322" v="1772" actId="1076"/>
          <ac:spMkLst>
            <pc:docMk/>
            <pc:sldMk cId="3374332543" sldId="274"/>
            <ac:spMk id="22" creationId="{3CCA86EB-1722-4C0C-AF2C-36B13A6ACA9D}"/>
          </ac:spMkLst>
        </pc:spChg>
        <pc:picChg chg="add mod">
          <ac:chgData name="dong zhang" userId="c3ce7b406596cfd4" providerId="LiveId" clId="{9E3C6834-FF07-42E0-96C7-99A90DCA4EB4}" dt="2019-04-14T09:43:12.314" v="1705" actId="1076"/>
          <ac:picMkLst>
            <pc:docMk/>
            <pc:sldMk cId="3374332543" sldId="274"/>
            <ac:picMk id="21" creationId="{D9E78690-9AB8-4652-A239-4790B401DDBC}"/>
          </ac:picMkLst>
        </pc:picChg>
        <pc:picChg chg="add mod">
          <ac:chgData name="dong zhang" userId="c3ce7b406596cfd4" providerId="LiveId" clId="{9E3C6834-FF07-42E0-96C7-99A90DCA4EB4}" dt="2019-04-14T09:43:12.314" v="1705" actId="1076"/>
          <ac:picMkLst>
            <pc:docMk/>
            <pc:sldMk cId="3374332543" sldId="274"/>
            <ac:picMk id="1026" creationId="{52F4DE45-8A52-44D7-80C5-B8DA18F4D9D9}"/>
          </ac:picMkLst>
        </pc:picChg>
        <pc:cxnChg chg="add mod">
          <ac:chgData name="dong zhang" userId="c3ce7b406596cfd4" providerId="LiveId" clId="{9E3C6834-FF07-42E0-96C7-99A90DCA4EB4}" dt="2019-04-14T09:43:12.314" v="1705" actId="1076"/>
          <ac:cxnSpMkLst>
            <pc:docMk/>
            <pc:sldMk cId="3374332543" sldId="274"/>
            <ac:cxnSpMk id="7" creationId="{12EBE3CC-BD38-49A9-BB4B-84AFFB588759}"/>
          </ac:cxnSpMkLst>
        </pc:cxnChg>
        <pc:cxnChg chg="del mod">
          <ac:chgData name="dong zhang" userId="c3ce7b406596cfd4" providerId="LiveId" clId="{9E3C6834-FF07-42E0-96C7-99A90DCA4EB4}" dt="2019-04-14T07:02:32.688" v="1531" actId="478"/>
          <ac:cxnSpMkLst>
            <pc:docMk/>
            <pc:sldMk cId="3374332543" sldId="274"/>
            <ac:cxnSpMk id="10" creationId="{96B12D11-63D5-4CF4-8305-0B424FBF87DD}"/>
          </ac:cxnSpMkLst>
        </pc:cxnChg>
        <pc:cxnChg chg="del mod">
          <ac:chgData name="dong zhang" userId="c3ce7b406596cfd4" providerId="LiveId" clId="{9E3C6834-FF07-42E0-96C7-99A90DCA4EB4}" dt="2019-04-14T07:02:32.688" v="1531" actId="478"/>
          <ac:cxnSpMkLst>
            <pc:docMk/>
            <pc:sldMk cId="3374332543" sldId="274"/>
            <ac:cxnSpMk id="12" creationId="{F7409FBD-4BFA-4676-8BE3-0A4DF6CBF1AB}"/>
          </ac:cxnSpMkLst>
        </pc:cxnChg>
        <pc:cxnChg chg="add mod">
          <ac:chgData name="dong zhang" userId="c3ce7b406596cfd4" providerId="LiveId" clId="{9E3C6834-FF07-42E0-96C7-99A90DCA4EB4}" dt="2019-04-14T09:43:12.314" v="1705" actId="1076"/>
          <ac:cxnSpMkLst>
            <pc:docMk/>
            <pc:sldMk cId="3374332543" sldId="274"/>
            <ac:cxnSpMk id="16" creationId="{5D1A13C0-1D64-4E9F-8869-EEC5A78A42A9}"/>
          </ac:cxnSpMkLst>
        </pc:cxnChg>
      </pc:sldChg>
      <pc:sldChg chg="addSp delSp modSp add addAnim delAnim">
        <pc:chgData name="dong zhang" userId="c3ce7b406596cfd4" providerId="LiveId" clId="{9E3C6834-FF07-42E0-96C7-99A90DCA4EB4}" dt="2019-04-14T09:48:59.119" v="1856" actId="1076"/>
        <pc:sldMkLst>
          <pc:docMk/>
          <pc:sldMk cId="4130570259" sldId="275"/>
        </pc:sldMkLst>
        <pc:spChg chg="add del mod">
          <ac:chgData name="dong zhang" userId="c3ce7b406596cfd4" providerId="LiveId" clId="{9E3C6834-FF07-42E0-96C7-99A90DCA4EB4}" dt="2019-04-14T09:47:42.071" v="1787" actId="20577"/>
          <ac:spMkLst>
            <pc:docMk/>
            <pc:sldMk cId="4130570259" sldId="275"/>
            <ac:spMk id="2" creationId="{7E5E24FC-E564-4D81-A389-6D2D0F16C78A}"/>
          </ac:spMkLst>
        </pc:spChg>
        <pc:spChg chg="add mod">
          <ac:chgData name="dong zhang" userId="c3ce7b406596cfd4" providerId="LiveId" clId="{9E3C6834-FF07-42E0-96C7-99A90DCA4EB4}" dt="2019-04-14T09:48:59.119" v="1856" actId="1076"/>
          <ac:spMkLst>
            <pc:docMk/>
            <pc:sldMk cId="4130570259" sldId="275"/>
            <ac:spMk id="3" creationId="{2DC8D028-23ED-4A74-B989-07D1E6588082}"/>
          </ac:spMkLst>
        </pc:spChg>
        <pc:spChg chg="add del">
          <ac:chgData name="dong zhang" userId="c3ce7b406596cfd4" providerId="LiveId" clId="{9E3C6834-FF07-42E0-96C7-99A90DCA4EB4}" dt="2019-04-14T09:47:53.309" v="1789" actId="478"/>
          <ac:spMkLst>
            <pc:docMk/>
            <pc:sldMk cId="4130570259" sldId="275"/>
            <ac:spMk id="11" creationId="{125B4BE6-5F80-46D3-8315-BD7E2530F662}"/>
          </ac:spMkLst>
        </pc:spChg>
        <pc:spChg chg="add del">
          <ac:chgData name="dong zhang" userId="c3ce7b406596cfd4" providerId="LiveId" clId="{9E3C6834-FF07-42E0-96C7-99A90DCA4EB4}" dt="2019-04-14T09:47:53.309" v="1789" actId="478"/>
          <ac:spMkLst>
            <pc:docMk/>
            <pc:sldMk cId="4130570259" sldId="275"/>
            <ac:spMk id="13" creationId="{778B1CE1-99DF-4805-A4F2-35448BDD83F4}"/>
          </ac:spMkLst>
        </pc:spChg>
        <pc:spChg chg="add del">
          <ac:chgData name="dong zhang" userId="c3ce7b406596cfd4" providerId="LiveId" clId="{9E3C6834-FF07-42E0-96C7-99A90DCA4EB4}" dt="2019-04-14T09:47:53.309" v="1789" actId="478"/>
          <ac:spMkLst>
            <pc:docMk/>
            <pc:sldMk cId="4130570259" sldId="275"/>
            <ac:spMk id="15" creationId="{C38A5607-0570-41C0-8CB6-73650C69F81A}"/>
          </ac:spMkLst>
        </pc:spChg>
        <pc:spChg chg="add del">
          <ac:chgData name="dong zhang" userId="c3ce7b406596cfd4" providerId="LiveId" clId="{9E3C6834-FF07-42E0-96C7-99A90DCA4EB4}" dt="2019-04-14T09:47:53.309" v="1789" actId="478"/>
          <ac:spMkLst>
            <pc:docMk/>
            <pc:sldMk cId="4130570259" sldId="275"/>
            <ac:spMk id="17" creationId="{0CDB536D-418D-4810-8B17-230BC5A1A8D9}"/>
          </ac:spMkLst>
        </pc:spChg>
        <pc:spChg chg="del">
          <ac:chgData name="dong zhang" userId="c3ce7b406596cfd4" providerId="LiveId" clId="{9E3C6834-FF07-42E0-96C7-99A90DCA4EB4}" dt="2019-04-14T09:47:21.021" v="1778" actId="478"/>
          <ac:spMkLst>
            <pc:docMk/>
            <pc:sldMk cId="4130570259" sldId="275"/>
            <ac:spMk id="22" creationId="{3CCA86EB-1722-4C0C-AF2C-36B13A6ACA9D}"/>
          </ac:spMkLst>
        </pc:spChg>
        <pc:picChg chg="add del">
          <ac:chgData name="dong zhang" userId="c3ce7b406596cfd4" providerId="LiveId" clId="{9E3C6834-FF07-42E0-96C7-99A90DCA4EB4}" dt="2019-04-14T09:47:53.309" v="1789" actId="478"/>
          <ac:picMkLst>
            <pc:docMk/>
            <pc:sldMk cId="4130570259" sldId="275"/>
            <ac:picMk id="21" creationId="{D9E78690-9AB8-4652-A239-4790B401DDBC}"/>
          </ac:picMkLst>
        </pc:picChg>
        <pc:picChg chg="mod">
          <ac:chgData name="dong zhang" userId="c3ce7b406596cfd4" providerId="LiveId" clId="{9E3C6834-FF07-42E0-96C7-99A90DCA4EB4}" dt="2019-04-14T09:47:49.269" v="1788" actId="732"/>
          <ac:picMkLst>
            <pc:docMk/>
            <pc:sldMk cId="4130570259" sldId="275"/>
            <ac:picMk id="1026" creationId="{52F4DE45-8A52-44D7-80C5-B8DA18F4D9D9}"/>
          </ac:picMkLst>
        </pc:picChg>
        <pc:cxnChg chg="add del mod">
          <ac:chgData name="dong zhang" userId="c3ce7b406596cfd4" providerId="LiveId" clId="{9E3C6834-FF07-42E0-96C7-99A90DCA4EB4}" dt="2019-04-14T09:47:53.309" v="1789" actId="478"/>
          <ac:cxnSpMkLst>
            <pc:docMk/>
            <pc:sldMk cId="4130570259" sldId="275"/>
            <ac:cxnSpMk id="7" creationId="{12EBE3CC-BD38-49A9-BB4B-84AFFB588759}"/>
          </ac:cxnSpMkLst>
        </pc:cxnChg>
        <pc:cxnChg chg="add del mod">
          <ac:chgData name="dong zhang" userId="c3ce7b406596cfd4" providerId="LiveId" clId="{9E3C6834-FF07-42E0-96C7-99A90DCA4EB4}" dt="2019-04-14T09:47:53.309" v="1789" actId="478"/>
          <ac:cxnSpMkLst>
            <pc:docMk/>
            <pc:sldMk cId="4130570259" sldId="275"/>
            <ac:cxnSpMk id="16" creationId="{5D1A13C0-1D64-4E9F-8869-EEC5A78A42A9}"/>
          </ac:cxnSpMkLst>
        </pc:cxnChg>
      </pc:sldChg>
      <pc:sldChg chg="addSp delSp modSp add modAnim">
        <pc:chgData name="dong zhang" userId="c3ce7b406596cfd4" providerId="LiveId" clId="{9E3C6834-FF07-42E0-96C7-99A90DCA4EB4}" dt="2019-04-14T09:53:37.267" v="1959" actId="1076"/>
        <pc:sldMkLst>
          <pc:docMk/>
          <pc:sldMk cId="3728847925" sldId="276"/>
        </pc:sldMkLst>
        <pc:spChg chg="mod">
          <ac:chgData name="dong zhang" userId="c3ce7b406596cfd4" providerId="LiveId" clId="{9E3C6834-FF07-42E0-96C7-99A90DCA4EB4}" dt="2019-04-14T09:52:32.627" v="1934" actId="5793"/>
          <ac:spMkLst>
            <pc:docMk/>
            <pc:sldMk cId="3728847925" sldId="276"/>
            <ac:spMk id="2" creationId="{7E5E24FC-E564-4D81-A389-6D2D0F16C78A}"/>
          </ac:spMkLst>
        </pc:spChg>
        <pc:spChg chg="del">
          <ac:chgData name="dong zhang" userId="c3ce7b406596cfd4" providerId="LiveId" clId="{9E3C6834-FF07-42E0-96C7-99A90DCA4EB4}" dt="2019-04-14T09:49:05.682" v="1858" actId="478"/>
          <ac:spMkLst>
            <pc:docMk/>
            <pc:sldMk cId="3728847925" sldId="276"/>
            <ac:spMk id="3" creationId="{2DC8D028-23ED-4A74-B989-07D1E6588082}"/>
          </ac:spMkLst>
        </pc:spChg>
        <pc:spChg chg="add del mod">
          <ac:chgData name="dong zhang" userId="c3ce7b406596cfd4" providerId="LiveId" clId="{9E3C6834-FF07-42E0-96C7-99A90DCA4EB4}" dt="2019-04-14T09:52:23.609" v="1925" actId="1076"/>
          <ac:spMkLst>
            <pc:docMk/>
            <pc:sldMk cId="3728847925" sldId="276"/>
            <ac:spMk id="6" creationId="{83211A89-BD75-4B20-BEE7-6F8E53387AC4}"/>
          </ac:spMkLst>
        </pc:spChg>
        <pc:spChg chg="add del mod">
          <ac:chgData name="dong zhang" userId="c3ce7b406596cfd4" providerId="LiveId" clId="{9E3C6834-FF07-42E0-96C7-99A90DCA4EB4}" dt="2019-04-14T09:52:14.250" v="1922" actId="478"/>
          <ac:spMkLst>
            <pc:docMk/>
            <pc:sldMk cId="3728847925" sldId="276"/>
            <ac:spMk id="7" creationId="{A195AE99-1C8C-4AF0-A524-5CE626B75F49}"/>
          </ac:spMkLst>
        </pc:spChg>
        <pc:spChg chg="add del mod">
          <ac:chgData name="dong zhang" userId="c3ce7b406596cfd4" providerId="LiveId" clId="{9E3C6834-FF07-42E0-96C7-99A90DCA4EB4}" dt="2019-04-14T09:52:11.878" v="1921" actId="478"/>
          <ac:spMkLst>
            <pc:docMk/>
            <pc:sldMk cId="3728847925" sldId="276"/>
            <ac:spMk id="8" creationId="{847A4207-D109-4B0A-9743-421623D7C33D}"/>
          </ac:spMkLst>
        </pc:spChg>
        <pc:spChg chg="add del mod">
          <ac:chgData name="dong zhang" userId="c3ce7b406596cfd4" providerId="LiveId" clId="{9E3C6834-FF07-42E0-96C7-99A90DCA4EB4}" dt="2019-04-14T09:52:11.878" v="1921" actId="478"/>
          <ac:spMkLst>
            <pc:docMk/>
            <pc:sldMk cId="3728847925" sldId="276"/>
            <ac:spMk id="10" creationId="{C65CB150-DB05-4263-B07D-E0606455DF54}"/>
          </ac:spMkLst>
        </pc:spChg>
        <pc:spChg chg="add mod">
          <ac:chgData name="dong zhang" userId="c3ce7b406596cfd4" providerId="LiveId" clId="{9E3C6834-FF07-42E0-96C7-99A90DCA4EB4}" dt="2019-04-14T09:53:37.267" v="1959" actId="1076"/>
          <ac:spMkLst>
            <pc:docMk/>
            <pc:sldMk cId="3728847925" sldId="276"/>
            <ac:spMk id="11" creationId="{7ABE9328-CB0A-4D4F-872B-69033A8535B7}"/>
          </ac:spMkLst>
        </pc:spChg>
        <pc:spChg chg="add del">
          <ac:chgData name="dong zhang" userId="c3ce7b406596cfd4" providerId="LiveId" clId="{9E3C6834-FF07-42E0-96C7-99A90DCA4EB4}" dt="2019-04-14T09:51:37.895" v="1913"/>
          <ac:spMkLst>
            <pc:docMk/>
            <pc:sldMk cId="3728847925" sldId="276"/>
            <ac:spMk id="12" creationId="{6E51ACF1-3154-48A1-9D91-D9D47426635E}"/>
          </ac:spMkLst>
        </pc:spChg>
        <pc:spChg chg="add del">
          <ac:chgData name="dong zhang" userId="c3ce7b406596cfd4" providerId="LiveId" clId="{9E3C6834-FF07-42E0-96C7-99A90DCA4EB4}" dt="2019-04-14T09:51:37.895" v="1913"/>
          <ac:spMkLst>
            <pc:docMk/>
            <pc:sldMk cId="3728847925" sldId="276"/>
            <ac:spMk id="14" creationId="{9BFF6685-A7A8-4473-A447-DB3E4C5AADDF}"/>
          </ac:spMkLst>
        </pc:spChg>
        <pc:spChg chg="add del mod">
          <ac:chgData name="dong zhang" userId="c3ce7b406596cfd4" providerId="LiveId" clId="{9E3C6834-FF07-42E0-96C7-99A90DCA4EB4}" dt="2019-04-14T09:52:02.796" v="1918"/>
          <ac:spMkLst>
            <pc:docMk/>
            <pc:sldMk cId="3728847925" sldId="276"/>
            <ac:spMk id="16" creationId="{A7B3D6AB-6507-400C-A976-6969C85C1853}"/>
          </ac:spMkLst>
        </pc:spChg>
        <pc:spChg chg="add del mod">
          <ac:chgData name="dong zhang" userId="c3ce7b406596cfd4" providerId="LiveId" clId="{9E3C6834-FF07-42E0-96C7-99A90DCA4EB4}" dt="2019-04-14T09:52:02.796" v="1918"/>
          <ac:spMkLst>
            <pc:docMk/>
            <pc:sldMk cId="3728847925" sldId="276"/>
            <ac:spMk id="18" creationId="{460D8FDE-BF2F-41AC-B579-80A59C790B43}"/>
          </ac:spMkLst>
        </pc:spChg>
        <pc:spChg chg="add mod">
          <ac:chgData name="dong zhang" userId="c3ce7b406596cfd4" providerId="LiveId" clId="{9E3C6834-FF07-42E0-96C7-99A90DCA4EB4}" dt="2019-04-14T09:53:32.679" v="1958" actId="1076"/>
          <ac:spMkLst>
            <pc:docMk/>
            <pc:sldMk cId="3728847925" sldId="276"/>
            <ac:spMk id="21" creationId="{68A06E7F-44FA-41C9-8F80-F5BAEF805F1A}"/>
          </ac:spMkLst>
        </pc:spChg>
        <pc:spChg chg="add mod">
          <ac:chgData name="dong zhang" userId="c3ce7b406596cfd4" providerId="LiveId" clId="{9E3C6834-FF07-42E0-96C7-99A90DCA4EB4}" dt="2019-04-14T09:53:32.679" v="1958" actId="1076"/>
          <ac:spMkLst>
            <pc:docMk/>
            <pc:sldMk cId="3728847925" sldId="276"/>
            <ac:spMk id="23" creationId="{3BF4D2AB-05A1-4A58-B5F9-FAD559BC354F}"/>
          </ac:spMkLst>
        </pc:spChg>
        <pc:picChg chg="add del">
          <ac:chgData name="dong zhang" userId="c3ce7b406596cfd4" providerId="LiveId" clId="{9E3C6834-FF07-42E0-96C7-99A90DCA4EB4}" dt="2019-04-14T09:51:37.895" v="1913"/>
          <ac:picMkLst>
            <pc:docMk/>
            <pc:sldMk cId="3728847925" sldId="276"/>
            <ac:picMk id="15" creationId="{DEF76076-F088-4FE0-95E3-0013533D3BA7}"/>
          </ac:picMkLst>
        </pc:picChg>
        <pc:picChg chg="add del mod">
          <ac:chgData name="dong zhang" userId="c3ce7b406596cfd4" providerId="LiveId" clId="{9E3C6834-FF07-42E0-96C7-99A90DCA4EB4}" dt="2019-04-14T09:52:02.796" v="1918"/>
          <ac:picMkLst>
            <pc:docMk/>
            <pc:sldMk cId="3728847925" sldId="276"/>
            <ac:picMk id="19" creationId="{52731DCE-6BD5-4466-8D51-1AB39C31CA80}"/>
          </ac:picMkLst>
        </pc:picChg>
        <pc:picChg chg="add mod">
          <ac:chgData name="dong zhang" userId="c3ce7b406596cfd4" providerId="LiveId" clId="{9E3C6834-FF07-42E0-96C7-99A90DCA4EB4}" dt="2019-04-14T09:53:32.679" v="1958" actId="1076"/>
          <ac:picMkLst>
            <pc:docMk/>
            <pc:sldMk cId="3728847925" sldId="276"/>
            <ac:picMk id="24" creationId="{A7C83DF8-11C5-412E-A074-7C12030BE443}"/>
          </ac:picMkLst>
        </pc:picChg>
        <pc:picChg chg="mod">
          <ac:chgData name="dong zhang" userId="c3ce7b406596cfd4" providerId="LiveId" clId="{9E3C6834-FF07-42E0-96C7-99A90DCA4EB4}" dt="2019-04-14T09:52:23.609" v="1925" actId="1076"/>
          <ac:picMkLst>
            <pc:docMk/>
            <pc:sldMk cId="3728847925" sldId="276"/>
            <ac:picMk id="1026" creationId="{52F4DE45-8A52-44D7-80C5-B8DA18F4D9D9}"/>
          </ac:picMkLst>
        </pc:picChg>
        <pc:cxnChg chg="add del mod">
          <ac:chgData name="dong zhang" userId="c3ce7b406596cfd4" providerId="LiveId" clId="{9E3C6834-FF07-42E0-96C7-99A90DCA4EB4}" dt="2019-04-14T09:52:11.878" v="1921" actId="478"/>
          <ac:cxnSpMkLst>
            <pc:docMk/>
            <pc:sldMk cId="3728847925" sldId="276"/>
            <ac:cxnSpMk id="9" creationId="{2C691AEC-AF56-412E-BB8A-94F4BBF9DD61}"/>
          </ac:cxnSpMkLst>
        </pc:cxnChg>
        <pc:cxnChg chg="add del">
          <ac:chgData name="dong zhang" userId="c3ce7b406596cfd4" providerId="LiveId" clId="{9E3C6834-FF07-42E0-96C7-99A90DCA4EB4}" dt="2019-04-14T09:51:37.895" v="1913"/>
          <ac:cxnSpMkLst>
            <pc:docMk/>
            <pc:sldMk cId="3728847925" sldId="276"/>
            <ac:cxnSpMk id="13" creationId="{2591501E-AB70-499B-8686-CC5F54AD9C41}"/>
          </ac:cxnSpMkLst>
        </pc:cxnChg>
        <pc:cxnChg chg="add del mod">
          <ac:chgData name="dong zhang" userId="c3ce7b406596cfd4" providerId="LiveId" clId="{9E3C6834-FF07-42E0-96C7-99A90DCA4EB4}" dt="2019-04-14T09:52:02.796" v="1918"/>
          <ac:cxnSpMkLst>
            <pc:docMk/>
            <pc:sldMk cId="3728847925" sldId="276"/>
            <ac:cxnSpMk id="17" creationId="{3293856D-3DE5-455C-8C31-DB32AB415D84}"/>
          </ac:cxnSpMkLst>
        </pc:cxnChg>
        <pc:cxnChg chg="add mod">
          <ac:chgData name="dong zhang" userId="c3ce7b406596cfd4" providerId="LiveId" clId="{9E3C6834-FF07-42E0-96C7-99A90DCA4EB4}" dt="2019-04-14T09:53:32.679" v="1958" actId="1076"/>
          <ac:cxnSpMkLst>
            <pc:docMk/>
            <pc:sldMk cId="3728847925" sldId="276"/>
            <ac:cxnSpMk id="22" creationId="{80B67A4D-65E8-44F5-986A-324DD323A7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5EA1-76CD-4AD0-958E-EA61EECB62C8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2C7B0-6E90-44D2-8068-B9D32D688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2C7B0-6E90-44D2-8068-B9D32D6881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0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2C7B0-6E90-44D2-8068-B9D32D6881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2C7B0-6E90-44D2-8068-B9D32D6881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2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2C7B0-6E90-44D2-8068-B9D32D6881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5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2C7B0-6E90-44D2-8068-B9D32D6881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3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1C3A48-49A4-4D2D-86BE-634F6947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C49F06B-6171-4D02-842D-C16C8F14F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D35A87-E215-4A25-8C0B-BA267220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5F13617-D26A-46C1-A5F8-7B614702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71BA6DB-F9A9-4FA6-AC4C-53E062CF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22EC7E-8B29-4D4E-8519-F271E9B8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F217AB3-5F55-4D2E-B095-4D7586F7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A0A2FC1-BD81-481C-A308-24B07462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BFC06E5-595B-42E2-814A-E4F4F071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AD273C-8714-4246-A251-4FFAE0B8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9FA8364-F89B-4DCB-91F3-E87E21310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109422B-4EBF-4174-BAF5-FCFF19AD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7C8875-6212-402A-8187-04D4C561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2E37028-24D0-45C0-A2C7-3B4AE505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51F955-52B0-4427-8D18-60AF2EC0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0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FE338-9D72-4264-A0DC-FC132B6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6555C65-851B-4EAB-B90D-787AA3F4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E2A0F61-D5AF-49E8-80B7-37E5A1CE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DF1CB9-462C-4BC9-B00A-4442D92A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23DA31-4AAF-46FF-ABE2-88BE041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6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CB6F5B-4ABF-47E8-9758-1DED8B5A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EE22F6-1BBE-49E5-9E80-B916D06D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0D30FC-8E78-42C5-9684-E596F48C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45E124A-3DC7-4478-AF43-3C9EC70B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8D875B0-768F-4B08-A5FA-4D8BE5C8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4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956475-C302-4698-8F2D-6EBD4C5B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660FB07-01C2-4A16-ADF6-BF443FC6F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B4EBCB8-F1DB-4229-9743-0C3303E51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C62160B-CA9C-42AC-9F70-FD67BBD1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2A4ADE3-BEED-4451-9FE3-4E9C1560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3784CA2-282B-49CB-A27D-D2DB290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9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9A49CF-8797-47C2-BCBE-75C85EE6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D18C2C1-E5F0-480D-B157-F0AAEA10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3149E4E-C55B-41BE-A916-3C54037A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5F2C841-169E-4247-8782-41FC0E80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E7B4D9B-128E-4800-B49F-C1BAC11C5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01C5E53-174A-4953-9D6A-3F189191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D78EE62-F31C-4BD5-9BE4-C52949C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43869D4-2198-42FE-B46E-83613A82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0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188216-CEBB-4A98-BCE6-414A8D0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CB105BF-4F39-4676-9F23-6E4107A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F18A9A4-21D9-48EB-9934-06393BF1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2DA990-77BD-4289-B4EC-9B09A31B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E2E6DC3-6F6B-4F16-99D0-081C4B54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188D1D7-FCB1-4D0F-ADE1-9E118909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6D5FEAA-F2C1-41C4-89C1-442C5A8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04CF14-3017-4B49-96E2-6EDA8F8B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DB1E2A2-9385-414B-AC5B-9B0F2C00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8988151-590C-4A87-AF12-0807B055E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385A46-CBF3-4045-A9F1-5532B67D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8E61AD1-AEC7-40B9-8B18-D7CB86EA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5C1D830-42AF-4B54-B3AD-326AAF61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C724FD-EF5C-495D-9BE7-AAFC31FB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CBE0460-1FB8-4267-9D71-3661839E0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2295062-9E38-4C39-93E7-8A4CAD95B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9C3B1C2-2CE9-4BEC-B627-3F7FF72F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B238CDF-9C5A-4C8A-8C0D-CBBA104A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1A86186-3793-4F1A-976F-939F524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DCF49D9-BF68-48A7-B30C-6C093826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73B4E12-CCDC-4B1E-BAF1-CF5A1EF4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C036307-60A2-4D97-BC75-7C7C61BB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BCBD-B060-43DB-8A10-CC07D0A67567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D73F1F2-8F69-49D0-A130-BB0AFCA1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FC019B-18CA-44A2-8707-87E149A8D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AA67-9823-45A6-8229-ADB4791CB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4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B59EF45-7AA1-414F-B0B0-7810E2FE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1451438"/>
            <a:ext cx="980779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7F59B6-34C1-4FAD-B66A-CD9EB06E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网页验证码是干嘛的。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是为了解决什么安全问题？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3E08185-A86D-4DB6-8DCD-D4C11B17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是为了防止一些人使用软件恶意注册、发帖等行为而设的。</a:t>
            </a:r>
          </a:p>
          <a:p>
            <a:endParaRPr lang="zh-CN" altLang="en-US" dirty="0"/>
          </a:p>
          <a:p>
            <a:r>
              <a:rPr lang="zh-CN" altLang="en-US" dirty="0"/>
              <a:t>它的存在是为了确保登陆网站的是一个坐在电脑面前的真人，而不是一个自动登陆的软件。</a:t>
            </a:r>
          </a:p>
        </p:txBody>
      </p:sp>
    </p:spTree>
    <p:extLst>
      <p:ext uri="{BB962C8B-B14F-4D97-AF65-F5344CB8AC3E}">
        <p14:creationId xmlns:p14="http://schemas.microsoft.com/office/powerpoint/2010/main" val="16122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94D934-6D43-4238-B8C4-96A4A5B0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/>
          <a:lstStyle/>
          <a:p>
            <a:r>
              <a:rPr lang="en-US" altLang="zh-CN" dirty="0" err="1"/>
              <a:t>cookie+setInterval</a:t>
            </a:r>
            <a:r>
              <a:rPr lang="zh-CN" altLang="en-US" dirty="0"/>
              <a:t>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406DA1C-C24A-4E48-AC20-8AFC8DC6C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862497A-B691-4FA3-8235-AC7B5E6892DC}"/>
              </a:ext>
            </a:extLst>
          </p:cNvPr>
          <p:cNvSpPr/>
          <p:nvPr/>
        </p:nvSpPr>
        <p:spPr>
          <a:xfrm>
            <a:off x="487470" y="146457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send.html</a:t>
            </a: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send.onclick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document.cookie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`msg=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msg.value.trim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50688526-BB0B-4603-BD0B-A81B7A81328F}"/>
              </a:ext>
            </a:extLst>
          </p:cNvPr>
          <p:cNvCxnSpPr/>
          <p:nvPr/>
        </p:nvCxnSpPr>
        <p:spPr>
          <a:xfrm>
            <a:off x="600205" y="1967666"/>
            <a:ext cx="6101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E1AE1CF-4ACA-4A83-A3CE-4EF3CB387149}"/>
              </a:ext>
            </a:extLst>
          </p:cNvPr>
          <p:cNvSpPr/>
          <p:nvPr/>
        </p:nvSpPr>
        <p:spPr>
          <a:xfrm>
            <a:off x="5640887" y="3072348"/>
            <a:ext cx="64884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rec.html</a:t>
            </a:r>
          </a:p>
          <a:p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getKey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(key) {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中的指定变量值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JSON.parse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`{"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document.cookie.replace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811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/;\s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>
                <a:solidFill>
                  <a:srgbClr val="811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'",“’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.replace(</a:t>
            </a:r>
            <a:r>
              <a:rPr lang="en-US" altLang="zh-CN" sz="2000" dirty="0">
                <a:solidFill>
                  <a:srgbClr val="811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/=/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'":“’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"}`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)[key];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秒获取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msg.innerHTML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getKey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"msg"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en-US" altLang="zh-CN" sz="2000" dirty="0">
                <a:solidFill>
                  <a:srgbClr val="098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66013668-CC2C-42B1-8C15-A68704AA2D33}"/>
              </a:ext>
            </a:extLst>
          </p:cNvPr>
          <p:cNvCxnSpPr/>
          <p:nvPr/>
        </p:nvCxnSpPr>
        <p:spPr>
          <a:xfrm>
            <a:off x="5737964" y="3573085"/>
            <a:ext cx="6101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注: 线形(无边框) 9">
            <a:extLst>
              <a:ext uri="{FF2B5EF4-FFF2-40B4-BE49-F238E27FC236}">
                <a16:creationId xmlns="" xmlns:a16="http://schemas.microsoft.com/office/drawing/2014/main" id="{50E44CB3-CEB8-4F9D-BF92-B956F1A31891}"/>
              </a:ext>
            </a:extLst>
          </p:cNvPr>
          <p:cNvSpPr/>
          <p:nvPr/>
        </p:nvSpPr>
        <p:spPr>
          <a:xfrm>
            <a:off x="195440" y="3331923"/>
            <a:ext cx="5103069" cy="2467628"/>
          </a:xfrm>
          <a:prstGeom prst="callout1">
            <a:avLst>
              <a:gd name="adj1" fmla="val 86897"/>
              <a:gd name="adj2" fmla="val 73278"/>
              <a:gd name="adj3" fmla="val 108095"/>
              <a:gd name="adj4" fmla="val 10584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缺点：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空间有限，浏览器在每一个域名下最多能设置</a:t>
            </a:r>
            <a:r>
              <a:rPr lang="en-US" altLang="zh-CN" dirty="0">
                <a:solidFill>
                  <a:srgbClr val="FF0000"/>
                </a:solidFill>
              </a:rPr>
              <a:t>30-50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，容量最多</a:t>
            </a:r>
            <a:r>
              <a:rPr lang="en-US" altLang="zh-CN" dirty="0">
                <a:solidFill>
                  <a:srgbClr val="FF0000"/>
                </a:solidFill>
              </a:rPr>
              <a:t>4K</a:t>
            </a:r>
            <a:r>
              <a:rPr lang="zh-CN" altLang="en-US" dirty="0">
                <a:solidFill>
                  <a:srgbClr val="FF0000"/>
                </a:solidFill>
              </a:rPr>
              <a:t>左右。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、每次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请求会把当前域的所有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发送到服务器上，包括只在本地才用到的。浪费网络带宽。</a:t>
            </a:r>
            <a:r>
              <a:rPr lang="zh-CN" altLang="en-US" sz="2000" dirty="0">
                <a:solidFill>
                  <a:srgbClr val="FF0000"/>
                </a:solidFill>
              </a:rPr>
              <a:t/>
            </a:r>
            <a:br>
              <a:rPr lang="zh-CN" altLang="en-US" sz="2000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setInterval</a:t>
            </a:r>
            <a:r>
              <a:rPr lang="zh-CN" altLang="en-US" dirty="0">
                <a:solidFill>
                  <a:srgbClr val="FF0000"/>
                </a:solidFill>
              </a:rPr>
              <a:t>的频率设置，过大会影响浏览器性能，过小会影响时效性。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优点：每个浏览器都兼容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2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EA32BA0-BE5B-41E0-87A6-B0FB22CE4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CE313E1-8D20-478C-B12B-1A865885CC71}"/>
              </a:ext>
            </a:extLst>
          </p:cNvPr>
          <p:cNvSpPr/>
          <p:nvPr/>
        </p:nvSpPr>
        <p:spPr>
          <a:xfrm>
            <a:off x="195441" y="1359011"/>
            <a:ext cx="68441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send.html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"msg"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"text"</a:t>
            </a:r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&lt;button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"send"</a:t>
            </a:r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&lt;/button&gt;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send.onclick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localStorage.setItem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"msg"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msg.value.trim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en-US" altLang="zh-CN" sz="20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71BBC6D0-3667-46DA-884F-1F614C7D91C6}"/>
              </a:ext>
            </a:extLst>
          </p:cNvPr>
          <p:cNvCxnSpPr/>
          <p:nvPr/>
        </p:nvCxnSpPr>
        <p:spPr>
          <a:xfrm>
            <a:off x="195441" y="1853851"/>
            <a:ext cx="683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00F62D1-1DFF-406A-B15C-75BBC38EB91D}"/>
              </a:ext>
            </a:extLst>
          </p:cNvPr>
          <p:cNvSpPr/>
          <p:nvPr/>
        </p:nvSpPr>
        <p:spPr>
          <a:xfrm>
            <a:off x="5954039" y="3378804"/>
            <a:ext cx="71899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rec.html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&lt;h1&gt;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收到消息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"msg"</a:t>
            </a:r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&gt;&lt;/span&gt;&lt;/h1&gt;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window.addEventListener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"storage"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function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msg.innerHTML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localStorage.getItem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"msg"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endParaRPr lang="en-US" altLang="zh-CN" sz="20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0EAE0006-C4DD-42C2-A6F3-5537A7184AA9}"/>
              </a:ext>
            </a:extLst>
          </p:cNvPr>
          <p:cNvCxnSpPr>
            <a:cxnSpLocks/>
          </p:cNvCxnSpPr>
          <p:nvPr/>
        </p:nvCxnSpPr>
        <p:spPr>
          <a:xfrm>
            <a:off x="6095999" y="3835113"/>
            <a:ext cx="6096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DE5C8346-2E0A-45F2-B10E-FCCC2AC7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41" y="847218"/>
            <a:ext cx="10515600" cy="4351338"/>
          </a:xfrm>
        </p:spPr>
        <p:txBody>
          <a:bodyPr/>
          <a:lstStyle/>
          <a:p>
            <a:r>
              <a:rPr lang="en-US" altLang="zh-CN" dirty="0" err="1"/>
              <a:t>localStorage</a:t>
            </a:r>
            <a:r>
              <a:rPr lang="zh-CN" altLang="en-US" dirty="0"/>
              <a:t>方式</a:t>
            </a:r>
          </a:p>
        </p:txBody>
      </p:sp>
      <p:sp>
        <p:nvSpPr>
          <p:cNvPr id="11" name="标注: 线形(无边框) 10">
            <a:extLst>
              <a:ext uri="{FF2B5EF4-FFF2-40B4-BE49-F238E27FC236}">
                <a16:creationId xmlns="" xmlns:a16="http://schemas.microsoft.com/office/drawing/2014/main" id="{564A2199-0912-4EE0-BA3D-45CD69ACAF11}"/>
              </a:ext>
            </a:extLst>
          </p:cNvPr>
          <p:cNvSpPr/>
          <p:nvPr/>
        </p:nvSpPr>
        <p:spPr>
          <a:xfrm>
            <a:off x="195441" y="4122469"/>
            <a:ext cx="5758598" cy="2423055"/>
          </a:xfrm>
          <a:prstGeom prst="callout1">
            <a:avLst>
              <a:gd name="adj1" fmla="val -1729"/>
              <a:gd name="adj2" fmla="val 25721"/>
              <a:gd name="adj3" fmla="val -24213"/>
              <a:gd name="adj4" fmla="val 3620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setItem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时，会自动触发整个浏览器的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事件，除当前页面之外，所有打开的标签都会受影响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高版本的浏览器才支持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这个属性，且不同浏览器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大小限制不统一。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只能监听非己页面的数据变化，这一点严重影响使用。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优点：解决了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容量小和时效性不足的问题。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/>
          <a:lstStyle/>
          <a:p>
            <a:r>
              <a:rPr lang="en-US" altLang="zh-CN" dirty="0"/>
              <a:t>WebSocket</a:t>
            </a:r>
            <a:r>
              <a:rPr lang="zh-CN" altLang="en-US" dirty="0"/>
              <a:t>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C5A11E4-9C87-41D6-9402-75C14B230E58}"/>
              </a:ext>
            </a:extLst>
          </p:cNvPr>
          <p:cNvSpPr/>
          <p:nvPr/>
        </p:nvSpPr>
        <p:spPr>
          <a:xfrm>
            <a:off x="5012497" y="1352811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WebSocketServer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4ED9B83-2B85-42E2-A4A7-96B775BC2DE4}"/>
              </a:ext>
            </a:extLst>
          </p:cNvPr>
          <p:cNvSpPr/>
          <p:nvPr/>
        </p:nvSpPr>
        <p:spPr>
          <a:xfrm>
            <a:off x="2845494" y="4022943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send.html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C57D1F7-1292-4D4C-896B-2E693AC6FEF0}"/>
              </a:ext>
            </a:extLst>
          </p:cNvPr>
          <p:cNvSpPr/>
          <p:nvPr/>
        </p:nvSpPr>
        <p:spPr>
          <a:xfrm>
            <a:off x="7179503" y="4022943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rec.html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96B12D11-63D5-4CF4-8305-0B424FBF87DD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3928996" y="1882077"/>
            <a:ext cx="2167003" cy="2140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F7409FBD-4BFA-4676-8BE3-0A4DF6CBF1A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5999" y="1882077"/>
            <a:ext cx="2167006" cy="2140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/>
          <a:lstStyle/>
          <a:p>
            <a:r>
              <a:rPr lang="en-US" altLang="zh-CN" dirty="0"/>
              <a:t>WebSocket</a:t>
            </a:r>
            <a:r>
              <a:rPr lang="zh-CN" altLang="en-US" dirty="0"/>
              <a:t>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C5A11E4-9C87-41D6-9402-75C14B230E58}"/>
              </a:ext>
            </a:extLst>
          </p:cNvPr>
          <p:cNvSpPr/>
          <p:nvPr/>
        </p:nvSpPr>
        <p:spPr>
          <a:xfrm>
            <a:off x="5012497" y="1352811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WebSocketServer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A831034-2652-42A4-951F-F7783D264F88}"/>
              </a:ext>
            </a:extLst>
          </p:cNvPr>
          <p:cNvSpPr/>
          <p:nvPr/>
        </p:nvSpPr>
        <p:spPr>
          <a:xfrm>
            <a:off x="2997892" y="1994304"/>
            <a:ext cx="61962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WebSocketServer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require(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).Server;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WebSocketServer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 port: </a:t>
            </a:r>
            <a:r>
              <a:rPr lang="en-US" altLang="zh-CN" sz="2000" dirty="0">
                <a:solidFill>
                  <a:srgbClr val="098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sockets=[];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保存所有页面的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连接对象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当服务端收到连接请求时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wss.on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'connection'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connection(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sockets.indexOf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)==-</a:t>
            </a:r>
            <a:r>
              <a:rPr lang="en-US" altLang="zh-CN" sz="2000" dirty="0">
                <a:solidFill>
                  <a:srgbClr val="098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如果是首次连接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sockets.push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就将当前连接保存到数组备用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当服务端收到消息时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ws.on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'message'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incoming(message) {</a:t>
            </a:r>
          </a:p>
          <a:p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就给每个连接对应的页面都返回消息的内容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sockets){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socket.send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(message);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20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9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/>
          <a:lstStyle/>
          <a:p>
            <a:r>
              <a:rPr lang="en-US" altLang="zh-CN" dirty="0"/>
              <a:t>WebSocket</a:t>
            </a:r>
            <a:r>
              <a:rPr lang="zh-CN" altLang="en-US" dirty="0"/>
              <a:t>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C5A11E4-9C87-41D6-9402-75C14B230E58}"/>
              </a:ext>
            </a:extLst>
          </p:cNvPr>
          <p:cNvSpPr/>
          <p:nvPr/>
        </p:nvSpPr>
        <p:spPr>
          <a:xfrm>
            <a:off x="5012497" y="1352811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WebSocketServer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4ED9B83-2B85-42E2-A4A7-96B775BC2DE4}"/>
              </a:ext>
            </a:extLst>
          </p:cNvPr>
          <p:cNvSpPr/>
          <p:nvPr/>
        </p:nvSpPr>
        <p:spPr>
          <a:xfrm>
            <a:off x="2845494" y="4022943"/>
            <a:ext cx="1805837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send.html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96B12D11-63D5-4CF4-8305-0B424FBF87DD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748413" y="1882077"/>
            <a:ext cx="2347586" cy="2140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BB44081-90C3-4F50-841B-57DC09CE29EF}"/>
              </a:ext>
            </a:extLst>
          </p:cNvPr>
          <p:cNvSpPr/>
          <p:nvPr/>
        </p:nvSpPr>
        <p:spPr>
          <a:xfrm>
            <a:off x="4651331" y="3429000"/>
            <a:ext cx="77369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建立到服务端的连接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 =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WebSocket(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://localhost:8080'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send.onclick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当单击按钮时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发送消息到服务器即可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socket.send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msg.value.trim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7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/>
          <a:lstStyle/>
          <a:p>
            <a:r>
              <a:rPr lang="en-US" altLang="zh-CN" dirty="0"/>
              <a:t>WebSocket</a:t>
            </a:r>
            <a:r>
              <a:rPr lang="zh-CN" altLang="en-US" dirty="0"/>
              <a:t>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C5A11E4-9C87-41D6-9402-75C14B230E58}"/>
              </a:ext>
            </a:extLst>
          </p:cNvPr>
          <p:cNvSpPr/>
          <p:nvPr/>
        </p:nvSpPr>
        <p:spPr>
          <a:xfrm>
            <a:off x="5012497" y="1352811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WebSocketServer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C57D1F7-1292-4D4C-896B-2E693AC6FEF0}"/>
              </a:ext>
            </a:extLst>
          </p:cNvPr>
          <p:cNvSpPr/>
          <p:nvPr/>
        </p:nvSpPr>
        <p:spPr>
          <a:xfrm>
            <a:off x="7179503" y="4022943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rec.html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F7409FBD-4BFA-4676-8BE3-0A4DF6CBF1A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5999" y="1882077"/>
            <a:ext cx="2167006" cy="2140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B850E09-F9BB-4730-99D6-B85E55AAB5E6}"/>
              </a:ext>
            </a:extLst>
          </p:cNvPr>
          <p:cNvSpPr/>
          <p:nvPr/>
        </p:nvSpPr>
        <p:spPr>
          <a:xfrm>
            <a:off x="195441" y="3197229"/>
            <a:ext cx="7280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建立到服务端的连接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WebSocket(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 err="1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://localhost:8080’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当连接被打开时，注册接收消息的处理函数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ws.onopen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(event) {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当有消息发过来时，就将消息放到显示元素上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ws.onmessage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(event)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recMsg.innerHTML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event.data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8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它需要服务端的支持才能完成任务。如果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数据量比较大的话，会严重消耗服务器的资源。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必须要在服务端项目中写服务端监听程序才能支持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优点：使用简单，功能灵活、强大，如果部署了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服务器，可以实现很多实时的功能。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C5A11E4-9C87-41D6-9402-75C14B230E58}"/>
              </a:ext>
            </a:extLst>
          </p:cNvPr>
          <p:cNvSpPr/>
          <p:nvPr/>
        </p:nvSpPr>
        <p:spPr>
          <a:xfrm>
            <a:off x="5012497" y="1128223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WebSocketServer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4ED9B83-2B85-42E2-A4A7-96B775BC2DE4}"/>
              </a:ext>
            </a:extLst>
          </p:cNvPr>
          <p:cNvSpPr/>
          <p:nvPr/>
        </p:nvSpPr>
        <p:spPr>
          <a:xfrm>
            <a:off x="2845494" y="2322481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send.html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C57D1F7-1292-4D4C-896B-2E693AC6FEF0}"/>
              </a:ext>
            </a:extLst>
          </p:cNvPr>
          <p:cNvSpPr/>
          <p:nvPr/>
        </p:nvSpPr>
        <p:spPr>
          <a:xfrm>
            <a:off x="7179503" y="2322481"/>
            <a:ext cx="2167003" cy="5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rec.html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96B12D11-63D5-4CF4-8305-0B424FBF87DD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3928996" y="1657489"/>
            <a:ext cx="2167003" cy="664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F7409FBD-4BFA-4676-8BE3-0A4DF6CBF1A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5999" y="1657489"/>
            <a:ext cx="2167006" cy="664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>
            <a:no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SharedWorker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pic>
        <p:nvPicPr>
          <p:cNvPr id="1026" name="Picture 2" descr="https://image.slidesharecdn.com/html5webworkers-141019071946-conversion-gate01/95/html5-web-workers-29-638.jpg?cb=1413975819">
            <a:extLst>
              <a:ext uri="{FF2B5EF4-FFF2-40B4-BE49-F238E27FC236}">
                <a16:creationId xmlns="" xmlns:a16="http://schemas.microsoft.com/office/drawing/2014/main" id="{52F4DE45-8A52-44D7-80C5-B8DA18F4D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9" t="34183" r="8291" b="52344"/>
          <a:stretch/>
        </p:blipFill>
        <p:spPr bwMode="auto">
          <a:xfrm>
            <a:off x="938407" y="2495474"/>
            <a:ext cx="5970296" cy="13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E5E24FC-E564-4D81-A389-6D2D0F16C78A}"/>
              </a:ext>
            </a:extLst>
          </p:cNvPr>
          <p:cNvSpPr txBox="1"/>
          <p:nvPr/>
        </p:nvSpPr>
        <p:spPr>
          <a:xfrm>
            <a:off x="838200" y="3914986"/>
            <a:ext cx="154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worker.js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125B4BE6-5F80-46D3-8315-BD7E2530F662}"/>
              </a:ext>
            </a:extLst>
          </p:cNvPr>
          <p:cNvSpPr txBox="1"/>
          <p:nvPr/>
        </p:nvSpPr>
        <p:spPr>
          <a:xfrm>
            <a:off x="9748381" y="2540174"/>
            <a:ext cx="167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12EBE3CC-BD38-49A9-BB4B-84AFFB58875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908703" y="2771006"/>
            <a:ext cx="28396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78B1CE1-99DF-4805-A4F2-35448BDD83F4}"/>
              </a:ext>
            </a:extLst>
          </p:cNvPr>
          <p:cNvSpPr txBox="1"/>
          <p:nvPr/>
        </p:nvSpPr>
        <p:spPr>
          <a:xfrm>
            <a:off x="7614669" y="2300461"/>
            <a:ext cx="142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38A5607-0570-41C0-8CB6-73650C69F81A}"/>
              </a:ext>
            </a:extLst>
          </p:cNvPr>
          <p:cNvSpPr txBox="1"/>
          <p:nvPr/>
        </p:nvSpPr>
        <p:spPr>
          <a:xfrm>
            <a:off x="9748381" y="3241551"/>
            <a:ext cx="167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5D1A13C0-1D64-4E9F-8869-EEC5A78A42A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08703" y="3472384"/>
            <a:ext cx="2839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CDB536D-418D-4810-8B17-230BC5A1A8D9}"/>
              </a:ext>
            </a:extLst>
          </p:cNvPr>
          <p:cNvSpPr txBox="1"/>
          <p:nvPr/>
        </p:nvSpPr>
        <p:spPr>
          <a:xfrm>
            <a:off x="7614669" y="3001838"/>
            <a:ext cx="142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接收消息</a:t>
            </a:r>
          </a:p>
        </p:txBody>
      </p:sp>
      <p:pic>
        <p:nvPicPr>
          <p:cNvPr id="21" name="图形 20" descr="线箭头: 向左旋转">
            <a:extLst>
              <a:ext uri="{FF2B5EF4-FFF2-40B4-BE49-F238E27FC236}">
                <a16:creationId xmlns="" xmlns:a16="http://schemas.microsoft.com/office/drawing/2014/main" id="{D9E78690-9AB8-4652-A239-4790B401D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1341" y="3481266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CCA86EB-1722-4C0C-AF2C-36B13A6ACA9D}"/>
              </a:ext>
            </a:extLst>
          </p:cNvPr>
          <p:cNvSpPr txBox="1"/>
          <p:nvPr/>
        </p:nvSpPr>
        <p:spPr>
          <a:xfrm>
            <a:off x="9920518" y="1697148"/>
            <a:ext cx="167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Hi,Next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7433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73594 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594 3.33333E-6 L -0.66094 0.4340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94 0.43403 L -0.01367 0.2884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57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2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>
            <a:no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SharedWorker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pic>
        <p:nvPicPr>
          <p:cNvPr id="1026" name="Picture 2" descr="https://image.slidesharecdn.com/html5webworkers-141019071946-conversion-gate01/95/html5-web-workers-29-638.jpg?cb=1413975819">
            <a:extLst>
              <a:ext uri="{FF2B5EF4-FFF2-40B4-BE49-F238E27FC236}">
                <a16:creationId xmlns="" xmlns:a16="http://schemas.microsoft.com/office/drawing/2014/main" id="{52F4DE45-8A52-44D7-80C5-B8DA18F4D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9" t="34183" r="45026" b="52344"/>
          <a:stretch/>
        </p:blipFill>
        <p:spPr bwMode="auto">
          <a:xfrm>
            <a:off x="938407" y="2495474"/>
            <a:ext cx="1239528" cy="13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E5E24FC-E564-4D81-A389-6D2D0F16C78A}"/>
              </a:ext>
            </a:extLst>
          </p:cNvPr>
          <p:cNvSpPr txBox="1"/>
          <p:nvPr/>
        </p:nvSpPr>
        <p:spPr>
          <a:xfrm>
            <a:off x="838200" y="3914986"/>
            <a:ext cx="154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worker.js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DC8D028-23ED-4A74-B989-07D1E6588082}"/>
              </a:ext>
            </a:extLst>
          </p:cNvPr>
          <p:cNvSpPr/>
          <p:nvPr/>
        </p:nvSpPr>
        <p:spPr>
          <a:xfrm>
            <a:off x="3064624" y="1720689"/>
            <a:ext cx="66280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data=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onconnect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port =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e.ports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>
                <a:solidFill>
                  <a:srgbClr val="098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port.onmessage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===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port.postMessage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data=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9ED1CF0-5265-49C3-B005-504EE80B5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537"/>
          <a:stretch/>
        </p:blipFill>
        <p:spPr>
          <a:xfrm>
            <a:off x="1980843" y="634007"/>
            <a:ext cx="8230313" cy="6687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52A0637-B6A8-4E8A-911C-E18F1F256097}"/>
              </a:ext>
            </a:extLst>
          </p:cNvPr>
          <p:cNvSpPr txBox="1"/>
          <p:nvPr/>
        </p:nvSpPr>
        <p:spPr>
          <a:xfrm>
            <a:off x="1980843" y="1302708"/>
            <a:ext cx="91046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只能引入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既能引入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，又能引入其它文件，比如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脚手架唯一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中引入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="icon"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="&lt;%= BASE_URL %&gt;favicon.ico"&gt;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加载顺序：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加载页面时，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标签引入的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被同时加载；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将在页面加载完毕后被加载。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但优先级：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中的样式虽然比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内容晚加载，但是，优先级却低于当前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内的其余样式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动态添加和改变；而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操作不了</a:t>
            </a:r>
          </a:p>
        </p:txBody>
      </p:sp>
    </p:spTree>
    <p:extLst>
      <p:ext uri="{BB962C8B-B14F-4D97-AF65-F5344CB8AC3E}">
        <p14:creationId xmlns:p14="http://schemas.microsoft.com/office/powerpoint/2010/main" val="367787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>
            <a:no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SharedWorker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pic>
        <p:nvPicPr>
          <p:cNvPr id="1026" name="Picture 2" descr="https://image.slidesharecdn.com/html5webworkers-141019071946-conversion-gate01/95/html5-web-workers-29-638.jpg?cb=1413975819">
            <a:extLst>
              <a:ext uri="{FF2B5EF4-FFF2-40B4-BE49-F238E27FC236}">
                <a16:creationId xmlns="" xmlns:a16="http://schemas.microsoft.com/office/drawing/2014/main" id="{52F4DE45-8A52-44D7-80C5-B8DA18F4D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8" t="34183" r="7718" b="52344"/>
          <a:stretch/>
        </p:blipFill>
        <p:spPr bwMode="auto">
          <a:xfrm>
            <a:off x="938407" y="1464579"/>
            <a:ext cx="6044284" cy="13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E5E24FC-E564-4D81-A389-6D2D0F16C78A}"/>
              </a:ext>
            </a:extLst>
          </p:cNvPr>
          <p:cNvSpPr txBox="1"/>
          <p:nvPr/>
        </p:nvSpPr>
        <p:spPr>
          <a:xfrm>
            <a:off x="838200" y="2884091"/>
            <a:ext cx="154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worker.js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data=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3211A89-BD75-4B20-BEE7-6F8E53387AC4}"/>
              </a:ext>
            </a:extLst>
          </p:cNvPr>
          <p:cNvSpPr/>
          <p:nvPr/>
        </p:nvSpPr>
        <p:spPr>
          <a:xfrm>
            <a:off x="2194560" y="2094261"/>
            <a:ext cx="4788131" cy="715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25B4BE6-5F80-46D3-8315-BD7E2530F662}"/>
              </a:ext>
            </a:extLst>
          </p:cNvPr>
          <p:cNvSpPr txBox="1"/>
          <p:nvPr/>
        </p:nvSpPr>
        <p:spPr>
          <a:xfrm>
            <a:off x="9679488" y="1545810"/>
            <a:ext cx="167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="" xmlns:a16="http://schemas.microsoft.com/office/drawing/2014/main" id="{12EBE3CC-BD38-49A9-BB4B-84AFFB588759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839810" y="1776642"/>
            <a:ext cx="283967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B1CE1-99DF-4805-A4F2-35448BDD83F4}"/>
              </a:ext>
            </a:extLst>
          </p:cNvPr>
          <p:cNvSpPr txBox="1"/>
          <p:nvPr/>
        </p:nvSpPr>
        <p:spPr>
          <a:xfrm>
            <a:off x="7545776" y="1306097"/>
            <a:ext cx="142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DC8D028-23ED-4A74-B989-07D1E6588082}"/>
              </a:ext>
            </a:extLst>
          </p:cNvPr>
          <p:cNvSpPr/>
          <p:nvPr/>
        </p:nvSpPr>
        <p:spPr>
          <a:xfrm>
            <a:off x="5368543" y="2271964"/>
            <a:ext cx="66280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worker=new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SharedWorker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('worker.js')</a:t>
            </a: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worker.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.start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send.onclick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=function(){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worker.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.postMessage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msg.value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9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8012E934-7348-48B8-BAD5-401E59C7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545"/>
            <a:ext cx="10515600" cy="529266"/>
          </a:xfrm>
        </p:spPr>
        <p:txBody>
          <a:bodyPr>
            <a:no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SharedWorker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F0AEC7-021D-4DC6-9A1C-CEE8F162E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631"/>
          <a:stretch/>
        </p:blipFill>
        <p:spPr>
          <a:xfrm>
            <a:off x="195441" y="0"/>
            <a:ext cx="11801117" cy="711777"/>
          </a:xfrm>
          <a:prstGeom prst="rect">
            <a:avLst/>
          </a:prstGeom>
        </p:spPr>
      </p:pic>
      <p:pic>
        <p:nvPicPr>
          <p:cNvPr id="1026" name="Picture 2" descr="https://image.slidesharecdn.com/html5webworkers-141019071946-conversion-gate01/95/html5-web-workers-29-638.jpg?cb=1413975819">
            <a:extLst>
              <a:ext uri="{FF2B5EF4-FFF2-40B4-BE49-F238E27FC236}">
                <a16:creationId xmlns="" xmlns:a16="http://schemas.microsoft.com/office/drawing/2014/main" id="{52F4DE45-8A52-44D7-80C5-B8DA18F4D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8" t="34183" r="7718" b="52344"/>
          <a:stretch/>
        </p:blipFill>
        <p:spPr bwMode="auto">
          <a:xfrm>
            <a:off x="938407" y="1464579"/>
            <a:ext cx="6044284" cy="13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E5E24FC-E564-4D81-A389-6D2D0F16C78A}"/>
              </a:ext>
            </a:extLst>
          </p:cNvPr>
          <p:cNvSpPr txBox="1"/>
          <p:nvPr/>
        </p:nvSpPr>
        <p:spPr>
          <a:xfrm>
            <a:off x="838200" y="2884091"/>
            <a:ext cx="154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worker.js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data=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3211A89-BD75-4B20-BEE7-6F8E53387AC4}"/>
              </a:ext>
            </a:extLst>
          </p:cNvPr>
          <p:cNvSpPr/>
          <p:nvPr/>
        </p:nvSpPr>
        <p:spPr>
          <a:xfrm>
            <a:off x="2194559" y="1479723"/>
            <a:ext cx="4788131" cy="715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7ABE9328-CB0A-4D4F-872B-69033A8535B7}"/>
              </a:ext>
            </a:extLst>
          </p:cNvPr>
          <p:cNvSpPr/>
          <p:nvPr/>
        </p:nvSpPr>
        <p:spPr>
          <a:xfrm>
            <a:off x="4246673" y="3294221"/>
            <a:ext cx="80688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worker =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SharedWorker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'worker.js'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.addEventListener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'message'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recMsg.innerHTML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.start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setInterval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.postMessage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  <a:r>
              <a:rPr lang="en-US" altLang="zh-CN" sz="2400" dirty="0">
                <a:solidFill>
                  <a:srgbClr val="0988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b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8A06E7F-44FA-41C9-8F80-F5BAEF805F1A}"/>
              </a:ext>
            </a:extLst>
          </p:cNvPr>
          <p:cNvSpPr txBox="1"/>
          <p:nvPr/>
        </p:nvSpPr>
        <p:spPr>
          <a:xfrm>
            <a:off x="9822368" y="2212540"/>
            <a:ext cx="167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80B67A4D-65E8-44F5-986A-324DD323A7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982690" y="2443373"/>
            <a:ext cx="2839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3BF4D2AB-05A1-4A58-B5F9-FAD559BC354F}"/>
              </a:ext>
            </a:extLst>
          </p:cNvPr>
          <p:cNvSpPr txBox="1"/>
          <p:nvPr/>
        </p:nvSpPr>
        <p:spPr>
          <a:xfrm>
            <a:off x="7688656" y="1972827"/>
            <a:ext cx="142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接收消息</a:t>
            </a:r>
          </a:p>
        </p:txBody>
      </p:sp>
      <p:pic>
        <p:nvPicPr>
          <p:cNvPr id="24" name="图形 23" descr="线箭头: 向左旋转">
            <a:extLst>
              <a:ext uri="{FF2B5EF4-FFF2-40B4-BE49-F238E27FC236}">
                <a16:creationId xmlns="" xmlns:a16="http://schemas.microsoft.com/office/drawing/2014/main" id="{A7C83DF8-11C5-412E-A074-7C12030BE4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328" y="24522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1CE6DF5-FEBB-4E9F-A39A-48F35569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0" y="1400780"/>
            <a:ext cx="11533479" cy="38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C6D42B7-0A51-4C60-83A7-600CD1FC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1" y="1720158"/>
            <a:ext cx="11290057" cy="30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F977D8-DCE6-441D-84D8-3D95FF36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有哪些新特性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31BE8B-25EE-4E3D-A650-CAF418D4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增强了图形渲染（</a:t>
            </a:r>
            <a:r>
              <a:rPr lang="en-US" altLang="zh-CN" dirty="0"/>
              <a:t>canvas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影音（</a:t>
            </a:r>
            <a:r>
              <a:rPr lang="en-US" altLang="zh-CN" dirty="0"/>
              <a:t>video</a:t>
            </a:r>
            <a:r>
              <a:rPr lang="zh-CN" altLang="en-US" dirty="0"/>
              <a:t>，</a:t>
            </a:r>
            <a:r>
              <a:rPr lang="en-US" altLang="zh-CN" dirty="0"/>
              <a:t>audio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数据存储（</a:t>
            </a:r>
            <a:r>
              <a:rPr lang="en-US" altLang="zh-CN" dirty="0" err="1"/>
              <a:t>sessionStorage</a:t>
            </a:r>
            <a:r>
              <a:rPr lang="zh-CN" altLang="en-US" dirty="0"/>
              <a:t>。</a:t>
            </a:r>
            <a:r>
              <a:rPr lang="en-US" altLang="zh-CN" dirty="0" err="1"/>
              <a:t>lcoalStorage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语意化更好的内容元素，比如</a:t>
            </a:r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、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nav</a:t>
            </a:r>
            <a:r>
              <a:rPr lang="zh-CN" altLang="en-US" dirty="0"/>
              <a:t>、</a:t>
            </a:r>
            <a:r>
              <a:rPr lang="en-US" altLang="zh-CN" dirty="0"/>
              <a:t>section;</a:t>
            </a:r>
          </a:p>
          <a:p>
            <a:r>
              <a:rPr lang="zh-CN" altLang="en-US" dirty="0"/>
              <a:t>表单控件，</a:t>
            </a:r>
            <a:r>
              <a:rPr lang="en-US" altLang="zh-CN" dirty="0"/>
              <a:t>calendar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、</a:t>
            </a:r>
            <a:r>
              <a:rPr lang="en-US" altLang="zh-CN" dirty="0"/>
              <a:t>search;</a:t>
            </a:r>
          </a:p>
          <a:p>
            <a:r>
              <a:rPr lang="zh-CN" altLang="en-US" dirty="0"/>
              <a:t>新的技术：</a:t>
            </a:r>
            <a:endParaRPr lang="en-US" altLang="zh-CN" dirty="0"/>
          </a:p>
          <a:p>
            <a:pPr lvl="1"/>
            <a:r>
              <a:rPr lang="en-US" altLang="zh-CN" dirty="0" err="1"/>
              <a:t>webworker</a:t>
            </a:r>
            <a:r>
              <a:rPr lang="en-US" altLang="zh-CN" dirty="0"/>
              <a:t>(</a:t>
            </a:r>
            <a:r>
              <a:rPr lang="zh-CN" altLang="en-US" dirty="0"/>
              <a:t>专用线程</a:t>
            </a:r>
            <a:r>
              <a:rPr lang="en-US" altLang="zh-CN" dirty="0"/>
              <a:t>)</a:t>
            </a:r>
            <a:r>
              <a:rPr lang="zh-CN" altLang="en-US" dirty="0"/>
              <a:t>、 </a:t>
            </a:r>
            <a:r>
              <a:rPr lang="en-US" altLang="zh-CN" dirty="0" err="1"/>
              <a:t>websocketsocket</a:t>
            </a:r>
            <a:r>
              <a:rPr lang="zh-CN" altLang="en-US" dirty="0"/>
              <a:t>通信、</a:t>
            </a:r>
            <a:r>
              <a:rPr lang="en-US" altLang="zh-CN" dirty="0"/>
              <a:t>Geolocation </a:t>
            </a:r>
            <a:r>
              <a:rPr lang="zh-CN" altLang="en-US" dirty="0"/>
              <a:t>地理定位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74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F09CE9-647D-49B9-980D-C28694C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</a:t>
            </a:r>
            <a:r>
              <a:rPr lang="en-US" altLang="zh-CN" dirty="0"/>
              <a:t>html5</a:t>
            </a:r>
            <a:r>
              <a:rPr lang="zh-CN" altLang="en-US" dirty="0"/>
              <a:t>新标签的兼容性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E56906-9A74-470C-AA5F-5C9A029E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IE8/IE7/IE6</a:t>
            </a:r>
            <a:r>
              <a:rPr lang="zh-CN" altLang="en-US" dirty="0"/>
              <a:t>支持通过</a:t>
            </a:r>
            <a:r>
              <a:rPr lang="en-US" altLang="zh-CN" dirty="0" err="1"/>
              <a:t>document.createElement</a:t>
            </a:r>
            <a:r>
              <a:rPr lang="zh-CN" altLang="en-US" dirty="0"/>
              <a:t>方法产生的标签，</a:t>
            </a:r>
          </a:p>
          <a:p>
            <a:r>
              <a:rPr lang="zh-CN" altLang="en-US" dirty="0"/>
              <a:t>可以利用这一特性让这些浏览器支持</a:t>
            </a:r>
            <a:r>
              <a:rPr lang="en-US" altLang="zh-CN" dirty="0"/>
              <a:t>HTML5</a:t>
            </a:r>
            <a:r>
              <a:rPr lang="zh-CN" altLang="en-US" dirty="0"/>
              <a:t>新标签，</a:t>
            </a:r>
          </a:p>
          <a:p>
            <a:r>
              <a:rPr lang="zh-CN" altLang="en-US" dirty="0"/>
              <a:t>浏览器支持新标签后，还需要添加标签默认的样式。</a:t>
            </a:r>
            <a:endParaRPr lang="en-US" altLang="zh-CN" dirty="0"/>
          </a:p>
          <a:p>
            <a:r>
              <a:rPr lang="zh-CN" altLang="en-US" dirty="0"/>
              <a:t>当然最好的方式是直接使用成熟的框架、使用最多的是</a:t>
            </a:r>
            <a:r>
              <a:rPr lang="en-US" altLang="zh-CN" dirty="0"/>
              <a:t>html5shiv</a:t>
            </a:r>
            <a:r>
              <a:rPr lang="zh-CN" altLang="en-US" dirty="0"/>
              <a:t>框架：</a:t>
            </a:r>
            <a:endParaRPr lang="en-US" altLang="zh-CN" dirty="0"/>
          </a:p>
          <a:p>
            <a:pPr lvl="1"/>
            <a:r>
              <a:rPr lang="en-US" altLang="zh-CN" dirty="0"/>
              <a:t>&lt;!--[if </a:t>
            </a:r>
            <a:r>
              <a:rPr lang="en-US" altLang="zh-CN" dirty="0" err="1"/>
              <a:t>lt</a:t>
            </a:r>
            <a:r>
              <a:rPr lang="en-US" altLang="zh-CN" dirty="0"/>
              <a:t> IE 9]&gt;</a:t>
            </a:r>
          </a:p>
          <a:p>
            <a:pPr lvl="1"/>
            <a:r>
              <a:rPr lang="en-US" altLang="zh-CN" dirty="0"/>
              <a:t>&lt;script&gt; </a:t>
            </a:r>
            <a:r>
              <a:rPr lang="en-US" altLang="zh-CN" dirty="0" err="1"/>
              <a:t>src</a:t>
            </a:r>
            <a:r>
              <a:rPr lang="en-US" altLang="zh-CN" dirty="0"/>
              <a:t>="http://html5shim.googlecode.com/</a:t>
            </a:r>
            <a:r>
              <a:rPr lang="en-US" altLang="zh-CN" dirty="0" err="1"/>
              <a:t>svn</a:t>
            </a:r>
            <a:r>
              <a:rPr lang="en-US" altLang="zh-CN" dirty="0"/>
              <a:t>/trunk/html5.js"&lt;/script&gt;</a:t>
            </a:r>
          </a:p>
          <a:p>
            <a:pPr lvl="1"/>
            <a:r>
              <a:rPr lang="en-US" altLang="zh-CN" dirty="0"/>
              <a:t>&lt;![endif]--&gt;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74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AC5B26C-2B51-4179-BD75-5E8A2300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8" y="1584548"/>
            <a:ext cx="11838503" cy="36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3B86E2-71DD-4B22-B873-DC19C8FC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请描述一下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 err="1"/>
              <a:t>sessionStorage</a:t>
            </a:r>
            <a:r>
              <a:rPr lang="zh-CN" altLang="en-US" dirty="0"/>
              <a:t>和</a:t>
            </a:r>
            <a:r>
              <a:rPr lang="en-US" altLang="zh-CN" dirty="0" err="1"/>
              <a:t>localStorage</a:t>
            </a:r>
            <a:r>
              <a:rPr lang="zh-CN" altLang="en-US" dirty="0"/>
              <a:t>的区别？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B34C7AD-3DD6-4A77-B665-D776424A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222"/>
          </a:xfrm>
        </p:spPr>
        <p:txBody>
          <a:bodyPr>
            <a:normAutofit/>
          </a:bodyPr>
          <a:lstStyle/>
          <a:p>
            <a:r>
              <a:rPr lang="zh-CN" altLang="en-US" dirty="0"/>
              <a:t>相同点：都存储在客户端</a:t>
            </a:r>
            <a:endParaRPr lang="en-US" altLang="zh-CN" dirty="0"/>
          </a:p>
          <a:p>
            <a:r>
              <a:rPr lang="zh-CN" altLang="en-US" dirty="0"/>
              <a:t>不同点：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存储大小</a:t>
            </a:r>
            <a:endParaRPr lang="en-US" altLang="zh-CN" dirty="0"/>
          </a:p>
          <a:p>
            <a:pPr lvl="2"/>
            <a:r>
              <a:rPr lang="en-US" altLang="zh-CN" dirty="0"/>
              <a:t>cookie</a:t>
            </a:r>
            <a:r>
              <a:rPr lang="zh-CN" altLang="en-US" dirty="0"/>
              <a:t>数据大小不能超过</a:t>
            </a:r>
            <a:r>
              <a:rPr lang="en-US" altLang="zh-CN" dirty="0"/>
              <a:t>4k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sessionStorage</a:t>
            </a:r>
            <a:r>
              <a:rPr lang="zh-CN" altLang="en-US" dirty="0"/>
              <a:t>和</a:t>
            </a:r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虽然也有存储大小的限制，但比</a:t>
            </a:r>
            <a:r>
              <a:rPr lang="en-US" altLang="zh-CN" dirty="0"/>
              <a:t>cookie</a:t>
            </a:r>
            <a:r>
              <a:rPr lang="zh-CN" altLang="en-US" dirty="0"/>
              <a:t>大得多，可以达到</a:t>
            </a:r>
            <a:r>
              <a:rPr lang="en-US" altLang="zh-CN" dirty="0"/>
              <a:t>5M</a:t>
            </a:r>
            <a:r>
              <a:rPr lang="zh-CN" altLang="en-US" dirty="0"/>
              <a:t>或更大。就是为解决</a:t>
            </a:r>
            <a:r>
              <a:rPr lang="en-US" altLang="zh-CN" dirty="0"/>
              <a:t>cookie</a:t>
            </a:r>
            <a:r>
              <a:rPr lang="zh-CN" altLang="en-US" dirty="0"/>
              <a:t>存储空间不足而诞生的。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有效时间</a:t>
            </a:r>
            <a:endParaRPr lang="en-US" altLang="zh-CN" dirty="0"/>
          </a:p>
          <a:p>
            <a:pPr lvl="2"/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存储持久数据，浏览器关闭后数据不丢失除非主动删除数据；</a:t>
            </a:r>
          </a:p>
          <a:p>
            <a:pPr lvl="2"/>
            <a:r>
              <a:rPr lang="en-US" altLang="zh-CN" dirty="0" err="1"/>
              <a:t>sessionStorage</a:t>
            </a:r>
            <a:r>
              <a:rPr lang="en-US" altLang="zh-CN" dirty="0"/>
              <a:t> </a:t>
            </a:r>
            <a:r>
              <a:rPr lang="zh-CN" altLang="en-US" dirty="0"/>
              <a:t>数据在当前浏览器窗口关闭后自动删除。</a:t>
            </a:r>
          </a:p>
          <a:p>
            <a:pPr lvl="2"/>
            <a:r>
              <a:rPr lang="en-US" altLang="zh-CN" dirty="0"/>
              <a:t>cookie </a:t>
            </a:r>
            <a:r>
              <a:rPr lang="zh-CN" altLang="en-US" dirty="0"/>
              <a:t>设置的</a:t>
            </a:r>
            <a:r>
              <a:rPr lang="en-US" altLang="zh-CN" dirty="0"/>
              <a:t>cookie</a:t>
            </a:r>
            <a:r>
              <a:rPr lang="zh-CN" altLang="en-US" dirty="0"/>
              <a:t>过期时间之前一直有效，即使窗口或浏览器关闭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数据与服务器之间的交互方式</a:t>
            </a:r>
            <a:endParaRPr lang="en-US" altLang="zh-CN" dirty="0"/>
          </a:p>
          <a:p>
            <a:pPr lvl="2"/>
            <a:r>
              <a:rPr lang="en-US" altLang="zh-CN" dirty="0"/>
              <a:t>cookie</a:t>
            </a:r>
            <a:r>
              <a:rPr lang="zh-CN" altLang="en-US" dirty="0"/>
              <a:t>的数据会自动的传递到服务器，服务器端也可以写</a:t>
            </a:r>
            <a:r>
              <a:rPr lang="en-US" altLang="zh-CN" dirty="0"/>
              <a:t>cookie</a:t>
            </a:r>
            <a:r>
              <a:rPr lang="zh-CN" altLang="en-US" dirty="0"/>
              <a:t>到客户端</a:t>
            </a:r>
            <a:endParaRPr lang="en-US" altLang="zh-CN" dirty="0"/>
          </a:p>
          <a:p>
            <a:pPr lvl="2"/>
            <a:r>
              <a:rPr lang="en-US" altLang="zh-CN" dirty="0" err="1"/>
              <a:t>sessionStorage</a:t>
            </a:r>
            <a:r>
              <a:rPr lang="zh-CN" altLang="en-US" dirty="0"/>
              <a:t>和</a:t>
            </a:r>
            <a:r>
              <a:rPr lang="en-US" altLang="zh-CN" dirty="0" err="1"/>
              <a:t>localStorage</a:t>
            </a:r>
            <a:r>
              <a:rPr lang="zh-CN" altLang="en-US" dirty="0"/>
              <a:t>不会自动把数据发给服务器，仅在本地保存</a:t>
            </a:r>
          </a:p>
        </p:txBody>
      </p:sp>
    </p:spTree>
    <p:extLst>
      <p:ext uri="{BB962C8B-B14F-4D97-AF65-F5344CB8AC3E}">
        <p14:creationId xmlns:p14="http://schemas.microsoft.com/office/powerpoint/2010/main" val="416537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7222836-750B-442D-A08C-EA36B4A0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6" y="1338184"/>
            <a:ext cx="11652188" cy="41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5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1144</Words>
  <Application>Microsoft Office PowerPoint</Application>
  <PresentationFormat>宽屏</PresentationFormat>
  <Paragraphs>200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HTML5有哪些新特性</vt:lpstr>
      <vt:lpstr>如何处理html5新标签的兼容性</vt:lpstr>
      <vt:lpstr>PowerPoint 演示文稿</vt:lpstr>
      <vt:lpstr>请描述一下cookie、sessionStorage和localStorage的区别？</vt:lpstr>
      <vt:lpstr>PowerPoint 演示文稿</vt:lpstr>
      <vt:lpstr>网页验证码是干嘛的。 是为了解决什么安全问题？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zhang</dc:creator>
  <cp:lastModifiedBy>web</cp:lastModifiedBy>
  <cp:revision>8</cp:revision>
  <dcterms:created xsi:type="dcterms:W3CDTF">2019-04-13T08:47:51Z</dcterms:created>
  <dcterms:modified xsi:type="dcterms:W3CDTF">2019-04-15T10:15:30Z</dcterms:modified>
</cp:coreProperties>
</file>