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20" r:id="rId48"/>
    <p:sldId id="708" r:id="rId49"/>
    <p:sldId id="721" r:id="rId50"/>
    <p:sldId id="722" r:id="rId51"/>
    <p:sldId id="723" r:id="rId52"/>
    <p:sldId id="724" r:id="rId53"/>
    <p:sldId id="709" r:id="rId54"/>
    <p:sldId id="632" r:id="rId55"/>
    <p:sldId id="706" r:id="rId56"/>
    <p:sldId id="705" r:id="rId57"/>
    <p:sldId id="702" r:id="rId58"/>
    <p:sldId id="703" r:id="rId59"/>
    <p:sldId id="704" r:id="rId60"/>
    <p:sldId id="633" r:id="rId61"/>
    <p:sldId id="729" r:id="rId62"/>
    <p:sldId id="47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796" autoAdjust="0"/>
  </p:normalViewPr>
  <p:slideViewPr>
    <p:cSldViewPr>
      <p:cViewPr varScale="1">
        <p:scale>
          <a:sx n="64" d="100"/>
          <a:sy n="64" d="100"/>
        </p:scale>
        <p:origin x="6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4550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xmlns="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xmlns="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xmlns="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9C6B6F2-BA5D-4FA4-B42C-9BF4D9C23CE8}"/>
              </a:ext>
            </a:extLst>
          </p:cNvPr>
          <p:cNvGrpSpPr/>
          <p:nvPr/>
        </p:nvGrpSpPr>
        <p:grpSpPr>
          <a:xfrm>
            <a:off x="0" y="4970180"/>
            <a:ext cx="9144000" cy="936104"/>
            <a:chOff x="0" y="5085184"/>
            <a:chExt cx="9144000" cy="576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9FEFB251-51B4-48E9-B7AC-C434D9AD8D0C}"/>
                </a:ext>
              </a:extLst>
            </p:cNvPr>
            <p:cNvSpPr/>
            <p:nvPr/>
          </p:nvSpPr>
          <p:spPr>
            <a:xfrm>
              <a:off x="0" y="5085184"/>
              <a:ext cx="9144000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形 2">
              <a:extLst>
                <a:ext uri="{FF2B5EF4-FFF2-40B4-BE49-F238E27FC236}">
                  <a16:creationId xmlns:a16="http://schemas.microsoft.com/office/drawing/2014/main" xmlns="" id="{607F3B95-66B5-42CB-B8C7-AEB99086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5085184"/>
              <a:ext cx="9144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xmlns="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xmlns="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xmlns="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3E77278-047B-4427-B749-5DE8AD6EFD0F}"/>
              </a:ext>
            </a:extLst>
          </p:cNvPr>
          <p:cNvGrpSpPr/>
          <p:nvPr/>
        </p:nvGrpSpPr>
        <p:grpSpPr>
          <a:xfrm>
            <a:off x="-1" y="5044259"/>
            <a:ext cx="9144001" cy="1270688"/>
            <a:chOff x="-1" y="5164099"/>
            <a:chExt cx="9144001" cy="10477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C0911709-3167-4F05-8388-A4654D34E041}"/>
                </a:ext>
              </a:extLst>
            </p:cNvPr>
            <p:cNvSpPr/>
            <p:nvPr/>
          </p:nvSpPr>
          <p:spPr>
            <a:xfrm>
              <a:off x="0" y="5164099"/>
              <a:ext cx="9144000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5F28FA01-F57E-4C27-BCD3-8083E0A1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" y="5206781"/>
              <a:ext cx="9144001" cy="10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96952"/>
            <a:ext cx="3384376" cy="126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90096"/>
            <a:ext cx="5866421" cy="16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xmlns="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xmlns="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xmlns="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xmlns="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xmlns="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xmlns="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xmlns="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xmlns="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3678E14-BAC2-457B-87A0-89008ECE6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4"/>
          <a:stretch/>
        </p:blipFill>
        <p:spPr>
          <a:xfrm>
            <a:off x="1977568" y="2111638"/>
            <a:ext cx="5188864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xmlns="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xmlns="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xmlns="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xmlns="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3~8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8" y="3140968"/>
            <a:ext cx="88173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xmlns="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xmlns="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xmlns="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xmlns="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xmlns="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xmlns="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xmlns="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xmlns="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xmlns="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xmlns="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xmlns="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2651</Words>
  <Application>Microsoft Office PowerPoint</Application>
  <PresentationFormat>全屏显示(4:3)</PresentationFormat>
  <Paragraphs>748</Paragraphs>
  <Slides>62</Slides>
  <Notes>62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3147</cp:revision>
  <dcterms:modified xsi:type="dcterms:W3CDTF">2019-05-28T08:56:59Z</dcterms:modified>
</cp:coreProperties>
</file>