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9C136-67C9-E04A-8735-B73ED878D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BBEF9-A692-BA4A-A6CD-7601C202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BCDB8-594B-4843-BAE2-1A897D56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0A7CE-659B-1B4A-AAA3-BDB9D16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D978A-019D-0049-80BD-E7450B23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11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3842-7314-574C-B79D-41370C0A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F8F65-611A-FA45-A28F-4E993382B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21580-51AC-9247-B9F3-AEFE2050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B9CB7-E087-D84F-9A7E-EF6BBA06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CE1B8-4054-4E43-832F-A1BF14AA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48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2D466-CCC9-1048-9BBE-E219980D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04000-410E-6F4D-9585-FC2E8A18E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6605F-8409-EC48-A466-9B625227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5A3D0-A171-7C47-878A-01C5856F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C186F-C52A-E948-B47B-5BF0C918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101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D61C0-EB40-994D-989C-5F861566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D761E-8FDF-DD49-A241-7E27AEB3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00E62-A59F-424B-B1E6-A37469F3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F0989-0625-414E-96E4-8AEB2F12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4A432-0BBF-6041-9D0D-2189655D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65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47F78-C126-A047-AD1C-9A0E96C4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7253F-5507-D843-8BD3-313F17B1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94A64-DE78-6647-B34F-A0B9B47D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802C7-0A9A-AE47-8CF0-A07F6BE6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51BA3-C70C-4747-AA98-E1E149D1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23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36A38-A875-C348-8998-11DD62EC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94304-9776-7446-8846-065B1D9E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F06C0-57AC-DD46-B92F-7572180E1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0DD82-C179-D24E-B424-A9FDE10E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082BC-3143-3648-B1DB-97B3F697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5CE8A-E27D-7443-92C2-BC3021C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41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DF014-1F0C-D846-978B-4CDFB7EB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9C0A4-FEA6-CC42-986C-3B7F70C9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BBAFDD-51D6-B342-B6C9-F458AA8A1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DC968E-0AD0-1944-969F-541F3E28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5EC2F9-2D9C-8044-AD4B-D55282577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C80113-8917-2249-B572-F5D272A6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BC87C9-0E27-694C-824E-595D8A6A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344958-1C70-8F4E-93BE-2D157295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9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1A8C-7CDF-8547-AEF5-5CC6BFAA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2457E-0139-174C-8602-565EDE10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11A5A-725A-074C-9E9E-1976B17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BA45A-79BB-1049-8D01-EB604FA1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84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03149-3538-5640-A502-D23EA53F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C2D01F-1A27-E64D-8119-2F0A7456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65C73-AF2C-D94A-9E59-FBF9AD98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38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27725-64C0-DB43-9FDD-DD3DBBB6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E073A-CBFA-964A-9AC8-A8ADF5BA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BC512-9CB2-794B-AB49-64E43E00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F3689-38E9-264D-ABA3-EDF18288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A2F4E-5D5C-224C-BCF3-3DD4B0F3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D5A04-D438-6A4F-858B-F37302A9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206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5F8AB-C0C1-2848-A9FE-47CFD9F3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7D93E5-625C-A443-8764-7FADB1A24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79D59C-9EF1-0D4A-9A0C-D07A9749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03E98-B3A7-6640-93AD-BEF21C57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47040-F0B8-C54D-801C-10AD9037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3B733-DB3C-834D-BD5A-566C165A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90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90AF3-B066-8646-B402-E98CC8C9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1A5CCB-E64B-884A-9AA6-57295376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9CE0A-588F-D241-9487-47095B10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C3540-89EB-FC43-820C-078F7A1B5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71097-6FD8-D843-81E8-02EFB18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40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49E5E-2D2E-D742-8274-DA371EE6FF33}"/>
              </a:ext>
            </a:extLst>
          </p:cNvPr>
          <p:cNvSpPr txBox="1"/>
          <p:nvPr/>
        </p:nvSpPr>
        <p:spPr>
          <a:xfrm>
            <a:off x="499872" y="2877312"/>
            <a:ext cx="122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부호 없는 정수</a:t>
            </a:r>
            <a:endParaRPr kumimoji="1" lang="ko-Kore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FA0992-C9B6-E248-A289-7A4040C3CA2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727200" y="3012317"/>
            <a:ext cx="417915" cy="3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9F0999-D89C-2844-9EC3-1CE97E4724EA}"/>
              </a:ext>
            </a:extLst>
          </p:cNvPr>
          <p:cNvSpPr/>
          <p:nvPr/>
        </p:nvSpPr>
        <p:spPr>
          <a:xfrm>
            <a:off x="2145115" y="2784979"/>
            <a:ext cx="1060704" cy="45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83C44B5C-7B84-BD45-BEF2-DA82AA3ADB34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1620578" y="3330266"/>
            <a:ext cx="842486" cy="206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24444E-8407-A742-9070-AFAFF53EB4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205819" y="3012317"/>
            <a:ext cx="798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55544-F4F2-3140-9307-9F707102376D}"/>
              </a:ext>
            </a:extLst>
          </p:cNvPr>
          <p:cNvSpPr/>
          <p:nvPr/>
        </p:nvSpPr>
        <p:spPr>
          <a:xfrm>
            <a:off x="2145115" y="3694408"/>
            <a:ext cx="1228342" cy="32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부호 없는 정수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0B04F0-CB7D-694B-9D79-F14B62EE0398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3373457" y="3854803"/>
            <a:ext cx="465667" cy="1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287EEF-F9DA-9144-9C28-BB720221320A}"/>
              </a:ext>
            </a:extLst>
          </p:cNvPr>
          <p:cNvSpPr/>
          <p:nvPr/>
        </p:nvSpPr>
        <p:spPr>
          <a:xfrm>
            <a:off x="3839124" y="3709171"/>
            <a:ext cx="872067" cy="31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A2624-A5D1-DF46-B955-207C871AB95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711191" y="3868493"/>
            <a:ext cx="458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4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49E5E-2D2E-D742-8274-DA371EE6FF33}"/>
              </a:ext>
            </a:extLst>
          </p:cNvPr>
          <p:cNvSpPr txBox="1"/>
          <p:nvPr/>
        </p:nvSpPr>
        <p:spPr>
          <a:xfrm>
            <a:off x="499872" y="2877312"/>
            <a:ext cx="122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부호 없는 정수</a:t>
            </a:r>
            <a:endParaRPr kumimoji="1" lang="ko-Kore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FA0992-C9B6-E248-A289-7A4040C3CA2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727200" y="3012317"/>
            <a:ext cx="417915" cy="3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9F0999-D89C-2844-9EC3-1CE97E4724EA}"/>
              </a:ext>
            </a:extLst>
          </p:cNvPr>
          <p:cNvSpPr/>
          <p:nvPr/>
        </p:nvSpPr>
        <p:spPr>
          <a:xfrm>
            <a:off x="2145115" y="2784979"/>
            <a:ext cx="1060704" cy="45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83C44B5C-7B84-BD45-BEF2-DA82AA3ADB34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3471335" y="3012320"/>
            <a:ext cx="355599" cy="8333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24444E-8407-A742-9070-AFAFF53EB46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05819" y="3012316"/>
            <a:ext cx="2653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287EEF-F9DA-9144-9C28-BB720221320A}"/>
              </a:ext>
            </a:extLst>
          </p:cNvPr>
          <p:cNvSpPr/>
          <p:nvPr/>
        </p:nvSpPr>
        <p:spPr>
          <a:xfrm>
            <a:off x="3826933" y="3686362"/>
            <a:ext cx="872067" cy="31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95A7396-796E-F544-A6BA-4B8CF4179896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4481282" y="3230032"/>
            <a:ext cx="833371" cy="397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6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동열</dc:creator>
  <cp:lastModifiedBy>이 동열</cp:lastModifiedBy>
  <cp:revision>3</cp:revision>
  <dcterms:created xsi:type="dcterms:W3CDTF">2021-09-21T09:31:50Z</dcterms:created>
  <dcterms:modified xsi:type="dcterms:W3CDTF">2021-09-21T10:43:13Z</dcterms:modified>
</cp:coreProperties>
</file>