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74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9C136-67C9-E04A-8735-B73ED878D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BBEF9-A692-BA4A-A6CD-7601C202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BCDB8-594B-4843-BAE2-1A897D56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0A7CE-659B-1B4A-AAA3-BDB9D16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D978A-019D-0049-80BD-E7450B23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11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3842-7314-574C-B79D-41370C0A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F8F65-611A-FA45-A28F-4E993382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21580-51AC-9247-B9F3-AEFE2050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B9CB7-E087-D84F-9A7E-EF6BBA06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CE1B8-4054-4E43-832F-A1BF14AA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48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2D466-CCC9-1048-9BBE-E219980D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04000-410E-6F4D-9585-FC2E8A18E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6605F-8409-EC48-A466-9B625227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5A3D0-A171-7C47-878A-01C5856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C186F-C52A-E948-B47B-5BF0C918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10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D61C0-EB40-994D-989C-5F861566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D761E-8FDF-DD49-A241-7E27AEB3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00E62-A59F-424B-B1E6-A37469F3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F0989-0625-414E-96E4-8AEB2F12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4A432-0BBF-6041-9D0D-2189655D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65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47F78-C126-A047-AD1C-9A0E96C4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7253F-5507-D843-8BD3-313F17B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94A64-DE78-6647-B34F-A0B9B47D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802C7-0A9A-AE47-8CF0-A07F6BE6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51BA3-C70C-4747-AA98-E1E149D1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23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36A38-A875-C348-8998-11DD62EC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94304-9776-7446-8846-065B1D9E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F06C0-57AC-DD46-B92F-7572180E1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0DD82-C179-D24E-B424-A9FDE10E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082BC-3143-3648-B1DB-97B3F697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5CE8A-E27D-7443-92C2-BC3021CE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41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DF014-1F0C-D846-978B-4CDFB7EB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9C0A4-FEA6-CC42-986C-3B7F70C9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BBAFDD-51D6-B342-B6C9-F458AA8A1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DC968E-0AD0-1944-969F-541F3E28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5EC2F9-2D9C-8044-AD4B-D55282577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C80113-8917-2249-B572-F5D272A6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C87C9-0E27-694C-824E-595D8A6A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344958-1C70-8F4E-93BE-2D157295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9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1A8C-7CDF-8547-AEF5-5CC6BFAA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2457E-0139-174C-8602-565EDE10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11A5A-725A-074C-9E9E-1976B17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BA45A-79BB-1049-8D01-EB604FA1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84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03149-3538-5640-A502-D23EA53F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C2D01F-1A27-E64D-8119-2F0A7456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65C73-AF2C-D94A-9E59-FBF9AD98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38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27725-64C0-DB43-9FDD-DD3DBBB6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073A-CBFA-964A-9AC8-A8ADF5BA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BC512-9CB2-794B-AB49-64E43E00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F3689-38E9-264D-ABA3-EDF18288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A2F4E-5D5C-224C-BCF3-3DD4B0F3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D5A04-D438-6A4F-858B-F37302A9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20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5F8AB-C0C1-2848-A9FE-47CFD9F3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D93E5-625C-A443-8764-7FADB1A24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9D59C-9EF1-0D4A-9A0C-D07A9749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03E98-B3A7-6640-93AD-BEF21C57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47040-F0B8-C54D-801C-10AD9037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3B733-DB3C-834D-BD5A-566C165A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90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90AF3-B066-8646-B402-E98CC8C9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1A5CCB-E64B-884A-9AA6-57295376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9CE0A-588F-D241-9487-47095B10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FB79-BD65-1C4E-92D8-EDB75699ADE4}" type="datetimeFigureOut">
              <a:rPr kumimoji="1" lang="ko-Kore-KR" altLang="en-US" smtClean="0"/>
              <a:t>2021. 9. 21.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C3540-89EB-FC43-820C-078F7A1B5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71097-6FD8-D843-81E8-02EFB18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D8F2-400F-E64D-8CA0-A5E03CB837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40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8E3364-DD2A-8D4D-B8B0-2E8F74905824}"/>
              </a:ext>
            </a:extLst>
          </p:cNvPr>
          <p:cNvSpPr txBox="1"/>
          <p:nvPr/>
        </p:nvSpPr>
        <p:spPr>
          <a:xfrm>
            <a:off x="499872" y="3669049"/>
            <a:ext cx="149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서브프로그램선언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C2EC51-B51C-D34A-9EE3-D4A24ECD857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999488" y="3807549"/>
            <a:ext cx="497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63E4B-9942-F44B-B25C-B99EC5325FA8}"/>
              </a:ext>
            </a:extLst>
          </p:cNvPr>
          <p:cNvSpPr/>
          <p:nvPr/>
        </p:nvSpPr>
        <p:spPr>
          <a:xfrm>
            <a:off x="2497431" y="3669049"/>
            <a:ext cx="84793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BB1DCF3-5842-D84D-B4A3-CB9335116F22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48660" y="4075511"/>
            <a:ext cx="799806" cy="257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8C5023-8B24-B24A-AE88-831F918FF34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345366" y="3807549"/>
            <a:ext cx="525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836549-79D3-E84A-8936-8CF687038891}"/>
              </a:ext>
            </a:extLst>
          </p:cNvPr>
          <p:cNvSpPr/>
          <p:nvPr/>
        </p:nvSpPr>
        <p:spPr>
          <a:xfrm>
            <a:off x="2477411" y="4444940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2D828C-B5F4-1A45-ABF8-34F7A99ABD85}"/>
              </a:ext>
            </a:extLst>
          </p:cNvPr>
          <p:cNvSpPr/>
          <p:nvPr/>
        </p:nvSpPr>
        <p:spPr>
          <a:xfrm>
            <a:off x="5243929" y="3578224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(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5D652C-DC78-834D-900E-FAD61CBEAEDD}"/>
              </a:ext>
            </a:extLst>
          </p:cNvPr>
          <p:cNvSpPr txBox="1"/>
          <p:nvPr/>
        </p:nvSpPr>
        <p:spPr>
          <a:xfrm>
            <a:off x="220737" y="355562"/>
            <a:ext cx="10033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&lt;</a:t>
            </a:r>
            <a:r>
              <a:rPr lang="en" altLang="ko-Kore-KR" dirty="0" err="1"/>
              <a:t>param_arr</a:t>
            </a:r>
            <a:r>
              <a:rPr lang="en" altLang="ko-Kore-KR" dirty="0"/>
              <a:t>&gt; ::= &lt;param&gt; | &lt;</a:t>
            </a:r>
            <a:r>
              <a:rPr lang="en" altLang="ko-Kore-KR" dirty="0" err="1"/>
              <a:t>param_arr</a:t>
            </a:r>
            <a:r>
              <a:rPr lang="en" altLang="ko-Kore-KR" dirty="0"/>
              <a:t>&gt; , &lt;param&gt;</a:t>
            </a:r>
          </a:p>
          <a:p>
            <a:r>
              <a:rPr lang="en" altLang="ko-Kore-KR" dirty="0"/>
              <a:t>&lt;</a:t>
            </a:r>
            <a:r>
              <a:rPr lang="ko-KR" altLang="en-US" dirty="0"/>
              <a:t>서브프로그램 선언</a:t>
            </a:r>
            <a:r>
              <a:rPr lang="en-US" altLang="ko-KR" dirty="0"/>
              <a:t>&gt; ::= &lt;</a:t>
            </a:r>
            <a:r>
              <a:rPr lang="en" altLang="ko-Kore-KR" dirty="0"/>
              <a:t>type&gt; &lt;name&gt; ( ) ;</a:t>
            </a:r>
          </a:p>
          <a:p>
            <a:r>
              <a:rPr lang="en" altLang="ko-Kore-KR" dirty="0"/>
              <a:t>                                            | &lt;type&gt; &lt;name&gt; ( &lt;</a:t>
            </a:r>
            <a:r>
              <a:rPr lang="en" altLang="ko-Kore-KR" dirty="0" err="1"/>
              <a:t>param_arr</a:t>
            </a:r>
            <a:r>
              <a:rPr lang="en" altLang="ko-Kore-KR" dirty="0"/>
              <a:t>&gt; ) ;</a:t>
            </a:r>
          </a:p>
          <a:p>
            <a:endParaRPr lang="en" altLang="ko-Kore-KR" dirty="0"/>
          </a:p>
          <a:p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1E4700-3D8E-2348-9D95-4C1D005BF2CD}"/>
              </a:ext>
            </a:extLst>
          </p:cNvPr>
          <p:cNvSpPr/>
          <p:nvPr/>
        </p:nvSpPr>
        <p:spPr>
          <a:xfrm>
            <a:off x="3870680" y="3669049"/>
            <a:ext cx="84793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A719DD-C372-C049-B049-257D56715E79}"/>
              </a:ext>
            </a:extLst>
          </p:cNvPr>
          <p:cNvCxnSpPr>
            <a:cxnSpLocks/>
            <a:stCxn id="22" idx="3"/>
            <a:endCxn id="20" idx="2"/>
          </p:cNvCxnSpPr>
          <p:nvPr/>
        </p:nvCxnSpPr>
        <p:spPr>
          <a:xfrm>
            <a:off x="4718615" y="3807549"/>
            <a:ext cx="525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D46E4AD-F028-4E4A-ABBA-FBCE66CED2FA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>
            <a:off x="5715747" y="3807549"/>
            <a:ext cx="438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6D93921-40F1-8747-A93C-54EEC6FD933D}"/>
              </a:ext>
            </a:extLst>
          </p:cNvPr>
          <p:cNvSpPr/>
          <p:nvPr/>
        </p:nvSpPr>
        <p:spPr>
          <a:xfrm>
            <a:off x="6153908" y="3578224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CD9CF24-8F8F-1846-B864-9A48F6DED8F0}"/>
              </a:ext>
            </a:extLst>
          </p:cNvPr>
          <p:cNvSpPr/>
          <p:nvPr/>
        </p:nvSpPr>
        <p:spPr>
          <a:xfrm>
            <a:off x="7674283" y="4377904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D8A58F6-A844-A145-BD65-FFA9D8BE5A86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6625726" y="3807548"/>
            <a:ext cx="516766" cy="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6B3409C-EC67-A342-B847-267490EF43B9}"/>
              </a:ext>
            </a:extLst>
          </p:cNvPr>
          <p:cNvSpPr/>
          <p:nvPr/>
        </p:nvSpPr>
        <p:spPr>
          <a:xfrm>
            <a:off x="7142492" y="3584440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D6A9B93-60D7-D547-BB1B-35F4F769F4B9}"/>
              </a:ext>
            </a:extLst>
          </p:cNvPr>
          <p:cNvSpPr/>
          <p:nvPr/>
        </p:nvSpPr>
        <p:spPr>
          <a:xfrm>
            <a:off x="8728025" y="4389899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0875968-DBE1-DB48-A249-5C1BB09FB5BE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8146101" y="4607229"/>
            <a:ext cx="581924" cy="1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36C32C-933E-CB41-AFC4-F0BFEB1DEA22}"/>
              </a:ext>
            </a:extLst>
          </p:cNvPr>
          <p:cNvSpPr txBox="1"/>
          <p:nvPr/>
        </p:nvSpPr>
        <p:spPr>
          <a:xfrm>
            <a:off x="499872" y="2171189"/>
            <a:ext cx="87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param_arr</a:t>
            </a:r>
            <a:endParaRPr kumimoji="1" lang="ko-Kore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4DFDD0A-1255-D34D-BC0A-87101DDBAB9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1371600" y="2306471"/>
            <a:ext cx="627888" cy="3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1C5769-F7C2-FA47-803E-BFEDC4D784DC}"/>
              </a:ext>
            </a:extLst>
          </p:cNvPr>
          <p:cNvSpPr/>
          <p:nvPr/>
        </p:nvSpPr>
        <p:spPr>
          <a:xfrm>
            <a:off x="1999488" y="2147149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D0D5D3-7C01-C941-9DBD-BF4EC355885C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871555" y="2306470"/>
            <a:ext cx="7364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D76AB997-A85C-C644-AEFA-C9C526ED50EC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1564135" y="2385652"/>
            <a:ext cx="511316" cy="359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652BF0-CF06-F041-AA5F-39948A832893}"/>
              </a:ext>
            </a:extLst>
          </p:cNvPr>
          <p:cNvSpPr/>
          <p:nvPr/>
        </p:nvSpPr>
        <p:spPr>
          <a:xfrm>
            <a:off x="1999488" y="2661683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param_arr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797B34-DA98-D443-BCCE-A406E201C440}"/>
              </a:ext>
            </a:extLst>
          </p:cNvPr>
          <p:cNvCxnSpPr>
            <a:cxnSpLocks/>
            <a:stCxn id="47" idx="3"/>
            <a:endCxn id="51" idx="2"/>
          </p:cNvCxnSpPr>
          <p:nvPr/>
        </p:nvCxnSpPr>
        <p:spPr>
          <a:xfrm flipV="1">
            <a:off x="2871555" y="2821004"/>
            <a:ext cx="5011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703F0D1C-39A2-D94F-83B6-AE19AC0EDCFB}"/>
              </a:ext>
            </a:extLst>
          </p:cNvPr>
          <p:cNvSpPr/>
          <p:nvPr/>
        </p:nvSpPr>
        <p:spPr>
          <a:xfrm>
            <a:off x="3372737" y="2591679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,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8A7AB7F-138B-084F-B047-A1C93D473F5E}"/>
              </a:ext>
            </a:extLst>
          </p:cNvPr>
          <p:cNvCxnSpPr>
            <a:cxnSpLocks/>
            <a:stCxn id="51" idx="6"/>
            <a:endCxn id="57" idx="1"/>
          </p:cNvCxnSpPr>
          <p:nvPr/>
        </p:nvCxnSpPr>
        <p:spPr>
          <a:xfrm flipV="1">
            <a:off x="3844555" y="2821003"/>
            <a:ext cx="4653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3E3FB2-8FB0-7E4E-9E56-634B8336A3F9}"/>
              </a:ext>
            </a:extLst>
          </p:cNvPr>
          <p:cNvSpPr/>
          <p:nvPr/>
        </p:nvSpPr>
        <p:spPr>
          <a:xfrm>
            <a:off x="4309952" y="2661681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7A28EC-ED55-9942-8284-189361C21BC0}"/>
              </a:ext>
            </a:extLst>
          </p:cNvPr>
          <p:cNvCxnSpPr>
            <a:cxnSpLocks/>
            <a:stCxn id="17" idx="3"/>
            <a:endCxn id="72" idx="1"/>
          </p:cNvCxnSpPr>
          <p:nvPr/>
        </p:nvCxnSpPr>
        <p:spPr>
          <a:xfrm>
            <a:off x="3349478" y="4604262"/>
            <a:ext cx="560237" cy="4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E77A40-66E7-D145-968C-7979B5677BC7}"/>
              </a:ext>
            </a:extLst>
          </p:cNvPr>
          <p:cNvSpPr/>
          <p:nvPr/>
        </p:nvSpPr>
        <p:spPr>
          <a:xfrm>
            <a:off x="3909715" y="4470232"/>
            <a:ext cx="84793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40506C6-7540-6D4F-AD41-4B71F13E74B9}"/>
              </a:ext>
            </a:extLst>
          </p:cNvPr>
          <p:cNvSpPr/>
          <p:nvPr/>
        </p:nvSpPr>
        <p:spPr>
          <a:xfrm>
            <a:off x="5232777" y="4374936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(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E9CEE4F-2A2B-1544-AC5B-545943F4F9B8}"/>
              </a:ext>
            </a:extLst>
          </p:cNvPr>
          <p:cNvCxnSpPr>
            <a:cxnSpLocks/>
            <a:stCxn id="72" idx="3"/>
            <a:endCxn id="75" idx="2"/>
          </p:cNvCxnSpPr>
          <p:nvPr/>
        </p:nvCxnSpPr>
        <p:spPr>
          <a:xfrm flipV="1">
            <a:off x="4757650" y="4604261"/>
            <a:ext cx="475127" cy="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85CD377-D4BF-CE41-9939-CC9C3706DC3C}"/>
              </a:ext>
            </a:extLst>
          </p:cNvPr>
          <p:cNvCxnSpPr>
            <a:cxnSpLocks/>
            <a:stCxn id="75" idx="6"/>
            <a:endCxn id="85" idx="1"/>
          </p:cNvCxnSpPr>
          <p:nvPr/>
        </p:nvCxnSpPr>
        <p:spPr>
          <a:xfrm>
            <a:off x="5704595" y="4604261"/>
            <a:ext cx="474929" cy="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1ECA2F7-7460-9142-8B2C-B2DA943B777E}"/>
              </a:ext>
            </a:extLst>
          </p:cNvPr>
          <p:cNvSpPr/>
          <p:nvPr/>
        </p:nvSpPr>
        <p:spPr>
          <a:xfrm>
            <a:off x="6179524" y="4451695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param_arr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F47D94D-AFE5-2249-8004-40E8798582B9}"/>
              </a:ext>
            </a:extLst>
          </p:cNvPr>
          <p:cNvCxnSpPr>
            <a:cxnSpLocks/>
            <a:stCxn id="85" idx="3"/>
            <a:endCxn id="28" idx="2"/>
          </p:cNvCxnSpPr>
          <p:nvPr/>
        </p:nvCxnSpPr>
        <p:spPr>
          <a:xfrm flipV="1">
            <a:off x="7051591" y="4607229"/>
            <a:ext cx="622692" cy="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EC365A5-AF2C-F847-B84A-05189416855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182019" y="2821003"/>
            <a:ext cx="537258" cy="2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D9C6AD3-1320-E446-9F21-47A03D7FD2C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7614310" y="3813765"/>
            <a:ext cx="531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3FD783-FDC3-1645-9894-D9E45C43822F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9199843" y="4619224"/>
            <a:ext cx="581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4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49E5E-2D2E-D742-8274-DA371EE6FF33}"/>
              </a:ext>
            </a:extLst>
          </p:cNvPr>
          <p:cNvSpPr txBox="1"/>
          <p:nvPr/>
        </p:nvSpPr>
        <p:spPr>
          <a:xfrm>
            <a:off x="499872" y="2877312"/>
            <a:ext cx="149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서브프로그램선언</a:t>
            </a:r>
            <a:endParaRPr kumimoji="1" lang="ko-Kore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FA0992-C9B6-E248-A289-7A4040C3CA2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99488" y="3015812"/>
            <a:ext cx="497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9F0999-D89C-2844-9EC3-1CE97E4724EA}"/>
              </a:ext>
            </a:extLst>
          </p:cNvPr>
          <p:cNvSpPr/>
          <p:nvPr/>
        </p:nvSpPr>
        <p:spPr>
          <a:xfrm>
            <a:off x="2497431" y="2877312"/>
            <a:ext cx="84793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83C44B5C-7B84-BD45-BEF2-DA82AA3ADB34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5553676" y="3349426"/>
            <a:ext cx="820159" cy="1529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24444E-8407-A742-9070-AFAFF53EB46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345366" y="3015812"/>
            <a:ext cx="525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287EEF-F9DA-9144-9C28-BB720221320A}"/>
              </a:ext>
            </a:extLst>
          </p:cNvPr>
          <p:cNvSpPr/>
          <p:nvPr/>
        </p:nvSpPr>
        <p:spPr>
          <a:xfrm>
            <a:off x="6040221" y="3676650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95A7396-796E-F544-A6BA-4B8CF4179896}"/>
              </a:ext>
            </a:extLst>
          </p:cNvPr>
          <p:cNvCxnSpPr>
            <a:cxnSpLocks/>
            <a:endCxn id="44" idx="6"/>
          </p:cNvCxnSpPr>
          <p:nvPr/>
        </p:nvCxnSpPr>
        <p:spPr>
          <a:xfrm rot="5400000">
            <a:off x="9280454" y="3996769"/>
            <a:ext cx="761953" cy="4344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E8F4F7-86ED-A549-A3AF-2C0D18D7999E}"/>
              </a:ext>
            </a:extLst>
          </p:cNvPr>
          <p:cNvSpPr/>
          <p:nvPr/>
        </p:nvSpPr>
        <p:spPr>
          <a:xfrm>
            <a:off x="5243929" y="2786487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(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97637-7D19-C440-99E6-B7743EA6EBC1}"/>
              </a:ext>
            </a:extLst>
          </p:cNvPr>
          <p:cNvSpPr txBox="1"/>
          <p:nvPr/>
        </p:nvSpPr>
        <p:spPr>
          <a:xfrm>
            <a:off x="220737" y="355562"/>
            <a:ext cx="1003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서브프로그램 선언</a:t>
            </a:r>
            <a:r>
              <a:rPr lang="en-US" altLang="ko-KR" dirty="0"/>
              <a:t>&gt; ::= &lt;</a:t>
            </a:r>
            <a:r>
              <a:rPr lang="en" altLang="ko-Kore-KR" dirty="0"/>
              <a:t>type&gt; &lt;name&gt;  ‘(’ [ &lt;param&gt; { , &lt;param&gt; } ] ‘)’ ;</a:t>
            </a:r>
          </a:p>
          <a:p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B1E701-C4BC-F046-A986-E1E71ECF0442}"/>
              </a:ext>
            </a:extLst>
          </p:cNvPr>
          <p:cNvSpPr/>
          <p:nvPr/>
        </p:nvSpPr>
        <p:spPr>
          <a:xfrm>
            <a:off x="3870680" y="2877312"/>
            <a:ext cx="84793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89918E-52EF-164B-BFFB-36AE426E6CCC}"/>
              </a:ext>
            </a:extLst>
          </p:cNvPr>
          <p:cNvCxnSpPr>
            <a:cxnSpLocks/>
            <a:stCxn id="17" idx="3"/>
            <a:endCxn id="2" idx="2"/>
          </p:cNvCxnSpPr>
          <p:nvPr/>
        </p:nvCxnSpPr>
        <p:spPr>
          <a:xfrm>
            <a:off x="4718615" y="3015812"/>
            <a:ext cx="525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4662CA-330A-DA49-A204-43896E3B5809}"/>
              </a:ext>
            </a:extLst>
          </p:cNvPr>
          <p:cNvCxnSpPr>
            <a:cxnSpLocks/>
            <a:stCxn id="2" idx="6"/>
            <a:endCxn id="28" idx="2"/>
          </p:cNvCxnSpPr>
          <p:nvPr/>
        </p:nvCxnSpPr>
        <p:spPr>
          <a:xfrm>
            <a:off x="5715747" y="3015812"/>
            <a:ext cx="438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6515B63-C11A-A04C-A42C-21644CE44A15}"/>
              </a:ext>
            </a:extLst>
          </p:cNvPr>
          <p:cNvSpPr/>
          <p:nvPr/>
        </p:nvSpPr>
        <p:spPr>
          <a:xfrm>
            <a:off x="6153908" y="2786487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520C9C-CE7D-7145-B075-E4927A40F9D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912288" y="3835972"/>
            <a:ext cx="3244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3537C38-E18C-B24B-97F2-C925D884BE33}"/>
              </a:ext>
            </a:extLst>
          </p:cNvPr>
          <p:cNvSpPr/>
          <p:nvPr/>
        </p:nvSpPr>
        <p:spPr>
          <a:xfrm>
            <a:off x="9820901" y="3545828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3EDBA1-1BA9-9847-B735-8DE82A2C49E8}"/>
              </a:ext>
            </a:extLst>
          </p:cNvPr>
          <p:cNvSpPr/>
          <p:nvPr/>
        </p:nvSpPr>
        <p:spPr>
          <a:xfrm>
            <a:off x="7625403" y="4429776"/>
            <a:ext cx="872067" cy="31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endParaRPr kumimoji="1" lang="ko-Kore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BBF495C-8F21-524B-8790-3C82513C9852}"/>
              </a:ext>
            </a:extLst>
          </p:cNvPr>
          <p:cNvSpPr/>
          <p:nvPr/>
        </p:nvSpPr>
        <p:spPr>
          <a:xfrm>
            <a:off x="8972399" y="4365633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,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1FF52F-70F9-EA4E-BD1C-458B65DD0DF4}"/>
              </a:ext>
            </a:extLst>
          </p:cNvPr>
          <p:cNvCxnSpPr>
            <a:cxnSpLocks/>
            <a:stCxn id="44" idx="2"/>
            <a:endCxn id="43" idx="3"/>
          </p:cNvCxnSpPr>
          <p:nvPr/>
        </p:nvCxnSpPr>
        <p:spPr>
          <a:xfrm flipH="1" flipV="1">
            <a:off x="8497470" y="4589098"/>
            <a:ext cx="474929" cy="5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5717955B-9E20-8D48-88FC-88AEEA64775B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7171157" y="3833006"/>
            <a:ext cx="454246" cy="7560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F6FCF6C-31F7-1648-B193-EF3A5C419533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625726" y="3015811"/>
            <a:ext cx="516766" cy="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E948865B-300F-D74F-9B50-691647CC19AE}"/>
              </a:ext>
            </a:extLst>
          </p:cNvPr>
          <p:cNvSpPr/>
          <p:nvPr/>
        </p:nvSpPr>
        <p:spPr>
          <a:xfrm>
            <a:off x="7142492" y="2792703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BF18371-ED87-2641-9F17-788AA801B79A}"/>
              </a:ext>
            </a:extLst>
          </p:cNvPr>
          <p:cNvSpPr/>
          <p:nvPr/>
        </p:nvSpPr>
        <p:spPr>
          <a:xfrm>
            <a:off x="10874643" y="3545828"/>
            <a:ext cx="471818" cy="4586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;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269663F-813B-EE4E-A89E-21F034A5384F}"/>
              </a:ext>
            </a:extLst>
          </p:cNvPr>
          <p:cNvCxnSpPr>
            <a:cxnSpLocks/>
          </p:cNvCxnSpPr>
          <p:nvPr/>
        </p:nvCxnSpPr>
        <p:spPr>
          <a:xfrm>
            <a:off x="10292719" y="3763157"/>
            <a:ext cx="581924" cy="1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AA5A59-23E0-E744-9C25-E4DE7BE2D9EC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7614310" y="3022028"/>
            <a:ext cx="5477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89B7CF-87DB-0447-B820-74C1DB0A13F0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11346461" y="3775153"/>
            <a:ext cx="528547" cy="48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6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108</Words>
  <Application>Microsoft Macintosh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동열</dc:creator>
  <cp:lastModifiedBy>이 동열</cp:lastModifiedBy>
  <cp:revision>5</cp:revision>
  <dcterms:created xsi:type="dcterms:W3CDTF">2021-09-21T09:31:50Z</dcterms:created>
  <dcterms:modified xsi:type="dcterms:W3CDTF">2021-09-21T10:46:38Z</dcterms:modified>
</cp:coreProperties>
</file>